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howGuides="1">
      <p:cViewPr>
        <p:scale>
          <a:sx n="100" d="100"/>
          <a:sy n="100" d="100"/>
        </p:scale>
        <p:origin x="-774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9B48-D398-4611-85BF-76EE674379D2}" type="datetimeFigureOut">
              <a:rPr lang="en-GB" smtClean="0"/>
              <a:t>05/10/2015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F6F-6DB6-4469-9313-5C31E8E4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90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9B48-D398-4611-85BF-76EE674379D2}" type="datetimeFigureOut">
              <a:rPr lang="en-GB" smtClean="0"/>
              <a:t>05/10/2015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F6F-6DB6-4469-9313-5C31E8E4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5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9B48-D398-4611-85BF-76EE674379D2}" type="datetimeFigureOut">
              <a:rPr lang="en-GB" smtClean="0"/>
              <a:t>05/10/2015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F6F-6DB6-4469-9313-5C31E8E4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54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9B48-D398-4611-85BF-76EE674379D2}" type="datetimeFigureOut">
              <a:rPr lang="en-GB" smtClean="0"/>
              <a:t>05/10/2015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F6F-6DB6-4469-9313-5C31E8E4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6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9B48-D398-4611-85BF-76EE674379D2}" type="datetimeFigureOut">
              <a:rPr lang="en-GB" smtClean="0"/>
              <a:t>05/10/2015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F6F-6DB6-4469-9313-5C31E8E4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78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9B48-D398-4611-85BF-76EE674379D2}" type="datetimeFigureOut">
              <a:rPr lang="en-GB" smtClean="0"/>
              <a:t>05/10/2015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F6F-6DB6-4469-9313-5C31E8E4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2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9B48-D398-4611-85BF-76EE674379D2}" type="datetimeFigureOut">
              <a:rPr lang="en-GB" smtClean="0"/>
              <a:t>05/10/2015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F6F-6DB6-4469-9313-5C31E8E4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1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9B48-D398-4611-85BF-76EE674379D2}" type="datetimeFigureOut">
              <a:rPr lang="en-GB" smtClean="0"/>
              <a:t>05/10/2015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F6F-6DB6-4469-9313-5C31E8E4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64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9B48-D398-4611-85BF-76EE674379D2}" type="datetimeFigureOut">
              <a:rPr lang="en-GB" smtClean="0"/>
              <a:t>05/10/2015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F6F-6DB6-4469-9313-5C31E8E4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9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9B48-D398-4611-85BF-76EE674379D2}" type="datetimeFigureOut">
              <a:rPr lang="en-GB" smtClean="0"/>
              <a:t>05/10/2015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F6F-6DB6-4469-9313-5C31E8E4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34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9B48-D398-4611-85BF-76EE674379D2}" type="datetimeFigureOut">
              <a:rPr lang="en-GB" smtClean="0"/>
              <a:t>05/10/2015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CF6F-6DB6-4469-9313-5C31E8E4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93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F9B48-D398-4611-85BF-76EE674379D2}" type="datetimeFigureOut">
              <a:rPr lang="en-GB" smtClean="0"/>
              <a:t>05/10/2015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0CF6F-6DB6-4469-9313-5C31E8E48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58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12"/>
          <p:cNvSpPr/>
          <p:nvPr/>
        </p:nvSpPr>
        <p:spPr>
          <a:xfrm>
            <a:off x="1558900" y="-14025"/>
            <a:ext cx="10633100" cy="6323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/>
          <p:cNvSpPr/>
          <p:nvPr/>
        </p:nvSpPr>
        <p:spPr>
          <a:xfrm>
            <a:off x="2509434" y="639409"/>
            <a:ext cx="2866565" cy="28530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3573905" y="958201"/>
            <a:ext cx="1442095" cy="148120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4" name="Group 63"/>
          <p:cNvGrpSpPr/>
          <p:nvPr/>
        </p:nvGrpSpPr>
        <p:grpSpPr>
          <a:xfrm>
            <a:off x="3247894" y="957408"/>
            <a:ext cx="153193" cy="1524796"/>
            <a:chOff x="5047894" y="2666999"/>
            <a:chExt cx="153193" cy="1524796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5048687" y="2666999"/>
              <a:ext cx="152400" cy="762001"/>
              <a:chOff x="3935" y="1728"/>
              <a:chExt cx="96" cy="480"/>
            </a:xfrm>
          </p:grpSpPr>
          <p:sp>
            <p:nvSpPr>
              <p:cNvPr id="7" name="Arc 59"/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46 h 21600"/>
                  <a:gd name="T2" fmla="*/ 24 w 43180"/>
                  <a:gd name="T3" fmla="*/ 48 h 21600"/>
                  <a:gd name="T4" fmla="*/ 12 w 43180"/>
                  <a:gd name="T5" fmla="*/ 48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8" name="Arc 60"/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46 h 21600"/>
                  <a:gd name="T2" fmla="*/ 24 w 43180"/>
                  <a:gd name="T3" fmla="*/ 48 h 21600"/>
                  <a:gd name="T4" fmla="*/ 12 w 43180"/>
                  <a:gd name="T5" fmla="*/ 48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9" name="Arc 61"/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46 h 21600"/>
                  <a:gd name="T2" fmla="*/ 25 w 43180"/>
                  <a:gd name="T3" fmla="*/ 48 h 21600"/>
                  <a:gd name="T4" fmla="*/ 12 w 43180"/>
                  <a:gd name="T5" fmla="*/ 48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0" name="Arc 62"/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46 h 21600"/>
                  <a:gd name="T2" fmla="*/ 24 w 43180"/>
                  <a:gd name="T3" fmla="*/ 48 h 21600"/>
                  <a:gd name="T4" fmla="*/ 12 w 43180"/>
                  <a:gd name="T5" fmla="*/ 48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1" name="Line 63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2" name="Line 64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3" name="Arc 65"/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50 h 22481"/>
                  <a:gd name="T2" fmla="*/ 72 w 43200"/>
                  <a:gd name="T3" fmla="*/ 48 h 22481"/>
                  <a:gd name="T4" fmla="*/ 36 w 43200"/>
                  <a:gd name="T5" fmla="*/ 48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4" name="Arc 66"/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50 h 22481"/>
                  <a:gd name="T2" fmla="*/ 72 w 43200"/>
                  <a:gd name="T3" fmla="*/ 48 h 22481"/>
                  <a:gd name="T4" fmla="*/ 36 w 43200"/>
                  <a:gd name="T5" fmla="*/ 48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5" name="Arc 67"/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46 h 21600"/>
                  <a:gd name="T2" fmla="*/ 24 w 43180"/>
                  <a:gd name="T3" fmla="*/ 48 h 21600"/>
                  <a:gd name="T4" fmla="*/ 12 w 43180"/>
                  <a:gd name="T5" fmla="*/ 48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6" name="Arc 68"/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50 h 22481"/>
                  <a:gd name="T2" fmla="*/ 72 w 43200"/>
                  <a:gd name="T3" fmla="*/ 48 h 22481"/>
                  <a:gd name="T4" fmla="*/ 36 w 43200"/>
                  <a:gd name="T5" fmla="*/ 48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7" name="Arc 69"/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50 h 22481"/>
                  <a:gd name="T2" fmla="*/ 72 w 43200"/>
                  <a:gd name="T3" fmla="*/ 48 h 22481"/>
                  <a:gd name="T4" fmla="*/ 36 w 43200"/>
                  <a:gd name="T5" fmla="*/ 48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8" name="Arc 70"/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50 h 22481"/>
                  <a:gd name="T2" fmla="*/ 73 w 43200"/>
                  <a:gd name="T3" fmla="*/ 48 h 22481"/>
                  <a:gd name="T4" fmla="*/ 37 w 43200"/>
                  <a:gd name="T5" fmla="*/ 48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9" name="Arc 71"/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50 h 22481"/>
                  <a:gd name="T2" fmla="*/ 73 w 43200"/>
                  <a:gd name="T3" fmla="*/ 48 h 22481"/>
                  <a:gd name="T4" fmla="*/ 37 w 43200"/>
                  <a:gd name="T5" fmla="*/ 48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</p:grpSp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5047894" y="3429794"/>
              <a:ext cx="152400" cy="762001"/>
              <a:chOff x="3935" y="1728"/>
              <a:chExt cx="96" cy="480"/>
            </a:xfrm>
          </p:grpSpPr>
          <p:sp>
            <p:nvSpPr>
              <p:cNvPr id="21" name="Arc 59"/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46 h 21600"/>
                  <a:gd name="T2" fmla="*/ 24 w 43180"/>
                  <a:gd name="T3" fmla="*/ 48 h 21600"/>
                  <a:gd name="T4" fmla="*/ 12 w 43180"/>
                  <a:gd name="T5" fmla="*/ 48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22" name="Arc 60"/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46 h 21600"/>
                  <a:gd name="T2" fmla="*/ 24 w 43180"/>
                  <a:gd name="T3" fmla="*/ 48 h 21600"/>
                  <a:gd name="T4" fmla="*/ 12 w 43180"/>
                  <a:gd name="T5" fmla="*/ 48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23" name="Arc 61"/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46 h 21600"/>
                  <a:gd name="T2" fmla="*/ 25 w 43180"/>
                  <a:gd name="T3" fmla="*/ 48 h 21600"/>
                  <a:gd name="T4" fmla="*/ 12 w 43180"/>
                  <a:gd name="T5" fmla="*/ 48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24" name="Arc 62"/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46 h 21600"/>
                  <a:gd name="T2" fmla="*/ 24 w 43180"/>
                  <a:gd name="T3" fmla="*/ 48 h 21600"/>
                  <a:gd name="T4" fmla="*/ 12 w 43180"/>
                  <a:gd name="T5" fmla="*/ 48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25" name="Line 63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26" name="Line 64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27" name="Arc 65"/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50 h 22481"/>
                  <a:gd name="T2" fmla="*/ 72 w 43200"/>
                  <a:gd name="T3" fmla="*/ 48 h 22481"/>
                  <a:gd name="T4" fmla="*/ 36 w 43200"/>
                  <a:gd name="T5" fmla="*/ 48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28" name="Arc 66"/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50 h 22481"/>
                  <a:gd name="T2" fmla="*/ 72 w 43200"/>
                  <a:gd name="T3" fmla="*/ 48 h 22481"/>
                  <a:gd name="T4" fmla="*/ 36 w 43200"/>
                  <a:gd name="T5" fmla="*/ 48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29" name="Arc 67"/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46 h 21600"/>
                  <a:gd name="T2" fmla="*/ 24 w 43180"/>
                  <a:gd name="T3" fmla="*/ 48 h 21600"/>
                  <a:gd name="T4" fmla="*/ 12 w 43180"/>
                  <a:gd name="T5" fmla="*/ 48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30" name="Arc 68"/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50 h 22481"/>
                  <a:gd name="T2" fmla="*/ 72 w 43200"/>
                  <a:gd name="T3" fmla="*/ 48 h 22481"/>
                  <a:gd name="T4" fmla="*/ 36 w 43200"/>
                  <a:gd name="T5" fmla="*/ 48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31" name="Arc 69"/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50 h 22481"/>
                  <a:gd name="T2" fmla="*/ 72 w 43200"/>
                  <a:gd name="T3" fmla="*/ 48 h 22481"/>
                  <a:gd name="T4" fmla="*/ 36 w 43200"/>
                  <a:gd name="T5" fmla="*/ 48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32" name="Arc 70"/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50 h 22481"/>
                  <a:gd name="T2" fmla="*/ 73 w 43200"/>
                  <a:gd name="T3" fmla="*/ 48 h 22481"/>
                  <a:gd name="T4" fmla="*/ 37 w 43200"/>
                  <a:gd name="T5" fmla="*/ 48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33" name="Arc 71"/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50 h 22481"/>
                  <a:gd name="T2" fmla="*/ 73 w 43200"/>
                  <a:gd name="T3" fmla="*/ 48 h 22481"/>
                  <a:gd name="T4" fmla="*/ 37 w 43200"/>
                  <a:gd name="T5" fmla="*/ 48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</p:grpSp>
      </p:grpSp>
      <p:cxnSp>
        <p:nvCxnSpPr>
          <p:cNvPr id="66" name="Straight Connector 65"/>
          <p:cNvCxnSpPr/>
          <p:nvPr/>
        </p:nvCxnSpPr>
        <p:spPr>
          <a:xfrm>
            <a:off x="2816125" y="958201"/>
            <a:ext cx="504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816125" y="1720203"/>
            <a:ext cx="50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816125" y="2481697"/>
            <a:ext cx="504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755131" y="926373"/>
            <a:ext cx="72000" cy="7200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2758880" y="1683409"/>
            <a:ext cx="72000" cy="720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755131" y="2446263"/>
            <a:ext cx="72000" cy="72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grpSp>
        <p:nvGrpSpPr>
          <p:cNvPr id="84" name="Group 83"/>
          <p:cNvGrpSpPr>
            <a:grpSpLocks/>
          </p:cNvGrpSpPr>
          <p:nvPr/>
        </p:nvGrpSpPr>
        <p:grpSpPr bwMode="auto">
          <a:xfrm rot="16200000">
            <a:off x="3834843" y="2213462"/>
            <a:ext cx="152400" cy="762001"/>
            <a:chOff x="3935" y="1728"/>
            <a:chExt cx="96" cy="480"/>
          </a:xfrm>
        </p:grpSpPr>
        <p:sp>
          <p:nvSpPr>
            <p:cNvPr id="99" name="Arc 59"/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46 h 21600"/>
                <a:gd name="T2" fmla="*/ 24 w 43180"/>
                <a:gd name="T3" fmla="*/ 48 h 21600"/>
                <a:gd name="T4" fmla="*/ 12 w 43180"/>
                <a:gd name="T5" fmla="*/ 48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00" name="Arc 60"/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46 h 21600"/>
                <a:gd name="T2" fmla="*/ 24 w 43180"/>
                <a:gd name="T3" fmla="*/ 48 h 21600"/>
                <a:gd name="T4" fmla="*/ 12 w 43180"/>
                <a:gd name="T5" fmla="*/ 48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01" name="Arc 61"/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46 h 21600"/>
                <a:gd name="T2" fmla="*/ 25 w 43180"/>
                <a:gd name="T3" fmla="*/ 48 h 21600"/>
                <a:gd name="T4" fmla="*/ 12 w 43180"/>
                <a:gd name="T5" fmla="*/ 48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02" name="Arc 62"/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46 h 21600"/>
                <a:gd name="T2" fmla="*/ 24 w 43180"/>
                <a:gd name="T3" fmla="*/ 48 h 21600"/>
                <a:gd name="T4" fmla="*/ 12 w 43180"/>
                <a:gd name="T5" fmla="*/ 48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03" name="Line 63"/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04" name="Line 64"/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05" name="Arc 65"/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50 h 22481"/>
                <a:gd name="T2" fmla="*/ 72 w 43200"/>
                <a:gd name="T3" fmla="*/ 48 h 22481"/>
                <a:gd name="T4" fmla="*/ 36 w 43200"/>
                <a:gd name="T5" fmla="*/ 48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06" name="Arc 66"/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50 h 22481"/>
                <a:gd name="T2" fmla="*/ 72 w 43200"/>
                <a:gd name="T3" fmla="*/ 48 h 22481"/>
                <a:gd name="T4" fmla="*/ 36 w 43200"/>
                <a:gd name="T5" fmla="*/ 48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07" name="Arc 67"/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46 h 21600"/>
                <a:gd name="T2" fmla="*/ 24 w 43180"/>
                <a:gd name="T3" fmla="*/ 48 h 21600"/>
                <a:gd name="T4" fmla="*/ 12 w 43180"/>
                <a:gd name="T5" fmla="*/ 48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08" name="Arc 68"/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50 h 22481"/>
                <a:gd name="T2" fmla="*/ 72 w 43200"/>
                <a:gd name="T3" fmla="*/ 48 h 22481"/>
                <a:gd name="T4" fmla="*/ 36 w 43200"/>
                <a:gd name="T5" fmla="*/ 48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09" name="Arc 69"/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50 h 22481"/>
                <a:gd name="T2" fmla="*/ 72 w 43200"/>
                <a:gd name="T3" fmla="*/ 48 h 22481"/>
                <a:gd name="T4" fmla="*/ 36 w 43200"/>
                <a:gd name="T5" fmla="*/ 48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10" name="Arc 70"/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50 h 22481"/>
                <a:gd name="T2" fmla="*/ 73 w 43200"/>
                <a:gd name="T3" fmla="*/ 48 h 22481"/>
                <a:gd name="T4" fmla="*/ 37 w 43200"/>
                <a:gd name="T5" fmla="*/ 48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11" name="Arc 71"/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50 h 22481"/>
                <a:gd name="T2" fmla="*/ 73 w 43200"/>
                <a:gd name="T3" fmla="*/ 48 h 22481"/>
                <a:gd name="T4" fmla="*/ 37 w 43200"/>
                <a:gd name="T5" fmla="*/ 48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 rot="16200000">
            <a:off x="4597638" y="2204730"/>
            <a:ext cx="152400" cy="762001"/>
            <a:chOff x="3935" y="1728"/>
            <a:chExt cx="96" cy="480"/>
          </a:xfrm>
        </p:grpSpPr>
        <p:sp>
          <p:nvSpPr>
            <p:cNvPr id="86" name="Arc 59"/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46 h 21600"/>
                <a:gd name="T2" fmla="*/ 24 w 43180"/>
                <a:gd name="T3" fmla="*/ 48 h 21600"/>
                <a:gd name="T4" fmla="*/ 12 w 43180"/>
                <a:gd name="T5" fmla="*/ 48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87" name="Arc 60"/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46 h 21600"/>
                <a:gd name="T2" fmla="*/ 24 w 43180"/>
                <a:gd name="T3" fmla="*/ 48 h 21600"/>
                <a:gd name="T4" fmla="*/ 12 w 43180"/>
                <a:gd name="T5" fmla="*/ 48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88" name="Arc 61"/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46 h 21600"/>
                <a:gd name="T2" fmla="*/ 25 w 43180"/>
                <a:gd name="T3" fmla="*/ 48 h 21600"/>
                <a:gd name="T4" fmla="*/ 12 w 43180"/>
                <a:gd name="T5" fmla="*/ 48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89" name="Arc 62"/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46 h 21600"/>
                <a:gd name="T2" fmla="*/ 24 w 43180"/>
                <a:gd name="T3" fmla="*/ 48 h 21600"/>
                <a:gd name="T4" fmla="*/ 12 w 43180"/>
                <a:gd name="T5" fmla="*/ 48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90" name="Line 63"/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91" name="Line 64"/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92" name="Arc 65"/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50 h 22481"/>
                <a:gd name="T2" fmla="*/ 72 w 43200"/>
                <a:gd name="T3" fmla="*/ 48 h 22481"/>
                <a:gd name="T4" fmla="*/ 36 w 43200"/>
                <a:gd name="T5" fmla="*/ 48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93" name="Arc 66"/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50 h 22481"/>
                <a:gd name="T2" fmla="*/ 72 w 43200"/>
                <a:gd name="T3" fmla="*/ 48 h 22481"/>
                <a:gd name="T4" fmla="*/ 36 w 43200"/>
                <a:gd name="T5" fmla="*/ 48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94" name="Arc 67"/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46 h 21600"/>
                <a:gd name="T2" fmla="*/ 24 w 43180"/>
                <a:gd name="T3" fmla="*/ 48 h 21600"/>
                <a:gd name="T4" fmla="*/ 12 w 43180"/>
                <a:gd name="T5" fmla="*/ 48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95" name="Arc 68"/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50 h 22481"/>
                <a:gd name="T2" fmla="*/ 72 w 43200"/>
                <a:gd name="T3" fmla="*/ 48 h 22481"/>
                <a:gd name="T4" fmla="*/ 36 w 43200"/>
                <a:gd name="T5" fmla="*/ 48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96" name="Arc 69"/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50 h 22481"/>
                <a:gd name="T2" fmla="*/ 72 w 43200"/>
                <a:gd name="T3" fmla="*/ 48 h 22481"/>
                <a:gd name="T4" fmla="*/ 36 w 43200"/>
                <a:gd name="T5" fmla="*/ 48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97" name="Arc 70"/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50 h 22481"/>
                <a:gd name="T2" fmla="*/ 73 w 43200"/>
                <a:gd name="T3" fmla="*/ 48 h 22481"/>
                <a:gd name="T4" fmla="*/ 37 w 43200"/>
                <a:gd name="T5" fmla="*/ 48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98" name="Arc 71"/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50 h 22481"/>
                <a:gd name="T2" fmla="*/ 73 w 43200"/>
                <a:gd name="T3" fmla="*/ 48 h 22481"/>
                <a:gd name="T4" fmla="*/ 37 w 43200"/>
                <a:gd name="T5" fmla="*/ 48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</p:grpSp>
      <p:cxnSp>
        <p:nvCxnSpPr>
          <p:cNvPr id="78" name="Straight Connector 77"/>
          <p:cNvCxnSpPr/>
          <p:nvPr/>
        </p:nvCxnSpPr>
        <p:spPr>
          <a:xfrm rot="16200000">
            <a:off x="3278835" y="2851225"/>
            <a:ext cx="50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>
            <a:off x="4040837" y="2851225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>
            <a:off x="4802331" y="2851225"/>
            <a:ext cx="5040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 rot="16200000">
            <a:off x="3499007" y="3092219"/>
            <a:ext cx="72000" cy="7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 rot="16200000">
            <a:off x="4256043" y="3088470"/>
            <a:ext cx="72000" cy="7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 rot="16200000">
            <a:off x="5018897" y="3092219"/>
            <a:ext cx="72000" cy="7200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/>
          <p:cNvSpPr txBox="1"/>
          <p:nvPr/>
        </p:nvSpPr>
        <p:spPr>
          <a:xfrm>
            <a:off x="2510471" y="1537652"/>
            <a:ext cx="30168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510471" y="778576"/>
            <a:ext cx="301686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2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509435" y="2290910"/>
            <a:ext cx="301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3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141200" y="3123693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16" name="TextBox 115"/>
          <p:cNvSpPr txBox="1"/>
          <p:nvPr/>
        </p:nvSpPr>
        <p:spPr>
          <a:xfrm>
            <a:off x="3378912" y="3121643"/>
            <a:ext cx="301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5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910368" y="3116663"/>
            <a:ext cx="301686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4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699422" y="-14025"/>
            <a:ext cx="453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Sanyo Denki 103H5210-0440 Stepper Motor</a:t>
            </a:r>
          </a:p>
          <a:p>
            <a:pPr algn="ctr"/>
            <a:r>
              <a:rPr lang="en-GB" dirty="0" smtClean="0"/>
              <a:t>Unipolar hybrid 0.37 nm, 24V dc, 1.2A, 6 wires</a:t>
            </a:r>
            <a:endParaRPr lang="en-GB" dirty="0"/>
          </a:p>
        </p:txBody>
      </p: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13887"/>
              </p:ext>
            </p:extLst>
          </p:nvPr>
        </p:nvGraphicFramePr>
        <p:xfrm>
          <a:off x="5407994" y="926800"/>
          <a:ext cx="2848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668"/>
                <a:gridCol w="474668"/>
                <a:gridCol w="474668"/>
                <a:gridCol w="474668"/>
                <a:gridCol w="474668"/>
                <a:gridCol w="4746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4" name="Straight Arrow Connector 123"/>
          <p:cNvCxnSpPr/>
          <p:nvPr/>
        </p:nvCxnSpPr>
        <p:spPr>
          <a:xfrm>
            <a:off x="8436724" y="1443863"/>
            <a:ext cx="0" cy="11960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577247" y="1857214"/>
            <a:ext cx="5132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CW</a:t>
            </a:r>
            <a:endParaRPr lang="en-GB" dirty="0"/>
          </a:p>
        </p:txBody>
      </p:sp>
      <p:sp>
        <p:nvSpPr>
          <p:cNvPr id="128" name="TextBox 127"/>
          <p:cNvSpPr txBox="1"/>
          <p:nvPr/>
        </p:nvSpPr>
        <p:spPr>
          <a:xfrm>
            <a:off x="5759025" y="586660"/>
            <a:ext cx="21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Excitation Sequence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9517739" y="3597017"/>
            <a:ext cx="2626261" cy="2495983"/>
            <a:chOff x="8111999" y="3813017"/>
            <a:chExt cx="2626261" cy="2495983"/>
          </a:xfrm>
        </p:grpSpPr>
        <p:sp>
          <p:nvSpPr>
            <p:cNvPr id="131" name="Rectangle 130"/>
            <p:cNvSpPr/>
            <p:nvPr/>
          </p:nvSpPr>
          <p:spPr>
            <a:xfrm>
              <a:off x="8947919" y="4152137"/>
              <a:ext cx="1669114" cy="21568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1999" y="4168050"/>
              <a:ext cx="835919" cy="103606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cxnSp>
          <p:nvCxnSpPr>
            <p:cNvPr id="133" name="Straight Connector 132"/>
            <p:cNvCxnSpPr/>
            <p:nvPr/>
          </p:nvCxnSpPr>
          <p:spPr>
            <a:xfrm flipV="1">
              <a:off x="8952928" y="4365689"/>
              <a:ext cx="1017773" cy="8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8949051" y="4698361"/>
              <a:ext cx="1017773" cy="89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8942598" y="5069715"/>
              <a:ext cx="1017773" cy="8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8946787" y="5398038"/>
              <a:ext cx="1017773" cy="89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8934637" y="5765616"/>
              <a:ext cx="1017773" cy="89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8942598" y="6094837"/>
              <a:ext cx="1017773" cy="89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9975710" y="4181023"/>
              <a:ext cx="40427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+V</a:t>
              </a:r>
              <a:endParaRPr lang="en-GB" sz="16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975710" y="4516187"/>
              <a:ext cx="404278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bg1"/>
                  </a:solidFill>
                </a:rPr>
                <a:t>+V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975710" y="4877932"/>
              <a:ext cx="303288" cy="338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975710" y="5230568"/>
              <a:ext cx="585417" cy="338554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rgbClr val="FFFF00"/>
                  </a:solidFill>
                </a:rPr>
                <a:t>B=!A</a:t>
              </a:r>
              <a:endParaRPr lang="en-GB" sz="1600" dirty="0">
                <a:solidFill>
                  <a:srgbClr val="FFFF00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9960371" y="5923657"/>
              <a:ext cx="590226" cy="33855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solidFill>
                    <a:schemeClr val="accent2"/>
                  </a:solidFill>
                </a:rPr>
                <a:t>D</a:t>
              </a:r>
              <a:r>
                <a:rPr lang="en-GB" sz="1600" dirty="0" smtClean="0">
                  <a:solidFill>
                    <a:schemeClr val="accent2"/>
                  </a:solidFill>
                </a:rPr>
                <a:t>=!</a:t>
              </a:r>
              <a:r>
                <a:rPr lang="en-GB" sz="1600" dirty="0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9966824" y="5582482"/>
              <a:ext cx="303288" cy="33855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rgbClr val="0070C0"/>
                  </a:solidFill>
                </a:rPr>
                <a:t>C</a:t>
              </a:r>
              <a:endParaRPr lang="en-GB" sz="1600" dirty="0">
                <a:solidFill>
                  <a:srgbClr val="0070C0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949051" y="3813017"/>
              <a:ext cx="1789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smtClean="0"/>
                <a:t>Controller/Driver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5911506" y="3781683"/>
            <a:ext cx="3496494" cy="1884212"/>
            <a:chOff x="5754681" y="3781683"/>
            <a:chExt cx="3496494" cy="1884212"/>
          </a:xfrm>
        </p:grpSpPr>
        <p:grpSp>
          <p:nvGrpSpPr>
            <p:cNvPr id="165" name="Group 164"/>
            <p:cNvGrpSpPr/>
            <p:nvPr/>
          </p:nvGrpSpPr>
          <p:grpSpPr>
            <a:xfrm>
              <a:off x="5754681" y="3781683"/>
              <a:ext cx="3496494" cy="1884212"/>
              <a:chOff x="4254612" y="4166360"/>
              <a:chExt cx="3496494" cy="1884212"/>
            </a:xfrm>
          </p:grpSpPr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67167">
                <a:off x="5674656" y="4645999"/>
                <a:ext cx="2076450" cy="1200150"/>
              </a:xfrm>
              <a:prstGeom prst="rect">
                <a:avLst/>
              </a:prstGeom>
            </p:spPr>
          </p:pic>
          <p:grpSp>
            <p:nvGrpSpPr>
              <p:cNvPr id="164" name="Group 163"/>
              <p:cNvGrpSpPr/>
              <p:nvPr/>
            </p:nvGrpSpPr>
            <p:grpSpPr>
              <a:xfrm>
                <a:off x="4254612" y="4166360"/>
                <a:ext cx="1841387" cy="1884212"/>
                <a:chOff x="4254612" y="4166360"/>
                <a:chExt cx="1841387" cy="1884212"/>
              </a:xfrm>
            </p:grpSpPr>
            <p:grpSp>
              <p:nvGrpSpPr>
                <p:cNvPr id="162" name="Group 161"/>
                <p:cNvGrpSpPr/>
                <p:nvPr/>
              </p:nvGrpSpPr>
              <p:grpSpPr>
                <a:xfrm>
                  <a:off x="4254612" y="4166360"/>
                  <a:ext cx="1841387" cy="1884212"/>
                  <a:chOff x="4254612" y="4166360"/>
                  <a:chExt cx="1841387" cy="1884212"/>
                </a:xfrm>
              </p:grpSpPr>
              <p:sp>
                <p:nvSpPr>
                  <p:cNvPr id="156" name="Rectangle 155"/>
                  <p:cNvSpPr/>
                  <p:nvPr/>
                </p:nvSpPr>
                <p:spPr>
                  <a:xfrm>
                    <a:off x="4254612" y="4166360"/>
                    <a:ext cx="1841387" cy="188421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50" name="Straight Connector 149"/>
                  <p:cNvCxnSpPr/>
                  <p:nvPr/>
                </p:nvCxnSpPr>
                <p:spPr>
                  <a:xfrm flipV="1">
                    <a:off x="4262573" y="4465819"/>
                    <a:ext cx="1017773" cy="89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 flipV="1">
                    <a:off x="4266762" y="4794142"/>
                    <a:ext cx="1017773" cy="89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 flipV="1">
                    <a:off x="4264137" y="5161720"/>
                    <a:ext cx="1017773" cy="898"/>
                  </a:xfrm>
                  <a:prstGeom prst="line">
                    <a:avLst/>
                  </a:prstGeom>
                  <a:ln w="381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 flipV="1">
                    <a:off x="4262573" y="5490941"/>
                    <a:ext cx="1017773" cy="8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4420531" y="4166361"/>
                    <a:ext cx="675185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600" dirty="0" smtClean="0"/>
                      <a:t>shield</a:t>
                    </a:r>
                    <a:endParaRPr lang="en-GB" sz="1600" dirty="0"/>
                  </a:p>
                </p:txBody>
              </p:sp>
              <p:cxnSp>
                <p:nvCxnSpPr>
                  <p:cNvPr id="157" name="Straight Connector 156"/>
                  <p:cNvCxnSpPr/>
                  <p:nvPr/>
                </p:nvCxnSpPr>
                <p:spPr>
                  <a:xfrm flipV="1">
                    <a:off x="4262573" y="5820162"/>
                    <a:ext cx="1017773" cy="898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8" name="TextBox 157"/>
                  <p:cNvSpPr txBox="1"/>
                  <p:nvPr/>
                </p:nvSpPr>
                <p:spPr>
                  <a:xfrm>
                    <a:off x="5291046" y="4624865"/>
                    <a:ext cx="303288" cy="3385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600" dirty="0"/>
                      <a:t>A</a:t>
                    </a:r>
                  </a:p>
                </p:txBody>
              </p:sp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5291046" y="4958304"/>
                    <a:ext cx="303288" cy="338554"/>
                  </a:xfrm>
                  <a:prstGeom prst="rect">
                    <a:avLst/>
                  </a:prstGeom>
                  <a:noFill/>
                  <a:ln>
                    <a:solidFill>
                      <a:srgbClr val="FFFF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600" dirty="0" smtClean="0">
                        <a:solidFill>
                          <a:srgbClr val="FFFF00"/>
                        </a:solidFill>
                      </a:rPr>
                      <a:t>B</a:t>
                    </a:r>
                    <a:endParaRPr lang="en-GB" sz="1600" dirty="0">
                      <a:solidFill>
                        <a:srgbClr val="FFFF00"/>
                      </a:solidFill>
                    </a:endParaRPr>
                  </a:p>
                </p:txBody>
              </p:sp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5291046" y="5296858"/>
                    <a:ext cx="303288" cy="338554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600" dirty="0" smtClean="0">
                        <a:solidFill>
                          <a:schemeClr val="bg1"/>
                        </a:solidFill>
                      </a:rPr>
                      <a:t>C</a:t>
                    </a:r>
                    <a:endParaRPr lang="en-GB" sz="1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5291046" y="5633652"/>
                    <a:ext cx="311304" cy="338554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600" dirty="0" smtClean="0">
                        <a:solidFill>
                          <a:srgbClr val="FF0000"/>
                        </a:solidFill>
                      </a:rPr>
                      <a:t>D</a:t>
                    </a:r>
                    <a:endParaRPr lang="en-GB" sz="16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163" name="TextBox 162"/>
                <p:cNvSpPr txBox="1"/>
                <p:nvPr/>
              </p:nvSpPr>
              <p:spPr>
                <a:xfrm>
                  <a:off x="5289698" y="4291426"/>
                  <a:ext cx="404278" cy="338554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+V</a:t>
                  </a:r>
                  <a:endParaRPr lang="en-GB" sz="16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166" name="Straight Connector 165"/>
            <p:cNvCxnSpPr>
              <a:stCxn id="163" idx="3"/>
            </p:cNvCxnSpPr>
            <p:nvPr/>
          </p:nvCxnSpPr>
          <p:spPr>
            <a:xfrm>
              <a:off x="7194045" y="4076026"/>
              <a:ext cx="404927" cy="7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7107686" y="4409465"/>
              <a:ext cx="48838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7113118" y="4777043"/>
              <a:ext cx="46800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7113118" y="5106264"/>
              <a:ext cx="482950" cy="757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7113118" y="5435485"/>
              <a:ext cx="468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Straight Connector 182"/>
          <p:cNvCxnSpPr/>
          <p:nvPr/>
        </p:nvCxnSpPr>
        <p:spPr>
          <a:xfrm flipV="1">
            <a:off x="1992000" y="4083505"/>
            <a:ext cx="3936141" cy="1466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1992000" y="1708051"/>
            <a:ext cx="0" cy="23949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1989672" y="1719409"/>
            <a:ext cx="51347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endCxn id="115" idx="2"/>
          </p:cNvCxnSpPr>
          <p:nvPr/>
        </p:nvCxnSpPr>
        <p:spPr>
          <a:xfrm flipV="1">
            <a:off x="4292043" y="3493025"/>
            <a:ext cx="0" cy="61317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3499007" y="4407571"/>
            <a:ext cx="2429134" cy="153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3518735" y="3492440"/>
            <a:ext cx="9016" cy="9151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847131" y="958201"/>
            <a:ext cx="6483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5054331" y="4778545"/>
            <a:ext cx="873810" cy="241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 flipV="1">
            <a:off x="5054331" y="3482629"/>
            <a:ext cx="6880" cy="130082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endCxn id="114" idx="1"/>
          </p:cNvCxnSpPr>
          <p:nvPr/>
        </p:nvCxnSpPr>
        <p:spPr>
          <a:xfrm flipV="1">
            <a:off x="2312122" y="2475576"/>
            <a:ext cx="197313" cy="66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328120" y="5103527"/>
            <a:ext cx="3580482" cy="22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2328120" y="2466051"/>
            <a:ext cx="0" cy="26580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1836522" y="5425451"/>
            <a:ext cx="4072080" cy="212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 flipV="1">
            <a:off x="1836523" y="944948"/>
            <a:ext cx="3861" cy="45017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3" name="Table 2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838225"/>
              </p:ext>
            </p:extLst>
          </p:nvPr>
        </p:nvGraphicFramePr>
        <p:xfrm>
          <a:off x="10340375" y="1726375"/>
          <a:ext cx="16582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573"/>
                <a:gridCol w="414573"/>
                <a:gridCol w="414573"/>
                <a:gridCol w="4145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4" name="TextBox 233"/>
          <p:cNvSpPr txBox="1"/>
          <p:nvPr/>
        </p:nvSpPr>
        <p:spPr>
          <a:xfrm>
            <a:off x="10257252" y="1375233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Output Sequence</a:t>
            </a:r>
          </a:p>
        </p:txBody>
      </p:sp>
    </p:spTree>
    <p:extLst>
      <p:ext uri="{BB962C8B-B14F-4D97-AF65-F5344CB8AC3E}">
        <p14:creationId xmlns:p14="http://schemas.microsoft.com/office/powerpoint/2010/main" val="247029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98</Words>
  <Application>Microsoft Office PowerPoint</Application>
  <PresentationFormat>Widescreen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</cp:revision>
  <dcterms:created xsi:type="dcterms:W3CDTF">2015-10-05T08:55:57Z</dcterms:created>
  <dcterms:modified xsi:type="dcterms:W3CDTF">2015-10-05T10:03:36Z</dcterms:modified>
</cp:coreProperties>
</file>