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5768"/>
  </p:normalViewPr>
  <p:slideViewPr>
    <p:cSldViewPr snapToGrid="0" snapToObjects="1">
      <p:cViewPr>
        <p:scale>
          <a:sx n="100" d="100"/>
          <a:sy n="100" d="100"/>
        </p:scale>
        <p:origin x="-7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3E6C7-0A63-7A4F-9726-E161AB13E32C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F73A3-702B-A34D-A94D-CABFBBB58AA4}">
      <dgm:prSet phldrT="[Text]" custT="1"/>
      <dgm:spPr/>
      <dgm:t>
        <a:bodyPr/>
        <a:lstStyle/>
        <a:p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情感对（</a:t>
          </a:r>
          <a:r>
            <a:rPr lang="en-US" altLang="zh-CN" sz="1600" b="1" i="0" dirty="0" err="1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SentiPair</a:t>
          </a:r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）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4A3E3C71-675E-1944-9BA8-F7DB24C726BE}" type="parTrans" cxnId="{BD869576-CC6D-884D-9135-82E769C6C96F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00BD3219-E368-DF49-BB85-A1B9FAE5D2E2}" type="sibTrans" cxnId="{BD869576-CC6D-884D-9135-82E769C6C96F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91F3903B-2457-F14C-BD70-EA462332F313}">
      <dgm:prSet phldrT="[Text]" custT="1"/>
      <dgm:spPr/>
      <dgm:t>
        <a:bodyPr/>
        <a:lstStyle/>
        <a:p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形容词名词对</a:t>
          </a:r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(ANP)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CD65EC4-BC35-9D44-9D6A-F21E8AD58F5C}" type="parTrans" cxnId="{B98625D6-8DB9-B54A-AAFF-77FCED96EB02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EA69ED87-CDE2-8545-B457-37339F9AA217}" type="sibTrans" cxnId="{B98625D6-8DB9-B54A-AAFF-77FCED96EB02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789198E5-BA9F-5443-BAA4-37D9716B1D81}">
      <dgm:prSet phldrT="[Text]" custT="1"/>
      <dgm:spPr/>
      <dgm:t>
        <a:bodyPr/>
        <a:lstStyle/>
        <a:p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动词名词对</a:t>
          </a:r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(VNP)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D817159B-78C7-C541-8867-609072DD678F}" type="parTrans" cxnId="{52B4DFD5-658E-254B-9310-B54FACAF33E8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8F36C5EC-AAA7-D647-964E-14B925DC2ACD}" type="sibTrans" cxnId="{52B4DFD5-658E-254B-9310-B54FACAF33E8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E6691C55-6182-8E4D-9CD3-09511C246B61}">
      <dgm:prSet custT="1"/>
      <dgm:spPr/>
      <dgm:t>
        <a:bodyPr/>
        <a:lstStyle/>
        <a:p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happy</a:t>
          </a:r>
          <a:r>
            <a:rPr lang="zh-CN" altLang="en-US" sz="1600" b="1" i="0" baseline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baseline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boy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43D8E315-F448-6046-90A4-4F5568AAA71B}" type="parTrans" cxnId="{BDF25026-B2CF-0346-B3CB-25648A4EE14C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CDA81677-AE70-C84A-95BE-7F9442F98456}" type="sibTrans" cxnId="{BDF25026-B2CF-0346-B3CB-25648A4EE14C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1EB52FC2-D5F7-9443-8114-F702CC209EF7}">
      <dgm:prSet custT="1"/>
      <dgm:spPr/>
      <dgm:t>
        <a:bodyPr/>
        <a:lstStyle/>
        <a:p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dull</a:t>
          </a:r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rabbit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EAD50DD6-E894-E94A-BC07-1A8687800ABF}" type="parTrans" cxnId="{F174A475-393D-5541-A60A-ED0B9EEBF431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68CCDBC0-15A1-8340-B1C6-273B7FAC760B}" type="sibTrans" cxnId="{F174A475-393D-5541-A60A-ED0B9EEBF431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95E188CE-A858-6A42-A05F-48D677915B99}">
      <dgm:prSet custT="1"/>
      <dgm:spPr/>
      <dgm:t>
        <a:bodyPr/>
        <a:lstStyle/>
        <a:p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injured</a:t>
          </a:r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man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2D29E73F-CCAD-ED40-A249-0C7CCFEC13DB}" type="parTrans" cxnId="{CB61AF4E-19AB-524E-871E-19515476BC1F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D951521B-6DA1-6149-BDD1-14A588D57411}" type="sibTrans" cxnId="{CB61AF4E-19AB-524E-871E-19515476BC1F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5AA00996-684C-8542-AF41-B98F7F7BC8CF}">
      <dgm:prSet custT="1"/>
      <dgm:spPr/>
      <dgm:t>
        <a:bodyPr/>
        <a:lstStyle/>
        <a:p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throw</a:t>
          </a:r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notebook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73A5E0D9-F0DB-2B48-8E89-0AD76F28405B}" type="parTrans" cxnId="{D3B5E554-00ED-7F41-8C1B-A0941A6CBD7A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2ACFF3F0-13BC-8842-B4D3-64578EC1D2DE}" type="sibTrans" cxnId="{D3B5E554-00ED-7F41-8C1B-A0941A6CBD7A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98F8E84C-E12E-1A44-B74F-6BDA57A27242}">
      <dgm:prSet custT="1"/>
      <dgm:spPr/>
      <dgm:t>
        <a:bodyPr/>
        <a:lstStyle/>
        <a:p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gallop</a:t>
          </a:r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snail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35201BF5-A185-734E-A373-54F6782EA60A}" type="parTrans" cxnId="{8A1C9B79-328B-AB4F-A450-8F8AE8059B8D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24072A4C-3EFF-1447-89B0-E9D768C56F92}" type="sibTrans" cxnId="{8A1C9B79-328B-AB4F-A450-8F8AE8059B8D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C61C227A-BA56-8C4D-9AD1-0E72AE47DF2D}">
      <dgm:prSet custT="1"/>
      <dgm:spPr/>
      <dgm:t>
        <a:bodyPr/>
        <a:lstStyle/>
        <a:p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Weep</a:t>
          </a:r>
          <a:r>
            <a:rPr lang="zh-CN" altLang="en-US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boy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1BEF5A8-E05A-1742-A0EB-2D991F9B0CFB}" type="parTrans" cxnId="{AB195277-CDB0-614D-8D60-165BC365B881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33FC2DED-92BE-9945-8B55-1DF548F0D7D3}" type="sibTrans" cxnId="{AB195277-CDB0-614D-8D60-165BC365B881}">
      <dgm:prSet/>
      <dgm:spPr/>
      <dgm:t>
        <a:bodyPr/>
        <a:lstStyle/>
        <a:p>
          <a:endParaRPr lang="en-US">
            <a:ln>
              <a:noFill/>
            </a:ln>
            <a:solidFill>
              <a:schemeClr val="accent1"/>
            </a:solidFill>
          </a:endParaRPr>
        </a:p>
      </dgm:t>
    </dgm:pt>
    <dgm:pt modelId="{0205E484-9FF0-F949-B8C0-7F7466F7E658}">
      <dgm:prSet custT="1"/>
      <dgm:spPr/>
      <dgm:t>
        <a:bodyPr/>
        <a:lstStyle/>
        <a:p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...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B15A8548-CB5D-3A49-BD97-E373AF155C8B}" type="parTrans" cxnId="{E53D4C95-405D-F348-8C54-204295AA7BF2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A156463-0842-E04E-BF27-107E82930B5D}" type="sibTrans" cxnId="{E53D4C95-405D-F348-8C54-204295AA7BF2}">
      <dgm:prSet/>
      <dgm:spPr/>
      <dgm:t>
        <a:bodyPr/>
        <a:lstStyle/>
        <a:p>
          <a:endParaRPr lang="en-US"/>
        </a:p>
      </dgm:t>
    </dgm:pt>
    <dgm:pt modelId="{B3D72213-9F83-964D-8485-3920157A792F}">
      <dgm:prSet custT="1"/>
      <dgm:spPr/>
      <dgm:t>
        <a:bodyPr/>
        <a:lstStyle/>
        <a:p>
          <a:r>
            <a:rPr lang="en-US" altLang="zh-CN" sz="1600" b="1" i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...</a:t>
          </a:r>
          <a:endParaRPr lang="en-US" sz="1600" b="1" i="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7F8D00C8-9192-2F44-8636-D1E45FDA8CD0}" type="parTrans" cxnId="{F3ACCA50-53B4-3E48-9223-02DFB92325DD}">
      <dgm:prSet/>
      <dgm:spPr/>
      <dgm:t>
        <a:bodyPr/>
        <a:lstStyle/>
        <a:p>
          <a:endParaRPr lang="en-US" sz="1600" b="1" i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201C74D-C43D-1444-8898-A60376736E47}" type="sibTrans" cxnId="{F3ACCA50-53B4-3E48-9223-02DFB92325DD}">
      <dgm:prSet/>
      <dgm:spPr/>
      <dgm:t>
        <a:bodyPr/>
        <a:lstStyle/>
        <a:p>
          <a:endParaRPr lang="en-US"/>
        </a:p>
      </dgm:t>
    </dgm:pt>
    <dgm:pt modelId="{08C06C9F-D0ED-9B44-995A-E652C80BE4BD}" type="pres">
      <dgm:prSet presAssocID="{4B73E6C7-0A63-7A4F-9726-E161AB13E32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6C0CE-E7CA-7343-8DA3-6439E6394868}" type="pres">
      <dgm:prSet presAssocID="{59FF73A3-702B-A34D-A94D-CABFBBB58AA4}" presName="hierRoot1" presStyleCnt="0">
        <dgm:presLayoutVars>
          <dgm:hierBranch val="init"/>
        </dgm:presLayoutVars>
      </dgm:prSet>
      <dgm:spPr/>
    </dgm:pt>
    <dgm:pt modelId="{92E2A988-5257-8949-B6FF-6218DBC1598D}" type="pres">
      <dgm:prSet presAssocID="{59FF73A3-702B-A34D-A94D-CABFBBB58AA4}" presName="rootComposite1" presStyleCnt="0"/>
      <dgm:spPr/>
    </dgm:pt>
    <dgm:pt modelId="{EA4B3F65-44EA-184D-AC00-EA7B6C8F888D}" type="pres">
      <dgm:prSet presAssocID="{59FF73A3-702B-A34D-A94D-CABFBBB58AA4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F1FDD-C3E6-F346-B940-B69F5D56A134}" type="pres">
      <dgm:prSet presAssocID="{59FF73A3-702B-A34D-A94D-CABFBBB58AA4}" presName="topArc1" presStyleLbl="parChTrans1D1" presStyleIdx="0" presStyleCnt="22"/>
      <dgm:spPr/>
    </dgm:pt>
    <dgm:pt modelId="{FC49048D-DAC9-1247-AD90-5171856FB39C}" type="pres">
      <dgm:prSet presAssocID="{59FF73A3-702B-A34D-A94D-CABFBBB58AA4}" presName="bottomArc1" presStyleLbl="parChTrans1D1" presStyleIdx="1" presStyleCnt="22"/>
      <dgm:spPr/>
    </dgm:pt>
    <dgm:pt modelId="{D048259F-B393-654B-9C19-738962B14EAA}" type="pres">
      <dgm:prSet presAssocID="{59FF73A3-702B-A34D-A94D-CABFBBB58AA4}" presName="topConnNode1" presStyleLbl="node1" presStyleIdx="0" presStyleCnt="0"/>
      <dgm:spPr/>
    </dgm:pt>
    <dgm:pt modelId="{B9034D9C-07D5-9F48-94AD-49AFC2F88B87}" type="pres">
      <dgm:prSet presAssocID="{59FF73A3-702B-A34D-A94D-CABFBBB58AA4}" presName="hierChild2" presStyleCnt="0"/>
      <dgm:spPr/>
    </dgm:pt>
    <dgm:pt modelId="{810F64CF-7159-9D40-BEB6-C535BB4415C0}" type="pres">
      <dgm:prSet presAssocID="{9CD65EC4-BC35-9D44-9D6A-F21E8AD58F5C}" presName="Name28" presStyleLbl="parChTrans1D2" presStyleIdx="0" presStyleCnt="2"/>
      <dgm:spPr/>
    </dgm:pt>
    <dgm:pt modelId="{51E93871-D004-934B-9CAC-DF9943241ED5}" type="pres">
      <dgm:prSet presAssocID="{91F3903B-2457-F14C-BD70-EA462332F313}" presName="hierRoot2" presStyleCnt="0">
        <dgm:presLayoutVars>
          <dgm:hierBranch val="init"/>
        </dgm:presLayoutVars>
      </dgm:prSet>
      <dgm:spPr/>
    </dgm:pt>
    <dgm:pt modelId="{E79844AD-7E6B-0740-B70B-3FB36A3F24A9}" type="pres">
      <dgm:prSet presAssocID="{91F3903B-2457-F14C-BD70-EA462332F313}" presName="rootComposite2" presStyleCnt="0"/>
      <dgm:spPr/>
    </dgm:pt>
    <dgm:pt modelId="{A36FDFD6-2165-4D44-A11D-C29D0F2C3E0A}" type="pres">
      <dgm:prSet presAssocID="{91F3903B-2457-F14C-BD70-EA462332F31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950615-4D36-0444-B1DE-37B8AB1351F7}" type="pres">
      <dgm:prSet presAssocID="{91F3903B-2457-F14C-BD70-EA462332F313}" presName="topArc2" presStyleLbl="parChTrans1D1" presStyleIdx="2" presStyleCnt="22"/>
      <dgm:spPr/>
    </dgm:pt>
    <dgm:pt modelId="{4F0A32D5-4256-EC4A-814D-9A3928248A47}" type="pres">
      <dgm:prSet presAssocID="{91F3903B-2457-F14C-BD70-EA462332F313}" presName="bottomArc2" presStyleLbl="parChTrans1D1" presStyleIdx="3" presStyleCnt="22"/>
      <dgm:spPr/>
    </dgm:pt>
    <dgm:pt modelId="{68953222-9C1E-7140-B1D1-7C2CD8B14A61}" type="pres">
      <dgm:prSet presAssocID="{91F3903B-2457-F14C-BD70-EA462332F313}" presName="topConnNode2" presStyleLbl="node2" presStyleIdx="0" presStyleCnt="0"/>
      <dgm:spPr/>
    </dgm:pt>
    <dgm:pt modelId="{5D40E2CA-59DD-8A40-ACFB-A90BB8F19BE4}" type="pres">
      <dgm:prSet presAssocID="{91F3903B-2457-F14C-BD70-EA462332F313}" presName="hierChild4" presStyleCnt="0"/>
      <dgm:spPr/>
    </dgm:pt>
    <dgm:pt modelId="{168B7E74-54E4-324C-869E-69A7B39B2E21}" type="pres">
      <dgm:prSet presAssocID="{43D8E315-F448-6046-90A4-4F5568AAA71B}" presName="Name28" presStyleLbl="parChTrans1D3" presStyleIdx="0" presStyleCnt="8"/>
      <dgm:spPr/>
    </dgm:pt>
    <dgm:pt modelId="{781C535D-91EC-BE4F-9F41-77591F2DE5B9}" type="pres">
      <dgm:prSet presAssocID="{E6691C55-6182-8E4D-9CD3-09511C246B61}" presName="hierRoot2" presStyleCnt="0">
        <dgm:presLayoutVars>
          <dgm:hierBranch val="init"/>
        </dgm:presLayoutVars>
      </dgm:prSet>
      <dgm:spPr/>
    </dgm:pt>
    <dgm:pt modelId="{C5F7DAAD-CAFB-DD42-8010-37866FC54F53}" type="pres">
      <dgm:prSet presAssocID="{E6691C55-6182-8E4D-9CD3-09511C246B61}" presName="rootComposite2" presStyleCnt="0"/>
      <dgm:spPr/>
    </dgm:pt>
    <dgm:pt modelId="{AD53F924-78FE-4B46-8B95-91310F04B21F}" type="pres">
      <dgm:prSet presAssocID="{E6691C55-6182-8E4D-9CD3-09511C246B6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18839-2826-124C-94D6-1E8A623E2D1F}" type="pres">
      <dgm:prSet presAssocID="{E6691C55-6182-8E4D-9CD3-09511C246B61}" presName="topArc2" presStyleLbl="parChTrans1D1" presStyleIdx="4" presStyleCnt="22"/>
      <dgm:spPr/>
    </dgm:pt>
    <dgm:pt modelId="{34D85A85-2059-8D4F-928D-10F1378D9070}" type="pres">
      <dgm:prSet presAssocID="{E6691C55-6182-8E4D-9CD3-09511C246B61}" presName="bottomArc2" presStyleLbl="parChTrans1D1" presStyleIdx="5" presStyleCnt="22"/>
      <dgm:spPr/>
    </dgm:pt>
    <dgm:pt modelId="{87FA6EAD-CB91-DB4B-AD6C-F4B9DBF9268C}" type="pres">
      <dgm:prSet presAssocID="{E6691C55-6182-8E4D-9CD3-09511C246B61}" presName="topConnNode2" presStyleLbl="node3" presStyleIdx="0" presStyleCnt="0"/>
      <dgm:spPr/>
    </dgm:pt>
    <dgm:pt modelId="{F34279EC-FCBD-C54D-AA94-BA3162A1ADE1}" type="pres">
      <dgm:prSet presAssocID="{E6691C55-6182-8E4D-9CD3-09511C246B61}" presName="hierChild4" presStyleCnt="0"/>
      <dgm:spPr/>
    </dgm:pt>
    <dgm:pt modelId="{46E27CB8-F90B-B14F-AA63-FC7518A04FA9}" type="pres">
      <dgm:prSet presAssocID="{E6691C55-6182-8E4D-9CD3-09511C246B61}" presName="hierChild5" presStyleCnt="0"/>
      <dgm:spPr/>
    </dgm:pt>
    <dgm:pt modelId="{3DAA00E8-82BB-6D4E-BB61-E438E63CAFD5}" type="pres">
      <dgm:prSet presAssocID="{EAD50DD6-E894-E94A-BC07-1A8687800ABF}" presName="Name28" presStyleLbl="parChTrans1D3" presStyleIdx="1" presStyleCnt="8"/>
      <dgm:spPr/>
    </dgm:pt>
    <dgm:pt modelId="{C11194E4-ED6B-2044-9FA7-9465EA4F2310}" type="pres">
      <dgm:prSet presAssocID="{1EB52FC2-D5F7-9443-8114-F702CC209EF7}" presName="hierRoot2" presStyleCnt="0">
        <dgm:presLayoutVars>
          <dgm:hierBranch val="init"/>
        </dgm:presLayoutVars>
      </dgm:prSet>
      <dgm:spPr/>
    </dgm:pt>
    <dgm:pt modelId="{0F8D3897-BBD2-1541-B306-D164F2D55F7B}" type="pres">
      <dgm:prSet presAssocID="{1EB52FC2-D5F7-9443-8114-F702CC209EF7}" presName="rootComposite2" presStyleCnt="0"/>
      <dgm:spPr/>
    </dgm:pt>
    <dgm:pt modelId="{35EDF1A0-7BB3-6247-AEE2-F540DC7F5BA7}" type="pres">
      <dgm:prSet presAssocID="{1EB52FC2-D5F7-9443-8114-F702CC209E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21E5EE-53E8-5B44-9B68-0E5E7E55C49B}" type="pres">
      <dgm:prSet presAssocID="{1EB52FC2-D5F7-9443-8114-F702CC209EF7}" presName="topArc2" presStyleLbl="parChTrans1D1" presStyleIdx="6" presStyleCnt="22"/>
      <dgm:spPr/>
    </dgm:pt>
    <dgm:pt modelId="{3819D89C-EDCB-8F4A-9686-6E3AEDA5E6D3}" type="pres">
      <dgm:prSet presAssocID="{1EB52FC2-D5F7-9443-8114-F702CC209EF7}" presName="bottomArc2" presStyleLbl="parChTrans1D1" presStyleIdx="7" presStyleCnt="22"/>
      <dgm:spPr/>
    </dgm:pt>
    <dgm:pt modelId="{C22946BF-F2A7-AF4F-A85F-E864763E1F7C}" type="pres">
      <dgm:prSet presAssocID="{1EB52FC2-D5F7-9443-8114-F702CC209EF7}" presName="topConnNode2" presStyleLbl="node3" presStyleIdx="0" presStyleCnt="0"/>
      <dgm:spPr/>
    </dgm:pt>
    <dgm:pt modelId="{E86C5591-105D-ED47-AA24-1BE0AD180E5D}" type="pres">
      <dgm:prSet presAssocID="{1EB52FC2-D5F7-9443-8114-F702CC209EF7}" presName="hierChild4" presStyleCnt="0"/>
      <dgm:spPr/>
    </dgm:pt>
    <dgm:pt modelId="{D5EBF3CC-F22C-5B49-BAF4-04DF060185D7}" type="pres">
      <dgm:prSet presAssocID="{1EB52FC2-D5F7-9443-8114-F702CC209EF7}" presName="hierChild5" presStyleCnt="0"/>
      <dgm:spPr/>
    </dgm:pt>
    <dgm:pt modelId="{CF934325-0727-E243-8B69-AC34FCCFDAB4}" type="pres">
      <dgm:prSet presAssocID="{2D29E73F-CCAD-ED40-A249-0C7CCFEC13DB}" presName="Name28" presStyleLbl="parChTrans1D3" presStyleIdx="2" presStyleCnt="8"/>
      <dgm:spPr/>
    </dgm:pt>
    <dgm:pt modelId="{ABAC6C92-D054-5B45-AF3C-E4058832188F}" type="pres">
      <dgm:prSet presAssocID="{95E188CE-A858-6A42-A05F-48D677915B99}" presName="hierRoot2" presStyleCnt="0">
        <dgm:presLayoutVars>
          <dgm:hierBranch val="init"/>
        </dgm:presLayoutVars>
      </dgm:prSet>
      <dgm:spPr/>
    </dgm:pt>
    <dgm:pt modelId="{974A5F36-444C-4042-92B6-C8C2D6E7793D}" type="pres">
      <dgm:prSet presAssocID="{95E188CE-A858-6A42-A05F-48D677915B99}" presName="rootComposite2" presStyleCnt="0"/>
      <dgm:spPr/>
    </dgm:pt>
    <dgm:pt modelId="{3FAAAF6F-91DA-0941-B1DE-34E9DEA985D5}" type="pres">
      <dgm:prSet presAssocID="{95E188CE-A858-6A42-A05F-48D677915B9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F805E-0134-0B42-BFD7-581C8F8E107F}" type="pres">
      <dgm:prSet presAssocID="{95E188CE-A858-6A42-A05F-48D677915B99}" presName="topArc2" presStyleLbl="parChTrans1D1" presStyleIdx="8" presStyleCnt="22"/>
      <dgm:spPr/>
    </dgm:pt>
    <dgm:pt modelId="{1CB8DCF7-66FB-D64D-BA5C-827C6F947A30}" type="pres">
      <dgm:prSet presAssocID="{95E188CE-A858-6A42-A05F-48D677915B99}" presName="bottomArc2" presStyleLbl="parChTrans1D1" presStyleIdx="9" presStyleCnt="22"/>
      <dgm:spPr/>
    </dgm:pt>
    <dgm:pt modelId="{55917975-13F1-B444-BAF0-5C76B32D5FCF}" type="pres">
      <dgm:prSet presAssocID="{95E188CE-A858-6A42-A05F-48D677915B99}" presName="topConnNode2" presStyleLbl="node3" presStyleIdx="0" presStyleCnt="0"/>
      <dgm:spPr/>
    </dgm:pt>
    <dgm:pt modelId="{0EF9BF9F-A1A3-0C48-98AA-571A14719EB9}" type="pres">
      <dgm:prSet presAssocID="{95E188CE-A858-6A42-A05F-48D677915B99}" presName="hierChild4" presStyleCnt="0"/>
      <dgm:spPr/>
    </dgm:pt>
    <dgm:pt modelId="{1B4C5A71-D804-B343-9FFA-6E6CC5337C96}" type="pres">
      <dgm:prSet presAssocID="{95E188CE-A858-6A42-A05F-48D677915B99}" presName="hierChild5" presStyleCnt="0"/>
      <dgm:spPr/>
    </dgm:pt>
    <dgm:pt modelId="{C864B5B2-66CA-A14C-A8C7-BB3DAB521BA8}" type="pres">
      <dgm:prSet presAssocID="{B15A8548-CB5D-3A49-BD97-E373AF155C8B}" presName="Name28" presStyleLbl="parChTrans1D3" presStyleIdx="3" presStyleCnt="8"/>
      <dgm:spPr/>
    </dgm:pt>
    <dgm:pt modelId="{0F6B116D-E8A5-2C4F-A02D-7057AF26899A}" type="pres">
      <dgm:prSet presAssocID="{0205E484-9FF0-F949-B8C0-7F7466F7E658}" presName="hierRoot2" presStyleCnt="0">
        <dgm:presLayoutVars>
          <dgm:hierBranch val="init"/>
        </dgm:presLayoutVars>
      </dgm:prSet>
      <dgm:spPr/>
    </dgm:pt>
    <dgm:pt modelId="{6EA95931-9C8B-2842-9675-0E6936A53314}" type="pres">
      <dgm:prSet presAssocID="{0205E484-9FF0-F949-B8C0-7F7466F7E658}" presName="rootComposite2" presStyleCnt="0"/>
      <dgm:spPr/>
    </dgm:pt>
    <dgm:pt modelId="{206A7039-361E-A242-8821-10089FED74D8}" type="pres">
      <dgm:prSet presAssocID="{0205E484-9FF0-F949-B8C0-7F7466F7E658}" presName="rootText2" presStyleLbl="alignAcc1" presStyleIdx="0" presStyleCnt="0">
        <dgm:presLayoutVars>
          <dgm:chPref val="3"/>
        </dgm:presLayoutVars>
      </dgm:prSet>
      <dgm:spPr/>
    </dgm:pt>
    <dgm:pt modelId="{B2C14C14-E825-4A47-A02D-4FD95C46CC72}" type="pres">
      <dgm:prSet presAssocID="{0205E484-9FF0-F949-B8C0-7F7466F7E658}" presName="topArc2" presStyleLbl="parChTrans1D1" presStyleIdx="10" presStyleCnt="22"/>
      <dgm:spPr/>
    </dgm:pt>
    <dgm:pt modelId="{7AF67B49-58CB-4047-AA69-AC564075603A}" type="pres">
      <dgm:prSet presAssocID="{0205E484-9FF0-F949-B8C0-7F7466F7E658}" presName="bottomArc2" presStyleLbl="parChTrans1D1" presStyleIdx="11" presStyleCnt="22"/>
      <dgm:spPr/>
    </dgm:pt>
    <dgm:pt modelId="{BCE161A9-ADC2-7D4F-8F7E-734C70C03763}" type="pres">
      <dgm:prSet presAssocID="{0205E484-9FF0-F949-B8C0-7F7466F7E658}" presName="topConnNode2" presStyleLbl="node3" presStyleIdx="0" presStyleCnt="0"/>
      <dgm:spPr/>
    </dgm:pt>
    <dgm:pt modelId="{70CD25C8-2186-B448-A595-103C5AC4B231}" type="pres">
      <dgm:prSet presAssocID="{0205E484-9FF0-F949-B8C0-7F7466F7E658}" presName="hierChild4" presStyleCnt="0"/>
      <dgm:spPr/>
    </dgm:pt>
    <dgm:pt modelId="{100DBD90-F377-5645-8B28-0FD145235961}" type="pres">
      <dgm:prSet presAssocID="{0205E484-9FF0-F949-B8C0-7F7466F7E658}" presName="hierChild5" presStyleCnt="0"/>
      <dgm:spPr/>
    </dgm:pt>
    <dgm:pt modelId="{DA46C5B3-5B52-014B-AFAB-47988129DB67}" type="pres">
      <dgm:prSet presAssocID="{91F3903B-2457-F14C-BD70-EA462332F313}" presName="hierChild5" presStyleCnt="0"/>
      <dgm:spPr/>
    </dgm:pt>
    <dgm:pt modelId="{1CCCD066-A545-4A46-BE41-96C4C6C2BE3E}" type="pres">
      <dgm:prSet presAssocID="{D817159B-78C7-C541-8867-609072DD678F}" presName="Name28" presStyleLbl="parChTrans1D2" presStyleIdx="1" presStyleCnt="2"/>
      <dgm:spPr/>
    </dgm:pt>
    <dgm:pt modelId="{1FA48D17-E86B-E640-9C8D-299DF7866A74}" type="pres">
      <dgm:prSet presAssocID="{789198E5-BA9F-5443-BAA4-37D9716B1D81}" presName="hierRoot2" presStyleCnt="0">
        <dgm:presLayoutVars>
          <dgm:hierBranch val="init"/>
        </dgm:presLayoutVars>
      </dgm:prSet>
      <dgm:spPr/>
    </dgm:pt>
    <dgm:pt modelId="{B92A4ABF-490E-9241-9E53-019C313341E8}" type="pres">
      <dgm:prSet presAssocID="{789198E5-BA9F-5443-BAA4-37D9716B1D81}" presName="rootComposite2" presStyleCnt="0"/>
      <dgm:spPr/>
    </dgm:pt>
    <dgm:pt modelId="{E7EB018E-BBDE-E040-B7DC-BA8EA9C340E8}" type="pres">
      <dgm:prSet presAssocID="{789198E5-BA9F-5443-BAA4-37D9716B1D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442B3D-BEB7-DA4D-A375-BF1A50675DC0}" type="pres">
      <dgm:prSet presAssocID="{789198E5-BA9F-5443-BAA4-37D9716B1D81}" presName="topArc2" presStyleLbl="parChTrans1D1" presStyleIdx="12" presStyleCnt="22"/>
      <dgm:spPr/>
    </dgm:pt>
    <dgm:pt modelId="{266F5922-452D-CD43-A13F-23BE667FCA16}" type="pres">
      <dgm:prSet presAssocID="{789198E5-BA9F-5443-BAA4-37D9716B1D81}" presName="bottomArc2" presStyleLbl="parChTrans1D1" presStyleIdx="13" presStyleCnt="22"/>
      <dgm:spPr/>
    </dgm:pt>
    <dgm:pt modelId="{A7119FD1-90A7-0F43-BBC3-693CE64F7E00}" type="pres">
      <dgm:prSet presAssocID="{789198E5-BA9F-5443-BAA4-37D9716B1D81}" presName="topConnNode2" presStyleLbl="node2" presStyleIdx="0" presStyleCnt="0"/>
      <dgm:spPr/>
    </dgm:pt>
    <dgm:pt modelId="{364E8662-C784-B541-9BCA-D2AA316051F6}" type="pres">
      <dgm:prSet presAssocID="{789198E5-BA9F-5443-BAA4-37D9716B1D81}" presName="hierChild4" presStyleCnt="0"/>
      <dgm:spPr/>
    </dgm:pt>
    <dgm:pt modelId="{5ACCF054-F23D-1B43-BE45-C8AB55B27411}" type="pres">
      <dgm:prSet presAssocID="{73A5E0D9-F0DB-2B48-8E89-0AD76F28405B}" presName="Name28" presStyleLbl="parChTrans1D3" presStyleIdx="4" presStyleCnt="8"/>
      <dgm:spPr/>
    </dgm:pt>
    <dgm:pt modelId="{554776E8-44E0-DF4A-AC67-FEAB7ABED014}" type="pres">
      <dgm:prSet presAssocID="{5AA00996-684C-8542-AF41-B98F7F7BC8CF}" presName="hierRoot2" presStyleCnt="0">
        <dgm:presLayoutVars>
          <dgm:hierBranch val="init"/>
        </dgm:presLayoutVars>
      </dgm:prSet>
      <dgm:spPr/>
    </dgm:pt>
    <dgm:pt modelId="{3518FD9C-3E5F-0A40-991A-201F26ACB8AF}" type="pres">
      <dgm:prSet presAssocID="{5AA00996-684C-8542-AF41-B98F7F7BC8CF}" presName="rootComposite2" presStyleCnt="0"/>
      <dgm:spPr/>
    </dgm:pt>
    <dgm:pt modelId="{C5A91886-5525-BF41-8037-1DAC58B733C1}" type="pres">
      <dgm:prSet presAssocID="{5AA00996-684C-8542-AF41-B98F7F7BC8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A84194-5BEF-CA41-904E-148CA860B74F}" type="pres">
      <dgm:prSet presAssocID="{5AA00996-684C-8542-AF41-B98F7F7BC8CF}" presName="topArc2" presStyleLbl="parChTrans1D1" presStyleIdx="14" presStyleCnt="22"/>
      <dgm:spPr/>
    </dgm:pt>
    <dgm:pt modelId="{0F72D661-07F7-9344-A362-8799B98440DC}" type="pres">
      <dgm:prSet presAssocID="{5AA00996-684C-8542-AF41-B98F7F7BC8CF}" presName="bottomArc2" presStyleLbl="parChTrans1D1" presStyleIdx="15" presStyleCnt="22"/>
      <dgm:spPr/>
    </dgm:pt>
    <dgm:pt modelId="{C18F562C-2F43-DA49-A53B-C5E83BD1D6E3}" type="pres">
      <dgm:prSet presAssocID="{5AA00996-684C-8542-AF41-B98F7F7BC8CF}" presName="topConnNode2" presStyleLbl="node3" presStyleIdx="0" presStyleCnt="0"/>
      <dgm:spPr/>
    </dgm:pt>
    <dgm:pt modelId="{FE29E35A-F4D1-A340-930E-C9DB17566825}" type="pres">
      <dgm:prSet presAssocID="{5AA00996-684C-8542-AF41-B98F7F7BC8CF}" presName="hierChild4" presStyleCnt="0"/>
      <dgm:spPr/>
    </dgm:pt>
    <dgm:pt modelId="{A5E8CE08-CDD2-AD41-95C4-4921636644FB}" type="pres">
      <dgm:prSet presAssocID="{5AA00996-684C-8542-AF41-B98F7F7BC8CF}" presName="hierChild5" presStyleCnt="0"/>
      <dgm:spPr/>
    </dgm:pt>
    <dgm:pt modelId="{06BB2B75-FCE7-824A-8457-EB9B9AEF38BC}" type="pres">
      <dgm:prSet presAssocID="{35201BF5-A185-734E-A373-54F6782EA60A}" presName="Name28" presStyleLbl="parChTrans1D3" presStyleIdx="5" presStyleCnt="8"/>
      <dgm:spPr/>
    </dgm:pt>
    <dgm:pt modelId="{DAD796B5-1D38-DD4A-BAA2-04FC40D2E975}" type="pres">
      <dgm:prSet presAssocID="{98F8E84C-E12E-1A44-B74F-6BDA57A27242}" presName="hierRoot2" presStyleCnt="0">
        <dgm:presLayoutVars>
          <dgm:hierBranch val="init"/>
        </dgm:presLayoutVars>
      </dgm:prSet>
      <dgm:spPr/>
    </dgm:pt>
    <dgm:pt modelId="{0F57290C-6DBA-4949-8901-C31D3FBB1473}" type="pres">
      <dgm:prSet presAssocID="{98F8E84C-E12E-1A44-B74F-6BDA57A27242}" presName="rootComposite2" presStyleCnt="0"/>
      <dgm:spPr/>
    </dgm:pt>
    <dgm:pt modelId="{870ACCBA-195F-AB49-81AC-03CF04FECFB6}" type="pres">
      <dgm:prSet presAssocID="{98F8E84C-E12E-1A44-B74F-6BDA57A27242}" presName="rootText2" presStyleLbl="alignAcc1" presStyleIdx="0" presStyleCnt="0">
        <dgm:presLayoutVars>
          <dgm:chPref val="3"/>
        </dgm:presLayoutVars>
      </dgm:prSet>
      <dgm:spPr/>
    </dgm:pt>
    <dgm:pt modelId="{6B084073-A12B-7F4B-BC46-654E60D3B907}" type="pres">
      <dgm:prSet presAssocID="{98F8E84C-E12E-1A44-B74F-6BDA57A27242}" presName="topArc2" presStyleLbl="parChTrans1D1" presStyleIdx="16" presStyleCnt="22"/>
      <dgm:spPr/>
    </dgm:pt>
    <dgm:pt modelId="{863A3215-F2E5-C84A-8664-EFFCB72B17E8}" type="pres">
      <dgm:prSet presAssocID="{98F8E84C-E12E-1A44-B74F-6BDA57A27242}" presName="bottomArc2" presStyleLbl="parChTrans1D1" presStyleIdx="17" presStyleCnt="22"/>
      <dgm:spPr/>
    </dgm:pt>
    <dgm:pt modelId="{C544816F-4033-894A-A1B8-B11D0093BA45}" type="pres">
      <dgm:prSet presAssocID="{98F8E84C-E12E-1A44-B74F-6BDA57A27242}" presName="topConnNode2" presStyleLbl="node3" presStyleIdx="0" presStyleCnt="0"/>
      <dgm:spPr/>
    </dgm:pt>
    <dgm:pt modelId="{5B36FE1C-1E73-C541-B736-77C80E5EC552}" type="pres">
      <dgm:prSet presAssocID="{98F8E84C-E12E-1A44-B74F-6BDA57A27242}" presName="hierChild4" presStyleCnt="0"/>
      <dgm:spPr/>
    </dgm:pt>
    <dgm:pt modelId="{1D318D14-5F4F-7140-93F3-8C010AF8039D}" type="pres">
      <dgm:prSet presAssocID="{98F8E84C-E12E-1A44-B74F-6BDA57A27242}" presName="hierChild5" presStyleCnt="0"/>
      <dgm:spPr/>
    </dgm:pt>
    <dgm:pt modelId="{09AB6491-7F6C-1A41-B4EA-DC176490AAC0}" type="pres">
      <dgm:prSet presAssocID="{91BEF5A8-E05A-1742-A0EB-2D991F9B0CFB}" presName="Name28" presStyleLbl="parChTrans1D3" presStyleIdx="6" presStyleCnt="8"/>
      <dgm:spPr/>
    </dgm:pt>
    <dgm:pt modelId="{6889DF50-2150-8946-8301-06C3FB27AF68}" type="pres">
      <dgm:prSet presAssocID="{C61C227A-BA56-8C4D-9AD1-0E72AE47DF2D}" presName="hierRoot2" presStyleCnt="0">
        <dgm:presLayoutVars>
          <dgm:hierBranch val="init"/>
        </dgm:presLayoutVars>
      </dgm:prSet>
      <dgm:spPr/>
    </dgm:pt>
    <dgm:pt modelId="{F3ECE99E-91F0-3C43-919C-6F2369AB4700}" type="pres">
      <dgm:prSet presAssocID="{C61C227A-BA56-8C4D-9AD1-0E72AE47DF2D}" presName="rootComposite2" presStyleCnt="0"/>
      <dgm:spPr/>
    </dgm:pt>
    <dgm:pt modelId="{8E2B0D90-E8B8-9D4F-B65E-00BBE6F5F464}" type="pres">
      <dgm:prSet presAssocID="{C61C227A-BA56-8C4D-9AD1-0E72AE47DF2D}" presName="rootText2" presStyleLbl="alignAcc1" presStyleIdx="0" presStyleCnt="0">
        <dgm:presLayoutVars>
          <dgm:chPref val="3"/>
        </dgm:presLayoutVars>
      </dgm:prSet>
      <dgm:spPr/>
    </dgm:pt>
    <dgm:pt modelId="{184B1664-5802-1A41-BA1D-23E33EA83675}" type="pres">
      <dgm:prSet presAssocID="{C61C227A-BA56-8C4D-9AD1-0E72AE47DF2D}" presName="topArc2" presStyleLbl="parChTrans1D1" presStyleIdx="18" presStyleCnt="22"/>
      <dgm:spPr/>
    </dgm:pt>
    <dgm:pt modelId="{D2F3A188-6253-8642-B91D-1602EF7FE226}" type="pres">
      <dgm:prSet presAssocID="{C61C227A-BA56-8C4D-9AD1-0E72AE47DF2D}" presName="bottomArc2" presStyleLbl="parChTrans1D1" presStyleIdx="19" presStyleCnt="22"/>
      <dgm:spPr/>
    </dgm:pt>
    <dgm:pt modelId="{6CFC97FB-FAB6-484A-995D-2298CF442257}" type="pres">
      <dgm:prSet presAssocID="{C61C227A-BA56-8C4D-9AD1-0E72AE47DF2D}" presName="topConnNode2" presStyleLbl="node3" presStyleIdx="0" presStyleCnt="0"/>
      <dgm:spPr/>
    </dgm:pt>
    <dgm:pt modelId="{FD95B64E-BB0D-5C45-A28B-E41B62442054}" type="pres">
      <dgm:prSet presAssocID="{C61C227A-BA56-8C4D-9AD1-0E72AE47DF2D}" presName="hierChild4" presStyleCnt="0"/>
      <dgm:spPr/>
    </dgm:pt>
    <dgm:pt modelId="{486F8C72-A168-C043-ADA5-CB898F8069E7}" type="pres">
      <dgm:prSet presAssocID="{C61C227A-BA56-8C4D-9AD1-0E72AE47DF2D}" presName="hierChild5" presStyleCnt="0"/>
      <dgm:spPr/>
    </dgm:pt>
    <dgm:pt modelId="{1F5BF966-6E0D-4D40-89A6-FD2250F3EEFC}" type="pres">
      <dgm:prSet presAssocID="{7F8D00C8-9192-2F44-8636-D1E45FDA8CD0}" presName="Name28" presStyleLbl="parChTrans1D3" presStyleIdx="7" presStyleCnt="8"/>
      <dgm:spPr/>
    </dgm:pt>
    <dgm:pt modelId="{36D9F77D-0194-A94A-8608-58CDA0537CA7}" type="pres">
      <dgm:prSet presAssocID="{B3D72213-9F83-964D-8485-3920157A792F}" presName="hierRoot2" presStyleCnt="0">
        <dgm:presLayoutVars>
          <dgm:hierBranch val="init"/>
        </dgm:presLayoutVars>
      </dgm:prSet>
      <dgm:spPr/>
    </dgm:pt>
    <dgm:pt modelId="{BC844E74-3004-3D40-8E7F-8EF451341C6C}" type="pres">
      <dgm:prSet presAssocID="{B3D72213-9F83-964D-8485-3920157A792F}" presName="rootComposite2" presStyleCnt="0"/>
      <dgm:spPr/>
    </dgm:pt>
    <dgm:pt modelId="{BD1E4F2B-DF7C-044E-986C-D1B5BBB369FC}" type="pres">
      <dgm:prSet presAssocID="{B3D72213-9F83-964D-8485-3920157A792F}" presName="rootText2" presStyleLbl="alignAcc1" presStyleIdx="0" presStyleCnt="0">
        <dgm:presLayoutVars>
          <dgm:chPref val="3"/>
        </dgm:presLayoutVars>
      </dgm:prSet>
      <dgm:spPr/>
    </dgm:pt>
    <dgm:pt modelId="{01ECE561-710A-6445-A574-6972AFF6395C}" type="pres">
      <dgm:prSet presAssocID="{B3D72213-9F83-964D-8485-3920157A792F}" presName="topArc2" presStyleLbl="parChTrans1D1" presStyleIdx="20" presStyleCnt="22"/>
      <dgm:spPr/>
    </dgm:pt>
    <dgm:pt modelId="{A79601C6-F87F-C74E-8B0F-60442A1C6609}" type="pres">
      <dgm:prSet presAssocID="{B3D72213-9F83-964D-8485-3920157A792F}" presName="bottomArc2" presStyleLbl="parChTrans1D1" presStyleIdx="21" presStyleCnt="22"/>
      <dgm:spPr/>
    </dgm:pt>
    <dgm:pt modelId="{BA39F57B-A3E6-0340-A9CF-FCDBF9D9BFEA}" type="pres">
      <dgm:prSet presAssocID="{B3D72213-9F83-964D-8485-3920157A792F}" presName="topConnNode2" presStyleLbl="node3" presStyleIdx="0" presStyleCnt="0"/>
      <dgm:spPr/>
    </dgm:pt>
    <dgm:pt modelId="{1E679C37-85C0-064E-909B-73D67681E587}" type="pres">
      <dgm:prSet presAssocID="{B3D72213-9F83-964D-8485-3920157A792F}" presName="hierChild4" presStyleCnt="0"/>
      <dgm:spPr/>
    </dgm:pt>
    <dgm:pt modelId="{1C819A2F-92E0-2E4D-907F-38400117BC14}" type="pres">
      <dgm:prSet presAssocID="{B3D72213-9F83-964D-8485-3920157A792F}" presName="hierChild5" presStyleCnt="0"/>
      <dgm:spPr/>
    </dgm:pt>
    <dgm:pt modelId="{290B884C-D184-554A-9CE9-2A676351A3E6}" type="pres">
      <dgm:prSet presAssocID="{789198E5-BA9F-5443-BAA4-37D9716B1D81}" presName="hierChild5" presStyleCnt="0"/>
      <dgm:spPr/>
    </dgm:pt>
    <dgm:pt modelId="{B056FAB6-97A2-2748-AFE0-01BA6E8F37AD}" type="pres">
      <dgm:prSet presAssocID="{59FF73A3-702B-A34D-A94D-CABFBBB58AA4}" presName="hierChild3" presStyleCnt="0"/>
      <dgm:spPr/>
    </dgm:pt>
  </dgm:ptLst>
  <dgm:cxnLst>
    <dgm:cxn modelId="{F174A475-393D-5541-A60A-ED0B9EEBF431}" srcId="{91F3903B-2457-F14C-BD70-EA462332F313}" destId="{1EB52FC2-D5F7-9443-8114-F702CC209EF7}" srcOrd="1" destOrd="0" parTransId="{EAD50DD6-E894-E94A-BC07-1A8687800ABF}" sibTransId="{68CCDBC0-15A1-8340-B1C6-273B7FAC760B}"/>
    <dgm:cxn modelId="{B98625D6-8DB9-B54A-AAFF-77FCED96EB02}" srcId="{59FF73A3-702B-A34D-A94D-CABFBBB58AA4}" destId="{91F3903B-2457-F14C-BD70-EA462332F313}" srcOrd="0" destOrd="0" parTransId="{9CD65EC4-BC35-9D44-9D6A-F21E8AD58F5C}" sibTransId="{EA69ED87-CDE2-8545-B457-37339F9AA217}"/>
    <dgm:cxn modelId="{B03D8AD8-8A91-C246-81DE-E529F3141CD5}" type="presOf" srcId="{0205E484-9FF0-F949-B8C0-7F7466F7E658}" destId="{BCE161A9-ADC2-7D4F-8F7E-734C70C03763}" srcOrd="1" destOrd="0" presId="urn:microsoft.com/office/officeart/2008/layout/HalfCircleOrganizationChart"/>
    <dgm:cxn modelId="{C433CC01-0F99-3D4E-8C9E-20A49234CF9E}" type="presOf" srcId="{5AA00996-684C-8542-AF41-B98F7F7BC8CF}" destId="{C5A91886-5525-BF41-8037-1DAC58B733C1}" srcOrd="0" destOrd="0" presId="urn:microsoft.com/office/officeart/2008/layout/HalfCircleOrganizationChart"/>
    <dgm:cxn modelId="{41D8D4FF-16A9-9548-99C2-F90F5F3F350B}" type="presOf" srcId="{7F8D00C8-9192-2F44-8636-D1E45FDA8CD0}" destId="{1F5BF966-6E0D-4D40-89A6-FD2250F3EEFC}" srcOrd="0" destOrd="0" presId="urn:microsoft.com/office/officeart/2008/layout/HalfCircleOrganizationChart"/>
    <dgm:cxn modelId="{F3ACCA50-53B4-3E48-9223-02DFB92325DD}" srcId="{789198E5-BA9F-5443-BAA4-37D9716B1D81}" destId="{B3D72213-9F83-964D-8485-3920157A792F}" srcOrd="3" destOrd="0" parTransId="{7F8D00C8-9192-2F44-8636-D1E45FDA8CD0}" sibTransId="{9201C74D-C43D-1444-8898-A60376736E47}"/>
    <dgm:cxn modelId="{61A3ADC0-8728-4E49-A714-08C9A6E15035}" type="presOf" srcId="{91F3903B-2457-F14C-BD70-EA462332F313}" destId="{68953222-9C1E-7140-B1D1-7C2CD8B14A61}" srcOrd="1" destOrd="0" presId="urn:microsoft.com/office/officeart/2008/layout/HalfCircleOrganizationChart"/>
    <dgm:cxn modelId="{8A1C9B79-328B-AB4F-A450-8F8AE8059B8D}" srcId="{789198E5-BA9F-5443-BAA4-37D9716B1D81}" destId="{98F8E84C-E12E-1A44-B74F-6BDA57A27242}" srcOrd="1" destOrd="0" parTransId="{35201BF5-A185-734E-A373-54F6782EA60A}" sibTransId="{24072A4C-3EFF-1447-89B0-E9D768C56F92}"/>
    <dgm:cxn modelId="{73D225A4-588F-CE44-94F5-0EA0E56E6837}" type="presOf" srcId="{C61C227A-BA56-8C4D-9AD1-0E72AE47DF2D}" destId="{6CFC97FB-FAB6-484A-995D-2298CF442257}" srcOrd="1" destOrd="0" presId="urn:microsoft.com/office/officeart/2008/layout/HalfCircleOrganizationChart"/>
    <dgm:cxn modelId="{3E5816B6-7866-3D40-8A06-8A05559D04A6}" type="presOf" srcId="{0205E484-9FF0-F949-B8C0-7F7466F7E658}" destId="{206A7039-361E-A242-8821-10089FED74D8}" srcOrd="0" destOrd="0" presId="urn:microsoft.com/office/officeart/2008/layout/HalfCircleOrganizationChart"/>
    <dgm:cxn modelId="{59EAF9FC-7D3E-F844-B418-A536D659E227}" type="presOf" srcId="{5AA00996-684C-8542-AF41-B98F7F7BC8CF}" destId="{C18F562C-2F43-DA49-A53B-C5E83BD1D6E3}" srcOrd="1" destOrd="0" presId="urn:microsoft.com/office/officeart/2008/layout/HalfCircleOrganizationChart"/>
    <dgm:cxn modelId="{EFAAA613-486D-0041-BCF9-FA1B73DCF88A}" type="presOf" srcId="{91BEF5A8-E05A-1742-A0EB-2D991F9B0CFB}" destId="{09AB6491-7F6C-1A41-B4EA-DC176490AAC0}" srcOrd="0" destOrd="0" presId="urn:microsoft.com/office/officeart/2008/layout/HalfCircleOrganizationChart"/>
    <dgm:cxn modelId="{D3B5E554-00ED-7F41-8C1B-A0941A6CBD7A}" srcId="{789198E5-BA9F-5443-BAA4-37D9716B1D81}" destId="{5AA00996-684C-8542-AF41-B98F7F7BC8CF}" srcOrd="0" destOrd="0" parTransId="{73A5E0D9-F0DB-2B48-8E89-0AD76F28405B}" sibTransId="{2ACFF3F0-13BC-8842-B4D3-64578EC1D2DE}"/>
    <dgm:cxn modelId="{74BCC9B7-B85F-AF46-81DE-1A6FBC12DD41}" type="presOf" srcId="{B15A8548-CB5D-3A49-BD97-E373AF155C8B}" destId="{C864B5B2-66CA-A14C-A8C7-BB3DAB521BA8}" srcOrd="0" destOrd="0" presId="urn:microsoft.com/office/officeart/2008/layout/HalfCircleOrganizationChart"/>
    <dgm:cxn modelId="{56064223-BBDD-FF47-92F5-087743309BFB}" type="presOf" srcId="{1EB52FC2-D5F7-9443-8114-F702CC209EF7}" destId="{C22946BF-F2A7-AF4F-A85F-E864763E1F7C}" srcOrd="1" destOrd="0" presId="urn:microsoft.com/office/officeart/2008/layout/HalfCircleOrganizationChart"/>
    <dgm:cxn modelId="{A58FCAD7-499F-2345-A205-B7C54E263ECC}" type="presOf" srcId="{9CD65EC4-BC35-9D44-9D6A-F21E8AD58F5C}" destId="{810F64CF-7159-9D40-BEB6-C535BB4415C0}" srcOrd="0" destOrd="0" presId="urn:microsoft.com/office/officeart/2008/layout/HalfCircleOrganizationChart"/>
    <dgm:cxn modelId="{3920C61C-A523-254B-8B23-7996A488C3DF}" type="presOf" srcId="{95E188CE-A858-6A42-A05F-48D677915B99}" destId="{55917975-13F1-B444-BAF0-5C76B32D5FCF}" srcOrd="1" destOrd="0" presId="urn:microsoft.com/office/officeart/2008/layout/HalfCircleOrganizationChart"/>
    <dgm:cxn modelId="{4F4DD932-5692-8140-BCEB-A7D16D91BFF7}" type="presOf" srcId="{789198E5-BA9F-5443-BAA4-37D9716B1D81}" destId="{E7EB018E-BBDE-E040-B7DC-BA8EA9C340E8}" srcOrd="0" destOrd="0" presId="urn:microsoft.com/office/officeart/2008/layout/HalfCircleOrganizationChart"/>
    <dgm:cxn modelId="{1DA855E5-3662-7C4B-8AEA-B7116773D635}" type="presOf" srcId="{D817159B-78C7-C541-8867-609072DD678F}" destId="{1CCCD066-A545-4A46-BE41-96C4C6C2BE3E}" srcOrd="0" destOrd="0" presId="urn:microsoft.com/office/officeart/2008/layout/HalfCircleOrganizationChart"/>
    <dgm:cxn modelId="{3A4EE694-2572-6C4A-9AD2-AEEF7BF3D911}" type="presOf" srcId="{E6691C55-6182-8E4D-9CD3-09511C246B61}" destId="{AD53F924-78FE-4B46-8B95-91310F04B21F}" srcOrd="0" destOrd="0" presId="urn:microsoft.com/office/officeart/2008/layout/HalfCircleOrganizationChart"/>
    <dgm:cxn modelId="{52B4DFD5-658E-254B-9310-B54FACAF33E8}" srcId="{59FF73A3-702B-A34D-A94D-CABFBBB58AA4}" destId="{789198E5-BA9F-5443-BAA4-37D9716B1D81}" srcOrd="1" destOrd="0" parTransId="{D817159B-78C7-C541-8867-609072DD678F}" sibTransId="{8F36C5EC-AAA7-D647-964E-14B925DC2ACD}"/>
    <dgm:cxn modelId="{5B3D7C59-827E-C04F-961D-254B14048EFE}" type="presOf" srcId="{B3D72213-9F83-964D-8485-3920157A792F}" destId="{BA39F57B-A3E6-0340-A9CF-FCDBF9D9BFEA}" srcOrd="1" destOrd="0" presId="urn:microsoft.com/office/officeart/2008/layout/HalfCircleOrganizationChart"/>
    <dgm:cxn modelId="{2E62BDDC-6E0D-A843-9C19-74636EFC25DC}" type="presOf" srcId="{B3D72213-9F83-964D-8485-3920157A792F}" destId="{BD1E4F2B-DF7C-044E-986C-D1B5BBB369FC}" srcOrd="0" destOrd="0" presId="urn:microsoft.com/office/officeart/2008/layout/HalfCircleOrganizationChart"/>
    <dgm:cxn modelId="{E7DC8B60-C4BF-7142-BFE6-F198B2DD4231}" type="presOf" srcId="{95E188CE-A858-6A42-A05F-48D677915B99}" destId="{3FAAAF6F-91DA-0941-B1DE-34E9DEA985D5}" srcOrd="0" destOrd="0" presId="urn:microsoft.com/office/officeart/2008/layout/HalfCircleOrganizationChart"/>
    <dgm:cxn modelId="{BDF25026-B2CF-0346-B3CB-25648A4EE14C}" srcId="{91F3903B-2457-F14C-BD70-EA462332F313}" destId="{E6691C55-6182-8E4D-9CD3-09511C246B61}" srcOrd="0" destOrd="0" parTransId="{43D8E315-F448-6046-90A4-4F5568AAA71B}" sibTransId="{CDA81677-AE70-C84A-95BE-7F9442F98456}"/>
    <dgm:cxn modelId="{F72DE704-A31D-8F4F-BF2A-6EE7677ED2B6}" type="presOf" srcId="{2D29E73F-CCAD-ED40-A249-0C7CCFEC13DB}" destId="{CF934325-0727-E243-8B69-AC34FCCFDAB4}" srcOrd="0" destOrd="0" presId="urn:microsoft.com/office/officeart/2008/layout/HalfCircleOrganizationChart"/>
    <dgm:cxn modelId="{125765EE-3895-EC45-B741-E9A2268EFE91}" type="presOf" srcId="{EAD50DD6-E894-E94A-BC07-1A8687800ABF}" destId="{3DAA00E8-82BB-6D4E-BB61-E438E63CAFD5}" srcOrd="0" destOrd="0" presId="urn:microsoft.com/office/officeart/2008/layout/HalfCircleOrganizationChart"/>
    <dgm:cxn modelId="{2AE69E93-9C0C-8348-9932-ED9C9425596D}" type="presOf" srcId="{43D8E315-F448-6046-90A4-4F5568AAA71B}" destId="{168B7E74-54E4-324C-869E-69A7B39B2E21}" srcOrd="0" destOrd="0" presId="urn:microsoft.com/office/officeart/2008/layout/HalfCircleOrganizationChart"/>
    <dgm:cxn modelId="{EE907BDF-9E2C-4C40-AD97-E64F549A889D}" type="presOf" srcId="{1EB52FC2-D5F7-9443-8114-F702CC209EF7}" destId="{35EDF1A0-7BB3-6247-AEE2-F540DC7F5BA7}" srcOrd="0" destOrd="0" presId="urn:microsoft.com/office/officeart/2008/layout/HalfCircleOrganizationChart"/>
    <dgm:cxn modelId="{E58273D1-3E33-9E49-A246-453E72B387E4}" type="presOf" srcId="{E6691C55-6182-8E4D-9CD3-09511C246B61}" destId="{87FA6EAD-CB91-DB4B-AD6C-F4B9DBF9268C}" srcOrd="1" destOrd="0" presId="urn:microsoft.com/office/officeart/2008/layout/HalfCircleOrganizationChart"/>
    <dgm:cxn modelId="{E53D4C95-405D-F348-8C54-204295AA7BF2}" srcId="{91F3903B-2457-F14C-BD70-EA462332F313}" destId="{0205E484-9FF0-F949-B8C0-7F7466F7E658}" srcOrd="3" destOrd="0" parTransId="{B15A8548-CB5D-3A49-BD97-E373AF155C8B}" sibTransId="{9A156463-0842-E04E-BF27-107E82930B5D}"/>
    <dgm:cxn modelId="{75194ABC-37F1-5D46-9FE8-ECB1B765FA39}" type="presOf" srcId="{789198E5-BA9F-5443-BAA4-37D9716B1D81}" destId="{A7119FD1-90A7-0F43-BBC3-693CE64F7E00}" srcOrd="1" destOrd="0" presId="urn:microsoft.com/office/officeart/2008/layout/HalfCircleOrganizationChart"/>
    <dgm:cxn modelId="{789E5997-F493-C043-BC5F-7D49735ED26A}" type="presOf" srcId="{73A5E0D9-F0DB-2B48-8E89-0AD76F28405B}" destId="{5ACCF054-F23D-1B43-BE45-C8AB55B27411}" srcOrd="0" destOrd="0" presId="urn:microsoft.com/office/officeart/2008/layout/HalfCircleOrganizationChart"/>
    <dgm:cxn modelId="{C5D0BB3E-D214-1741-A54B-73E89E2A4F64}" type="presOf" srcId="{4B73E6C7-0A63-7A4F-9726-E161AB13E32C}" destId="{08C06C9F-D0ED-9B44-995A-E652C80BE4BD}" srcOrd="0" destOrd="0" presId="urn:microsoft.com/office/officeart/2008/layout/HalfCircleOrganizationChart"/>
    <dgm:cxn modelId="{BD869576-CC6D-884D-9135-82E769C6C96F}" srcId="{4B73E6C7-0A63-7A4F-9726-E161AB13E32C}" destId="{59FF73A3-702B-A34D-A94D-CABFBBB58AA4}" srcOrd="0" destOrd="0" parTransId="{4A3E3C71-675E-1944-9BA8-F7DB24C726BE}" sibTransId="{00BD3219-E368-DF49-BB85-A1B9FAE5D2E2}"/>
    <dgm:cxn modelId="{DE638693-805B-B84F-9A23-2AF7044C2DB9}" type="presOf" srcId="{98F8E84C-E12E-1A44-B74F-6BDA57A27242}" destId="{C544816F-4033-894A-A1B8-B11D0093BA45}" srcOrd="1" destOrd="0" presId="urn:microsoft.com/office/officeart/2008/layout/HalfCircleOrganizationChart"/>
    <dgm:cxn modelId="{AB195277-CDB0-614D-8D60-165BC365B881}" srcId="{789198E5-BA9F-5443-BAA4-37D9716B1D81}" destId="{C61C227A-BA56-8C4D-9AD1-0E72AE47DF2D}" srcOrd="2" destOrd="0" parTransId="{91BEF5A8-E05A-1742-A0EB-2D991F9B0CFB}" sibTransId="{33FC2DED-92BE-9945-8B55-1DF548F0D7D3}"/>
    <dgm:cxn modelId="{2E7A01CB-C5F5-9D43-8829-A897781EB34B}" type="presOf" srcId="{98F8E84C-E12E-1A44-B74F-6BDA57A27242}" destId="{870ACCBA-195F-AB49-81AC-03CF04FECFB6}" srcOrd="0" destOrd="0" presId="urn:microsoft.com/office/officeart/2008/layout/HalfCircleOrganizationChart"/>
    <dgm:cxn modelId="{D64AEBEF-E541-EE42-95E0-E4B3730DC8D6}" type="presOf" srcId="{35201BF5-A185-734E-A373-54F6782EA60A}" destId="{06BB2B75-FCE7-824A-8457-EB9B9AEF38BC}" srcOrd="0" destOrd="0" presId="urn:microsoft.com/office/officeart/2008/layout/HalfCircleOrganizationChart"/>
    <dgm:cxn modelId="{ACFBC923-A012-684E-85CF-66E764EFC669}" type="presOf" srcId="{59FF73A3-702B-A34D-A94D-CABFBBB58AA4}" destId="{EA4B3F65-44EA-184D-AC00-EA7B6C8F888D}" srcOrd="0" destOrd="0" presId="urn:microsoft.com/office/officeart/2008/layout/HalfCircleOrganizationChart"/>
    <dgm:cxn modelId="{E64046C9-3C22-B842-95E9-01FE972B9F46}" type="presOf" srcId="{59FF73A3-702B-A34D-A94D-CABFBBB58AA4}" destId="{D048259F-B393-654B-9C19-738962B14EAA}" srcOrd="1" destOrd="0" presId="urn:microsoft.com/office/officeart/2008/layout/HalfCircleOrganizationChart"/>
    <dgm:cxn modelId="{89919779-52C1-C940-8160-8FAEBF18C1CE}" type="presOf" srcId="{C61C227A-BA56-8C4D-9AD1-0E72AE47DF2D}" destId="{8E2B0D90-E8B8-9D4F-B65E-00BBE6F5F464}" srcOrd="0" destOrd="0" presId="urn:microsoft.com/office/officeart/2008/layout/HalfCircleOrganizationChart"/>
    <dgm:cxn modelId="{CB61AF4E-19AB-524E-871E-19515476BC1F}" srcId="{91F3903B-2457-F14C-BD70-EA462332F313}" destId="{95E188CE-A858-6A42-A05F-48D677915B99}" srcOrd="2" destOrd="0" parTransId="{2D29E73F-CCAD-ED40-A249-0C7CCFEC13DB}" sibTransId="{D951521B-6DA1-6149-BDD1-14A588D57411}"/>
    <dgm:cxn modelId="{3F299198-B7B1-CC45-ADA1-0AB32221C35D}" type="presOf" srcId="{91F3903B-2457-F14C-BD70-EA462332F313}" destId="{A36FDFD6-2165-4D44-A11D-C29D0F2C3E0A}" srcOrd="0" destOrd="0" presId="urn:microsoft.com/office/officeart/2008/layout/HalfCircleOrganizationChart"/>
    <dgm:cxn modelId="{AD29D985-F9BC-D944-B132-5DAD9632EA0A}" type="presParOf" srcId="{08C06C9F-D0ED-9B44-995A-E652C80BE4BD}" destId="{5556C0CE-E7CA-7343-8DA3-6439E6394868}" srcOrd="0" destOrd="0" presId="urn:microsoft.com/office/officeart/2008/layout/HalfCircleOrganizationChart"/>
    <dgm:cxn modelId="{33A3DD51-A20E-A044-9678-5708F233D957}" type="presParOf" srcId="{5556C0CE-E7CA-7343-8DA3-6439E6394868}" destId="{92E2A988-5257-8949-B6FF-6218DBC1598D}" srcOrd="0" destOrd="0" presId="urn:microsoft.com/office/officeart/2008/layout/HalfCircleOrganizationChart"/>
    <dgm:cxn modelId="{BF3F2349-9361-EC49-9DAD-20930DBB6EF7}" type="presParOf" srcId="{92E2A988-5257-8949-B6FF-6218DBC1598D}" destId="{EA4B3F65-44EA-184D-AC00-EA7B6C8F888D}" srcOrd="0" destOrd="0" presId="urn:microsoft.com/office/officeart/2008/layout/HalfCircleOrganizationChart"/>
    <dgm:cxn modelId="{B22DCBAB-DD4E-0F4F-9026-7E6E58BF6088}" type="presParOf" srcId="{92E2A988-5257-8949-B6FF-6218DBC1598D}" destId="{8F8F1FDD-C3E6-F346-B940-B69F5D56A134}" srcOrd="1" destOrd="0" presId="urn:microsoft.com/office/officeart/2008/layout/HalfCircleOrganizationChart"/>
    <dgm:cxn modelId="{F3006DF6-97C4-8D43-B3B5-98AEC5EB0565}" type="presParOf" srcId="{92E2A988-5257-8949-B6FF-6218DBC1598D}" destId="{FC49048D-DAC9-1247-AD90-5171856FB39C}" srcOrd="2" destOrd="0" presId="urn:microsoft.com/office/officeart/2008/layout/HalfCircleOrganizationChart"/>
    <dgm:cxn modelId="{73195492-2AF6-F742-A1BB-4B97D9066FB5}" type="presParOf" srcId="{92E2A988-5257-8949-B6FF-6218DBC1598D}" destId="{D048259F-B393-654B-9C19-738962B14EAA}" srcOrd="3" destOrd="0" presId="urn:microsoft.com/office/officeart/2008/layout/HalfCircleOrganizationChart"/>
    <dgm:cxn modelId="{799CA7D9-EC1C-8C4B-94ED-553BD0E53686}" type="presParOf" srcId="{5556C0CE-E7CA-7343-8DA3-6439E6394868}" destId="{B9034D9C-07D5-9F48-94AD-49AFC2F88B87}" srcOrd="1" destOrd="0" presId="urn:microsoft.com/office/officeart/2008/layout/HalfCircleOrganizationChart"/>
    <dgm:cxn modelId="{93B107C1-0052-4B48-A42E-E79ACB1074B3}" type="presParOf" srcId="{B9034D9C-07D5-9F48-94AD-49AFC2F88B87}" destId="{810F64CF-7159-9D40-BEB6-C535BB4415C0}" srcOrd="0" destOrd="0" presId="urn:microsoft.com/office/officeart/2008/layout/HalfCircleOrganizationChart"/>
    <dgm:cxn modelId="{3EDF4629-B80F-5344-A368-ECAA9D448CCE}" type="presParOf" srcId="{B9034D9C-07D5-9F48-94AD-49AFC2F88B87}" destId="{51E93871-D004-934B-9CAC-DF9943241ED5}" srcOrd="1" destOrd="0" presId="urn:microsoft.com/office/officeart/2008/layout/HalfCircleOrganizationChart"/>
    <dgm:cxn modelId="{80AF3F9A-15B9-174C-83A1-F8D03CDB667B}" type="presParOf" srcId="{51E93871-D004-934B-9CAC-DF9943241ED5}" destId="{E79844AD-7E6B-0740-B70B-3FB36A3F24A9}" srcOrd="0" destOrd="0" presId="urn:microsoft.com/office/officeart/2008/layout/HalfCircleOrganizationChart"/>
    <dgm:cxn modelId="{D08A262B-28B8-4F4F-A6BB-93C07D39EBB6}" type="presParOf" srcId="{E79844AD-7E6B-0740-B70B-3FB36A3F24A9}" destId="{A36FDFD6-2165-4D44-A11D-C29D0F2C3E0A}" srcOrd="0" destOrd="0" presId="urn:microsoft.com/office/officeart/2008/layout/HalfCircleOrganizationChart"/>
    <dgm:cxn modelId="{1FBB15F2-E632-794F-82BA-5D0C777BDBB3}" type="presParOf" srcId="{E79844AD-7E6B-0740-B70B-3FB36A3F24A9}" destId="{43950615-4D36-0444-B1DE-37B8AB1351F7}" srcOrd="1" destOrd="0" presId="urn:microsoft.com/office/officeart/2008/layout/HalfCircleOrganizationChart"/>
    <dgm:cxn modelId="{DEF97888-7E6D-094D-A59A-92E80ED6B2A7}" type="presParOf" srcId="{E79844AD-7E6B-0740-B70B-3FB36A3F24A9}" destId="{4F0A32D5-4256-EC4A-814D-9A3928248A47}" srcOrd="2" destOrd="0" presId="urn:microsoft.com/office/officeart/2008/layout/HalfCircleOrganizationChart"/>
    <dgm:cxn modelId="{88191DAE-0913-1F48-8F5C-30A229ED6CE5}" type="presParOf" srcId="{E79844AD-7E6B-0740-B70B-3FB36A3F24A9}" destId="{68953222-9C1E-7140-B1D1-7C2CD8B14A61}" srcOrd="3" destOrd="0" presId="urn:microsoft.com/office/officeart/2008/layout/HalfCircleOrganizationChart"/>
    <dgm:cxn modelId="{F688F6DC-8F9E-664F-9ADB-C6CCADC62230}" type="presParOf" srcId="{51E93871-D004-934B-9CAC-DF9943241ED5}" destId="{5D40E2CA-59DD-8A40-ACFB-A90BB8F19BE4}" srcOrd="1" destOrd="0" presId="urn:microsoft.com/office/officeart/2008/layout/HalfCircleOrganizationChart"/>
    <dgm:cxn modelId="{AE16E549-0A81-CD4D-87AD-2C1D1CEE7FE6}" type="presParOf" srcId="{5D40E2CA-59DD-8A40-ACFB-A90BB8F19BE4}" destId="{168B7E74-54E4-324C-869E-69A7B39B2E21}" srcOrd="0" destOrd="0" presId="urn:microsoft.com/office/officeart/2008/layout/HalfCircleOrganizationChart"/>
    <dgm:cxn modelId="{D89249C3-D250-1F47-8591-5B83DCF01729}" type="presParOf" srcId="{5D40E2CA-59DD-8A40-ACFB-A90BB8F19BE4}" destId="{781C535D-91EC-BE4F-9F41-77591F2DE5B9}" srcOrd="1" destOrd="0" presId="urn:microsoft.com/office/officeart/2008/layout/HalfCircleOrganizationChart"/>
    <dgm:cxn modelId="{F6CC4D71-9C02-E845-A485-5294A2EB7CCF}" type="presParOf" srcId="{781C535D-91EC-BE4F-9F41-77591F2DE5B9}" destId="{C5F7DAAD-CAFB-DD42-8010-37866FC54F53}" srcOrd="0" destOrd="0" presId="urn:microsoft.com/office/officeart/2008/layout/HalfCircleOrganizationChart"/>
    <dgm:cxn modelId="{D4BE8CEC-16C6-AA46-997B-8448146F71A8}" type="presParOf" srcId="{C5F7DAAD-CAFB-DD42-8010-37866FC54F53}" destId="{AD53F924-78FE-4B46-8B95-91310F04B21F}" srcOrd="0" destOrd="0" presId="urn:microsoft.com/office/officeart/2008/layout/HalfCircleOrganizationChart"/>
    <dgm:cxn modelId="{B6B0F861-F5C6-9947-BE5C-62B3396513F6}" type="presParOf" srcId="{C5F7DAAD-CAFB-DD42-8010-37866FC54F53}" destId="{9AE18839-2826-124C-94D6-1E8A623E2D1F}" srcOrd="1" destOrd="0" presId="urn:microsoft.com/office/officeart/2008/layout/HalfCircleOrganizationChart"/>
    <dgm:cxn modelId="{9B0FEFC7-B6D5-2542-A2AA-DBE4CE996189}" type="presParOf" srcId="{C5F7DAAD-CAFB-DD42-8010-37866FC54F53}" destId="{34D85A85-2059-8D4F-928D-10F1378D9070}" srcOrd="2" destOrd="0" presId="urn:microsoft.com/office/officeart/2008/layout/HalfCircleOrganizationChart"/>
    <dgm:cxn modelId="{DB3E9E77-51E9-6C4E-88A8-8DB24249C57B}" type="presParOf" srcId="{C5F7DAAD-CAFB-DD42-8010-37866FC54F53}" destId="{87FA6EAD-CB91-DB4B-AD6C-F4B9DBF9268C}" srcOrd="3" destOrd="0" presId="urn:microsoft.com/office/officeart/2008/layout/HalfCircleOrganizationChart"/>
    <dgm:cxn modelId="{DE2BAB56-A164-7C4E-A524-82DE0EA8B97C}" type="presParOf" srcId="{781C535D-91EC-BE4F-9F41-77591F2DE5B9}" destId="{F34279EC-FCBD-C54D-AA94-BA3162A1ADE1}" srcOrd="1" destOrd="0" presId="urn:microsoft.com/office/officeart/2008/layout/HalfCircleOrganizationChart"/>
    <dgm:cxn modelId="{B2CEEF50-18D8-C643-BC8D-80011CED8437}" type="presParOf" srcId="{781C535D-91EC-BE4F-9F41-77591F2DE5B9}" destId="{46E27CB8-F90B-B14F-AA63-FC7518A04FA9}" srcOrd="2" destOrd="0" presId="urn:microsoft.com/office/officeart/2008/layout/HalfCircleOrganizationChart"/>
    <dgm:cxn modelId="{95F27937-A246-D54A-A820-C17730FFB98C}" type="presParOf" srcId="{5D40E2CA-59DD-8A40-ACFB-A90BB8F19BE4}" destId="{3DAA00E8-82BB-6D4E-BB61-E438E63CAFD5}" srcOrd="2" destOrd="0" presId="urn:microsoft.com/office/officeart/2008/layout/HalfCircleOrganizationChart"/>
    <dgm:cxn modelId="{85E61ADC-E556-E042-80F3-D9AD35CF5400}" type="presParOf" srcId="{5D40E2CA-59DD-8A40-ACFB-A90BB8F19BE4}" destId="{C11194E4-ED6B-2044-9FA7-9465EA4F2310}" srcOrd="3" destOrd="0" presId="urn:microsoft.com/office/officeart/2008/layout/HalfCircleOrganizationChart"/>
    <dgm:cxn modelId="{58AE26FB-F3CA-414C-B1B5-7066C6D92432}" type="presParOf" srcId="{C11194E4-ED6B-2044-9FA7-9465EA4F2310}" destId="{0F8D3897-BBD2-1541-B306-D164F2D55F7B}" srcOrd="0" destOrd="0" presId="urn:microsoft.com/office/officeart/2008/layout/HalfCircleOrganizationChart"/>
    <dgm:cxn modelId="{42CA13C8-429E-044F-8733-F8B8D795F2C3}" type="presParOf" srcId="{0F8D3897-BBD2-1541-B306-D164F2D55F7B}" destId="{35EDF1A0-7BB3-6247-AEE2-F540DC7F5BA7}" srcOrd="0" destOrd="0" presId="urn:microsoft.com/office/officeart/2008/layout/HalfCircleOrganizationChart"/>
    <dgm:cxn modelId="{C396C91C-37A1-B445-8D63-8D8FB65BF561}" type="presParOf" srcId="{0F8D3897-BBD2-1541-B306-D164F2D55F7B}" destId="{C221E5EE-53E8-5B44-9B68-0E5E7E55C49B}" srcOrd="1" destOrd="0" presId="urn:microsoft.com/office/officeart/2008/layout/HalfCircleOrganizationChart"/>
    <dgm:cxn modelId="{4129FC9E-08B4-5C42-939F-A4DA1ADB7B96}" type="presParOf" srcId="{0F8D3897-BBD2-1541-B306-D164F2D55F7B}" destId="{3819D89C-EDCB-8F4A-9686-6E3AEDA5E6D3}" srcOrd="2" destOrd="0" presId="urn:microsoft.com/office/officeart/2008/layout/HalfCircleOrganizationChart"/>
    <dgm:cxn modelId="{01C1B806-F184-394B-9126-CD9FF53F4FEE}" type="presParOf" srcId="{0F8D3897-BBD2-1541-B306-D164F2D55F7B}" destId="{C22946BF-F2A7-AF4F-A85F-E864763E1F7C}" srcOrd="3" destOrd="0" presId="urn:microsoft.com/office/officeart/2008/layout/HalfCircleOrganizationChart"/>
    <dgm:cxn modelId="{320F4143-CF8D-9940-8E01-EEB6DB3B1CFF}" type="presParOf" srcId="{C11194E4-ED6B-2044-9FA7-9465EA4F2310}" destId="{E86C5591-105D-ED47-AA24-1BE0AD180E5D}" srcOrd="1" destOrd="0" presId="urn:microsoft.com/office/officeart/2008/layout/HalfCircleOrganizationChart"/>
    <dgm:cxn modelId="{E20A8891-08B0-2F42-9C3F-D6DDD1FC008A}" type="presParOf" srcId="{C11194E4-ED6B-2044-9FA7-9465EA4F2310}" destId="{D5EBF3CC-F22C-5B49-BAF4-04DF060185D7}" srcOrd="2" destOrd="0" presId="urn:microsoft.com/office/officeart/2008/layout/HalfCircleOrganizationChart"/>
    <dgm:cxn modelId="{A060E0D0-4B16-5D44-8BA0-FE38428E8F63}" type="presParOf" srcId="{5D40E2CA-59DD-8A40-ACFB-A90BB8F19BE4}" destId="{CF934325-0727-E243-8B69-AC34FCCFDAB4}" srcOrd="4" destOrd="0" presId="urn:microsoft.com/office/officeart/2008/layout/HalfCircleOrganizationChart"/>
    <dgm:cxn modelId="{C1769BBC-22DB-8942-973A-FED9126670DD}" type="presParOf" srcId="{5D40E2CA-59DD-8A40-ACFB-A90BB8F19BE4}" destId="{ABAC6C92-D054-5B45-AF3C-E4058832188F}" srcOrd="5" destOrd="0" presId="urn:microsoft.com/office/officeart/2008/layout/HalfCircleOrganizationChart"/>
    <dgm:cxn modelId="{C639F42D-3B28-5141-B5FF-BC712DACC1B4}" type="presParOf" srcId="{ABAC6C92-D054-5B45-AF3C-E4058832188F}" destId="{974A5F36-444C-4042-92B6-C8C2D6E7793D}" srcOrd="0" destOrd="0" presId="urn:microsoft.com/office/officeart/2008/layout/HalfCircleOrganizationChart"/>
    <dgm:cxn modelId="{70601635-1C13-8641-A770-30358EFBA12D}" type="presParOf" srcId="{974A5F36-444C-4042-92B6-C8C2D6E7793D}" destId="{3FAAAF6F-91DA-0941-B1DE-34E9DEA985D5}" srcOrd="0" destOrd="0" presId="urn:microsoft.com/office/officeart/2008/layout/HalfCircleOrganizationChart"/>
    <dgm:cxn modelId="{B25DB685-11D7-3F4F-8636-0A87DE19A56F}" type="presParOf" srcId="{974A5F36-444C-4042-92B6-C8C2D6E7793D}" destId="{2B2F805E-0134-0B42-BFD7-581C8F8E107F}" srcOrd="1" destOrd="0" presId="urn:microsoft.com/office/officeart/2008/layout/HalfCircleOrganizationChart"/>
    <dgm:cxn modelId="{CE734DC8-4036-9144-AD8D-2EB21B06CA54}" type="presParOf" srcId="{974A5F36-444C-4042-92B6-C8C2D6E7793D}" destId="{1CB8DCF7-66FB-D64D-BA5C-827C6F947A30}" srcOrd="2" destOrd="0" presId="urn:microsoft.com/office/officeart/2008/layout/HalfCircleOrganizationChart"/>
    <dgm:cxn modelId="{2E303490-AC81-9845-88AC-16B4195B303B}" type="presParOf" srcId="{974A5F36-444C-4042-92B6-C8C2D6E7793D}" destId="{55917975-13F1-B444-BAF0-5C76B32D5FCF}" srcOrd="3" destOrd="0" presId="urn:microsoft.com/office/officeart/2008/layout/HalfCircleOrganizationChart"/>
    <dgm:cxn modelId="{D5B99AAE-5B2F-E24F-BB22-59C4497B9388}" type="presParOf" srcId="{ABAC6C92-D054-5B45-AF3C-E4058832188F}" destId="{0EF9BF9F-A1A3-0C48-98AA-571A14719EB9}" srcOrd="1" destOrd="0" presId="urn:microsoft.com/office/officeart/2008/layout/HalfCircleOrganizationChart"/>
    <dgm:cxn modelId="{F57566EE-D7D8-A84D-BC84-0A2BE4F71CF3}" type="presParOf" srcId="{ABAC6C92-D054-5B45-AF3C-E4058832188F}" destId="{1B4C5A71-D804-B343-9FFA-6E6CC5337C96}" srcOrd="2" destOrd="0" presId="urn:microsoft.com/office/officeart/2008/layout/HalfCircleOrganizationChart"/>
    <dgm:cxn modelId="{B3E38B46-7605-3A48-9160-9A17245E3692}" type="presParOf" srcId="{5D40E2CA-59DD-8A40-ACFB-A90BB8F19BE4}" destId="{C864B5B2-66CA-A14C-A8C7-BB3DAB521BA8}" srcOrd="6" destOrd="0" presId="urn:microsoft.com/office/officeart/2008/layout/HalfCircleOrganizationChart"/>
    <dgm:cxn modelId="{13DD8B5B-FED5-6940-9DB9-F1F7FD8BA05B}" type="presParOf" srcId="{5D40E2CA-59DD-8A40-ACFB-A90BB8F19BE4}" destId="{0F6B116D-E8A5-2C4F-A02D-7057AF26899A}" srcOrd="7" destOrd="0" presId="urn:microsoft.com/office/officeart/2008/layout/HalfCircleOrganizationChart"/>
    <dgm:cxn modelId="{98C144CE-9E9A-4141-833C-03E2033D2163}" type="presParOf" srcId="{0F6B116D-E8A5-2C4F-A02D-7057AF26899A}" destId="{6EA95931-9C8B-2842-9675-0E6936A53314}" srcOrd="0" destOrd="0" presId="urn:microsoft.com/office/officeart/2008/layout/HalfCircleOrganizationChart"/>
    <dgm:cxn modelId="{66142AA8-29A3-E640-87DC-4DBDDB3BC2E6}" type="presParOf" srcId="{6EA95931-9C8B-2842-9675-0E6936A53314}" destId="{206A7039-361E-A242-8821-10089FED74D8}" srcOrd="0" destOrd="0" presId="urn:microsoft.com/office/officeart/2008/layout/HalfCircleOrganizationChart"/>
    <dgm:cxn modelId="{FDC656B4-8B7F-D241-ACA8-35913EDFD823}" type="presParOf" srcId="{6EA95931-9C8B-2842-9675-0E6936A53314}" destId="{B2C14C14-E825-4A47-A02D-4FD95C46CC72}" srcOrd="1" destOrd="0" presId="urn:microsoft.com/office/officeart/2008/layout/HalfCircleOrganizationChart"/>
    <dgm:cxn modelId="{CF286C28-8CA2-5F46-A048-0C5D7B910DF8}" type="presParOf" srcId="{6EA95931-9C8B-2842-9675-0E6936A53314}" destId="{7AF67B49-58CB-4047-AA69-AC564075603A}" srcOrd="2" destOrd="0" presId="urn:microsoft.com/office/officeart/2008/layout/HalfCircleOrganizationChart"/>
    <dgm:cxn modelId="{6FAA90A6-F956-3B41-9788-6591D1374230}" type="presParOf" srcId="{6EA95931-9C8B-2842-9675-0E6936A53314}" destId="{BCE161A9-ADC2-7D4F-8F7E-734C70C03763}" srcOrd="3" destOrd="0" presId="urn:microsoft.com/office/officeart/2008/layout/HalfCircleOrganizationChart"/>
    <dgm:cxn modelId="{83593512-8B71-7640-9DE8-BF2B43190433}" type="presParOf" srcId="{0F6B116D-E8A5-2C4F-A02D-7057AF26899A}" destId="{70CD25C8-2186-B448-A595-103C5AC4B231}" srcOrd="1" destOrd="0" presId="urn:microsoft.com/office/officeart/2008/layout/HalfCircleOrganizationChart"/>
    <dgm:cxn modelId="{81C8D582-8AB5-6244-8278-B2BF1CF381AE}" type="presParOf" srcId="{0F6B116D-E8A5-2C4F-A02D-7057AF26899A}" destId="{100DBD90-F377-5645-8B28-0FD145235961}" srcOrd="2" destOrd="0" presId="urn:microsoft.com/office/officeart/2008/layout/HalfCircleOrganizationChart"/>
    <dgm:cxn modelId="{878A7B0B-73CB-E84E-87DF-6CAD3897F53B}" type="presParOf" srcId="{51E93871-D004-934B-9CAC-DF9943241ED5}" destId="{DA46C5B3-5B52-014B-AFAB-47988129DB67}" srcOrd="2" destOrd="0" presId="urn:microsoft.com/office/officeart/2008/layout/HalfCircleOrganizationChart"/>
    <dgm:cxn modelId="{949B859F-41B2-944D-9C09-08FB14C07243}" type="presParOf" srcId="{B9034D9C-07D5-9F48-94AD-49AFC2F88B87}" destId="{1CCCD066-A545-4A46-BE41-96C4C6C2BE3E}" srcOrd="2" destOrd="0" presId="urn:microsoft.com/office/officeart/2008/layout/HalfCircleOrganizationChart"/>
    <dgm:cxn modelId="{CAD822DA-59D1-954A-91F6-9A4B2F04A805}" type="presParOf" srcId="{B9034D9C-07D5-9F48-94AD-49AFC2F88B87}" destId="{1FA48D17-E86B-E640-9C8D-299DF7866A74}" srcOrd="3" destOrd="0" presId="urn:microsoft.com/office/officeart/2008/layout/HalfCircleOrganizationChart"/>
    <dgm:cxn modelId="{10E8A7C9-D406-3A4E-8A91-28E758F79177}" type="presParOf" srcId="{1FA48D17-E86B-E640-9C8D-299DF7866A74}" destId="{B92A4ABF-490E-9241-9E53-019C313341E8}" srcOrd="0" destOrd="0" presId="urn:microsoft.com/office/officeart/2008/layout/HalfCircleOrganizationChart"/>
    <dgm:cxn modelId="{7B11EC3E-B0C1-C74C-9E40-C03BDA4B5F94}" type="presParOf" srcId="{B92A4ABF-490E-9241-9E53-019C313341E8}" destId="{E7EB018E-BBDE-E040-B7DC-BA8EA9C340E8}" srcOrd="0" destOrd="0" presId="urn:microsoft.com/office/officeart/2008/layout/HalfCircleOrganizationChart"/>
    <dgm:cxn modelId="{51BE2972-7978-674E-AA11-00B9E42FC31D}" type="presParOf" srcId="{B92A4ABF-490E-9241-9E53-019C313341E8}" destId="{07442B3D-BEB7-DA4D-A375-BF1A50675DC0}" srcOrd="1" destOrd="0" presId="urn:microsoft.com/office/officeart/2008/layout/HalfCircleOrganizationChart"/>
    <dgm:cxn modelId="{D009023A-412D-7E4F-88D6-AD237E946727}" type="presParOf" srcId="{B92A4ABF-490E-9241-9E53-019C313341E8}" destId="{266F5922-452D-CD43-A13F-23BE667FCA16}" srcOrd="2" destOrd="0" presId="urn:microsoft.com/office/officeart/2008/layout/HalfCircleOrganizationChart"/>
    <dgm:cxn modelId="{07EC9336-A7B1-624B-9570-7A98B6C2E733}" type="presParOf" srcId="{B92A4ABF-490E-9241-9E53-019C313341E8}" destId="{A7119FD1-90A7-0F43-BBC3-693CE64F7E00}" srcOrd="3" destOrd="0" presId="urn:microsoft.com/office/officeart/2008/layout/HalfCircleOrganizationChart"/>
    <dgm:cxn modelId="{6226EAF3-922E-004F-B3EC-0CE0CB05E67A}" type="presParOf" srcId="{1FA48D17-E86B-E640-9C8D-299DF7866A74}" destId="{364E8662-C784-B541-9BCA-D2AA316051F6}" srcOrd="1" destOrd="0" presId="urn:microsoft.com/office/officeart/2008/layout/HalfCircleOrganizationChart"/>
    <dgm:cxn modelId="{35BB3900-5B82-4C43-A8F6-D0EBE781E8DB}" type="presParOf" srcId="{364E8662-C784-B541-9BCA-D2AA316051F6}" destId="{5ACCF054-F23D-1B43-BE45-C8AB55B27411}" srcOrd="0" destOrd="0" presId="urn:microsoft.com/office/officeart/2008/layout/HalfCircleOrganizationChart"/>
    <dgm:cxn modelId="{0A2FD645-2735-014E-8103-86BE42F0B84B}" type="presParOf" srcId="{364E8662-C784-B541-9BCA-D2AA316051F6}" destId="{554776E8-44E0-DF4A-AC67-FEAB7ABED014}" srcOrd="1" destOrd="0" presId="urn:microsoft.com/office/officeart/2008/layout/HalfCircleOrganizationChart"/>
    <dgm:cxn modelId="{5A026C07-D887-6B48-9E9C-AB2018422FF6}" type="presParOf" srcId="{554776E8-44E0-DF4A-AC67-FEAB7ABED014}" destId="{3518FD9C-3E5F-0A40-991A-201F26ACB8AF}" srcOrd="0" destOrd="0" presId="urn:microsoft.com/office/officeart/2008/layout/HalfCircleOrganizationChart"/>
    <dgm:cxn modelId="{2C077344-C327-CD4B-B11C-3CD2A5A9F0F1}" type="presParOf" srcId="{3518FD9C-3E5F-0A40-991A-201F26ACB8AF}" destId="{C5A91886-5525-BF41-8037-1DAC58B733C1}" srcOrd="0" destOrd="0" presId="urn:microsoft.com/office/officeart/2008/layout/HalfCircleOrganizationChart"/>
    <dgm:cxn modelId="{A05CA46C-A1AA-8844-8E8A-646216ACF780}" type="presParOf" srcId="{3518FD9C-3E5F-0A40-991A-201F26ACB8AF}" destId="{F2A84194-5BEF-CA41-904E-148CA860B74F}" srcOrd="1" destOrd="0" presId="urn:microsoft.com/office/officeart/2008/layout/HalfCircleOrganizationChart"/>
    <dgm:cxn modelId="{3943F978-8057-BE4C-AE90-291789D26AE6}" type="presParOf" srcId="{3518FD9C-3E5F-0A40-991A-201F26ACB8AF}" destId="{0F72D661-07F7-9344-A362-8799B98440DC}" srcOrd="2" destOrd="0" presId="urn:microsoft.com/office/officeart/2008/layout/HalfCircleOrganizationChart"/>
    <dgm:cxn modelId="{26853588-1595-7E41-92FB-605A990FC371}" type="presParOf" srcId="{3518FD9C-3E5F-0A40-991A-201F26ACB8AF}" destId="{C18F562C-2F43-DA49-A53B-C5E83BD1D6E3}" srcOrd="3" destOrd="0" presId="urn:microsoft.com/office/officeart/2008/layout/HalfCircleOrganizationChart"/>
    <dgm:cxn modelId="{A8EAFD25-B535-644B-A66E-510CFF552C0D}" type="presParOf" srcId="{554776E8-44E0-DF4A-AC67-FEAB7ABED014}" destId="{FE29E35A-F4D1-A340-930E-C9DB17566825}" srcOrd="1" destOrd="0" presId="urn:microsoft.com/office/officeart/2008/layout/HalfCircleOrganizationChart"/>
    <dgm:cxn modelId="{90DBD2E6-0E6B-5548-AEE6-B6AD495F8159}" type="presParOf" srcId="{554776E8-44E0-DF4A-AC67-FEAB7ABED014}" destId="{A5E8CE08-CDD2-AD41-95C4-4921636644FB}" srcOrd="2" destOrd="0" presId="urn:microsoft.com/office/officeart/2008/layout/HalfCircleOrganizationChart"/>
    <dgm:cxn modelId="{36BFA31E-2123-E347-ADFD-C250F0AFE4CC}" type="presParOf" srcId="{364E8662-C784-B541-9BCA-D2AA316051F6}" destId="{06BB2B75-FCE7-824A-8457-EB9B9AEF38BC}" srcOrd="2" destOrd="0" presId="urn:microsoft.com/office/officeart/2008/layout/HalfCircleOrganizationChart"/>
    <dgm:cxn modelId="{864440E6-E760-7B48-AA2E-55B49C01D3C7}" type="presParOf" srcId="{364E8662-C784-B541-9BCA-D2AA316051F6}" destId="{DAD796B5-1D38-DD4A-BAA2-04FC40D2E975}" srcOrd="3" destOrd="0" presId="urn:microsoft.com/office/officeart/2008/layout/HalfCircleOrganizationChart"/>
    <dgm:cxn modelId="{5E89EEA0-07E8-1845-B067-AACC3558E620}" type="presParOf" srcId="{DAD796B5-1D38-DD4A-BAA2-04FC40D2E975}" destId="{0F57290C-6DBA-4949-8901-C31D3FBB1473}" srcOrd="0" destOrd="0" presId="urn:microsoft.com/office/officeart/2008/layout/HalfCircleOrganizationChart"/>
    <dgm:cxn modelId="{EF956B7C-0C36-F340-90F6-D92A45A6BCAA}" type="presParOf" srcId="{0F57290C-6DBA-4949-8901-C31D3FBB1473}" destId="{870ACCBA-195F-AB49-81AC-03CF04FECFB6}" srcOrd="0" destOrd="0" presId="urn:microsoft.com/office/officeart/2008/layout/HalfCircleOrganizationChart"/>
    <dgm:cxn modelId="{791B8869-C523-B84A-B194-FD0553C4DACD}" type="presParOf" srcId="{0F57290C-6DBA-4949-8901-C31D3FBB1473}" destId="{6B084073-A12B-7F4B-BC46-654E60D3B907}" srcOrd="1" destOrd="0" presId="urn:microsoft.com/office/officeart/2008/layout/HalfCircleOrganizationChart"/>
    <dgm:cxn modelId="{66E3BB45-643B-D841-BEB0-0FB55D7F76C8}" type="presParOf" srcId="{0F57290C-6DBA-4949-8901-C31D3FBB1473}" destId="{863A3215-F2E5-C84A-8664-EFFCB72B17E8}" srcOrd="2" destOrd="0" presId="urn:microsoft.com/office/officeart/2008/layout/HalfCircleOrganizationChart"/>
    <dgm:cxn modelId="{0DCFB8C4-5CC0-0E41-88B9-DB9F0AEC2FED}" type="presParOf" srcId="{0F57290C-6DBA-4949-8901-C31D3FBB1473}" destId="{C544816F-4033-894A-A1B8-B11D0093BA45}" srcOrd="3" destOrd="0" presId="urn:microsoft.com/office/officeart/2008/layout/HalfCircleOrganizationChart"/>
    <dgm:cxn modelId="{A0A3CE73-F030-F847-B64C-B5E0F7931A21}" type="presParOf" srcId="{DAD796B5-1D38-DD4A-BAA2-04FC40D2E975}" destId="{5B36FE1C-1E73-C541-B736-77C80E5EC552}" srcOrd="1" destOrd="0" presId="urn:microsoft.com/office/officeart/2008/layout/HalfCircleOrganizationChart"/>
    <dgm:cxn modelId="{7EB6C812-E5D0-AD40-9810-783ECE70C863}" type="presParOf" srcId="{DAD796B5-1D38-DD4A-BAA2-04FC40D2E975}" destId="{1D318D14-5F4F-7140-93F3-8C010AF8039D}" srcOrd="2" destOrd="0" presId="urn:microsoft.com/office/officeart/2008/layout/HalfCircleOrganizationChart"/>
    <dgm:cxn modelId="{F976D642-C9F8-2744-BB91-010201EE70AD}" type="presParOf" srcId="{364E8662-C784-B541-9BCA-D2AA316051F6}" destId="{09AB6491-7F6C-1A41-B4EA-DC176490AAC0}" srcOrd="4" destOrd="0" presId="urn:microsoft.com/office/officeart/2008/layout/HalfCircleOrganizationChart"/>
    <dgm:cxn modelId="{24775C86-1E02-2745-BCF5-BD3CC657EA0B}" type="presParOf" srcId="{364E8662-C784-B541-9BCA-D2AA316051F6}" destId="{6889DF50-2150-8946-8301-06C3FB27AF68}" srcOrd="5" destOrd="0" presId="urn:microsoft.com/office/officeart/2008/layout/HalfCircleOrganizationChart"/>
    <dgm:cxn modelId="{B5D58A1A-80F9-A949-88D1-738ADB072802}" type="presParOf" srcId="{6889DF50-2150-8946-8301-06C3FB27AF68}" destId="{F3ECE99E-91F0-3C43-919C-6F2369AB4700}" srcOrd="0" destOrd="0" presId="urn:microsoft.com/office/officeart/2008/layout/HalfCircleOrganizationChart"/>
    <dgm:cxn modelId="{E23E34CB-5D53-D34A-8990-076B44AD2BF8}" type="presParOf" srcId="{F3ECE99E-91F0-3C43-919C-6F2369AB4700}" destId="{8E2B0D90-E8B8-9D4F-B65E-00BBE6F5F464}" srcOrd="0" destOrd="0" presId="urn:microsoft.com/office/officeart/2008/layout/HalfCircleOrganizationChart"/>
    <dgm:cxn modelId="{5A0660A3-299F-A446-AFFA-F33F70A4EDB0}" type="presParOf" srcId="{F3ECE99E-91F0-3C43-919C-6F2369AB4700}" destId="{184B1664-5802-1A41-BA1D-23E33EA83675}" srcOrd="1" destOrd="0" presId="urn:microsoft.com/office/officeart/2008/layout/HalfCircleOrganizationChart"/>
    <dgm:cxn modelId="{8492D506-5DD0-4A44-A0EA-5A57572D4F95}" type="presParOf" srcId="{F3ECE99E-91F0-3C43-919C-6F2369AB4700}" destId="{D2F3A188-6253-8642-B91D-1602EF7FE226}" srcOrd="2" destOrd="0" presId="urn:microsoft.com/office/officeart/2008/layout/HalfCircleOrganizationChart"/>
    <dgm:cxn modelId="{C836F562-43E4-9D44-9D33-D337E29A9EC0}" type="presParOf" srcId="{F3ECE99E-91F0-3C43-919C-6F2369AB4700}" destId="{6CFC97FB-FAB6-484A-995D-2298CF442257}" srcOrd="3" destOrd="0" presId="urn:microsoft.com/office/officeart/2008/layout/HalfCircleOrganizationChart"/>
    <dgm:cxn modelId="{F181C852-0EED-AC47-801D-744DFCDE3627}" type="presParOf" srcId="{6889DF50-2150-8946-8301-06C3FB27AF68}" destId="{FD95B64E-BB0D-5C45-A28B-E41B62442054}" srcOrd="1" destOrd="0" presId="urn:microsoft.com/office/officeart/2008/layout/HalfCircleOrganizationChart"/>
    <dgm:cxn modelId="{57B56CF7-1780-B548-98E3-DE58652C3266}" type="presParOf" srcId="{6889DF50-2150-8946-8301-06C3FB27AF68}" destId="{486F8C72-A168-C043-ADA5-CB898F8069E7}" srcOrd="2" destOrd="0" presId="urn:microsoft.com/office/officeart/2008/layout/HalfCircleOrganizationChart"/>
    <dgm:cxn modelId="{C9F66DCA-1B34-164B-9323-AB73CE19154A}" type="presParOf" srcId="{364E8662-C784-B541-9BCA-D2AA316051F6}" destId="{1F5BF966-6E0D-4D40-89A6-FD2250F3EEFC}" srcOrd="6" destOrd="0" presId="urn:microsoft.com/office/officeart/2008/layout/HalfCircleOrganizationChart"/>
    <dgm:cxn modelId="{98C4A726-46F5-E347-B88C-6A2C1AF185B7}" type="presParOf" srcId="{364E8662-C784-B541-9BCA-D2AA316051F6}" destId="{36D9F77D-0194-A94A-8608-58CDA0537CA7}" srcOrd="7" destOrd="0" presId="urn:microsoft.com/office/officeart/2008/layout/HalfCircleOrganizationChart"/>
    <dgm:cxn modelId="{26B1CD69-4086-CD44-BD2D-58CC10C26C96}" type="presParOf" srcId="{36D9F77D-0194-A94A-8608-58CDA0537CA7}" destId="{BC844E74-3004-3D40-8E7F-8EF451341C6C}" srcOrd="0" destOrd="0" presId="urn:microsoft.com/office/officeart/2008/layout/HalfCircleOrganizationChart"/>
    <dgm:cxn modelId="{5812F5D1-2AC3-5748-A533-B18652751A04}" type="presParOf" srcId="{BC844E74-3004-3D40-8E7F-8EF451341C6C}" destId="{BD1E4F2B-DF7C-044E-986C-D1B5BBB369FC}" srcOrd="0" destOrd="0" presId="urn:microsoft.com/office/officeart/2008/layout/HalfCircleOrganizationChart"/>
    <dgm:cxn modelId="{58064B9E-7DE0-A14B-9717-ECCFE1E070F4}" type="presParOf" srcId="{BC844E74-3004-3D40-8E7F-8EF451341C6C}" destId="{01ECE561-710A-6445-A574-6972AFF6395C}" srcOrd="1" destOrd="0" presId="urn:microsoft.com/office/officeart/2008/layout/HalfCircleOrganizationChart"/>
    <dgm:cxn modelId="{F19C343C-D4F5-3649-B041-31C24260DDC3}" type="presParOf" srcId="{BC844E74-3004-3D40-8E7F-8EF451341C6C}" destId="{A79601C6-F87F-C74E-8B0F-60442A1C6609}" srcOrd="2" destOrd="0" presId="urn:microsoft.com/office/officeart/2008/layout/HalfCircleOrganizationChart"/>
    <dgm:cxn modelId="{1A39FE08-A2D6-1847-8A27-B2A3C69FFC47}" type="presParOf" srcId="{BC844E74-3004-3D40-8E7F-8EF451341C6C}" destId="{BA39F57B-A3E6-0340-A9CF-FCDBF9D9BFEA}" srcOrd="3" destOrd="0" presId="urn:microsoft.com/office/officeart/2008/layout/HalfCircleOrganizationChart"/>
    <dgm:cxn modelId="{717A20D4-54A2-7D49-AD7E-99BC9EB7CF33}" type="presParOf" srcId="{36D9F77D-0194-A94A-8608-58CDA0537CA7}" destId="{1E679C37-85C0-064E-909B-73D67681E587}" srcOrd="1" destOrd="0" presId="urn:microsoft.com/office/officeart/2008/layout/HalfCircleOrganizationChart"/>
    <dgm:cxn modelId="{451E0330-2918-ED42-BE15-F6BD4F3E1176}" type="presParOf" srcId="{36D9F77D-0194-A94A-8608-58CDA0537CA7}" destId="{1C819A2F-92E0-2E4D-907F-38400117BC14}" srcOrd="2" destOrd="0" presId="urn:microsoft.com/office/officeart/2008/layout/HalfCircleOrganizationChart"/>
    <dgm:cxn modelId="{77C9795E-ACCA-244E-A9D5-E6311BEFE17C}" type="presParOf" srcId="{1FA48D17-E86B-E640-9C8D-299DF7866A74}" destId="{290B884C-D184-554A-9CE9-2A676351A3E6}" srcOrd="2" destOrd="0" presId="urn:microsoft.com/office/officeart/2008/layout/HalfCircleOrganizationChart"/>
    <dgm:cxn modelId="{9A53958B-3ACD-5448-AA33-2DFD4DE26E8B}" type="presParOf" srcId="{5556C0CE-E7CA-7343-8DA3-6439E6394868}" destId="{B056FAB6-97A2-2748-AFE0-01BA6E8F37AD}" srcOrd="2" destOrd="0" presId="urn:microsoft.com/office/officeart/2008/layout/HalfCircleOrganizationChart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A57988-2CF9-D74E-AF1C-6E9D6A57FEF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13357-76DF-2A4F-9323-6F5269D205B1}">
      <dgm:prSet phldrT="[Text]"/>
      <dgm:spPr/>
      <dgm:t>
        <a:bodyPr/>
        <a:lstStyle/>
        <a:p>
          <a:r>
            <a:rPr lang="zh-CN" altLang="en-US" dirty="0" smtClean="0"/>
            <a:t>情感对</a:t>
          </a:r>
          <a:r>
            <a:rPr lang="en-US" altLang="zh-CN" dirty="0" smtClean="0"/>
            <a:t>(</a:t>
          </a:r>
          <a:r>
            <a:rPr lang="en-US" altLang="zh-CN" dirty="0" err="1" smtClean="0"/>
            <a:t>SentiPair</a:t>
          </a:r>
          <a:r>
            <a:rPr lang="en-US" altLang="zh-CN" dirty="0" smtClean="0"/>
            <a:t>)</a:t>
          </a:r>
          <a:endParaRPr lang="en-US" dirty="0"/>
        </a:p>
      </dgm:t>
    </dgm:pt>
    <dgm:pt modelId="{E22D0EFA-75A6-1149-84CD-F8843B6AE2F2}" type="parTrans" cxnId="{BEFCA4BB-46D4-0B4D-B276-B39193A8CA5F}">
      <dgm:prSet/>
      <dgm:spPr/>
      <dgm:t>
        <a:bodyPr/>
        <a:lstStyle/>
        <a:p>
          <a:endParaRPr lang="en-US"/>
        </a:p>
      </dgm:t>
    </dgm:pt>
    <dgm:pt modelId="{1F0787ED-1E71-AA46-AACF-44DC7C525E3A}" type="sibTrans" cxnId="{BEFCA4BB-46D4-0B4D-B276-B39193A8CA5F}">
      <dgm:prSet/>
      <dgm:spPr/>
      <dgm:t>
        <a:bodyPr/>
        <a:lstStyle/>
        <a:p>
          <a:endParaRPr lang="en-US"/>
        </a:p>
      </dgm:t>
    </dgm:pt>
    <dgm:pt modelId="{AA09ECE9-6049-D64E-9796-CD43F5C35CF7}">
      <dgm:prSet phldrT="[Text]"/>
      <dgm:spPr/>
      <dgm:t>
        <a:bodyPr/>
        <a:lstStyle/>
        <a:p>
          <a:r>
            <a:rPr lang="zh-CN" altLang="en-US" dirty="0" smtClean="0"/>
            <a:t>形容词名词对（</a:t>
          </a:r>
          <a:r>
            <a:rPr lang="en-US" altLang="zh-CN" dirty="0" smtClean="0"/>
            <a:t>ANP</a:t>
          </a:r>
          <a:r>
            <a:rPr lang="zh-CN" altLang="en-US" dirty="0" smtClean="0"/>
            <a:t>）</a:t>
          </a:r>
          <a:endParaRPr lang="en-US" dirty="0"/>
        </a:p>
      </dgm:t>
    </dgm:pt>
    <dgm:pt modelId="{60B05D63-4AD9-D841-B563-9F280D56131E}" type="parTrans" cxnId="{55B2F856-7FBD-514D-8FED-CC8168B0DFAD}">
      <dgm:prSet/>
      <dgm:spPr/>
      <dgm:t>
        <a:bodyPr/>
        <a:lstStyle/>
        <a:p>
          <a:endParaRPr lang="en-US"/>
        </a:p>
      </dgm:t>
    </dgm:pt>
    <dgm:pt modelId="{9805CF96-6DE2-424A-9ACA-EB483C031C5F}" type="sibTrans" cxnId="{55B2F856-7FBD-514D-8FED-CC8168B0DFAD}">
      <dgm:prSet/>
      <dgm:spPr/>
      <dgm:t>
        <a:bodyPr/>
        <a:lstStyle/>
        <a:p>
          <a:endParaRPr lang="en-US"/>
        </a:p>
      </dgm:t>
    </dgm:pt>
    <dgm:pt modelId="{51FA28D2-4674-B346-8D0A-50575BDAEC8B}">
      <dgm:prSet phldrT="[Text]" phldr="1"/>
      <dgm:spPr/>
      <dgm:t>
        <a:bodyPr/>
        <a:lstStyle/>
        <a:p>
          <a:endParaRPr lang="en-US" dirty="0"/>
        </a:p>
      </dgm:t>
    </dgm:pt>
    <dgm:pt modelId="{76741F0F-D567-A342-99A5-270D45F7C312}" type="parTrans" cxnId="{03FDC7D9-3FBF-2840-8BCB-77D0DFE505B8}">
      <dgm:prSet/>
      <dgm:spPr/>
      <dgm:t>
        <a:bodyPr/>
        <a:lstStyle/>
        <a:p>
          <a:endParaRPr lang="en-US"/>
        </a:p>
      </dgm:t>
    </dgm:pt>
    <dgm:pt modelId="{9F276875-773D-564E-828E-29A51774F562}" type="sibTrans" cxnId="{03FDC7D9-3FBF-2840-8BCB-77D0DFE505B8}">
      <dgm:prSet/>
      <dgm:spPr/>
      <dgm:t>
        <a:bodyPr/>
        <a:lstStyle/>
        <a:p>
          <a:endParaRPr lang="en-US"/>
        </a:p>
      </dgm:t>
    </dgm:pt>
    <dgm:pt modelId="{34B383D0-0951-3549-8F74-20027E4140ED}">
      <dgm:prSet phldrT="[Text]"/>
      <dgm:spPr/>
      <dgm:t>
        <a:bodyPr/>
        <a:lstStyle/>
        <a:p>
          <a:r>
            <a:rPr lang="en-US" altLang="zh-CN" dirty="0" smtClean="0"/>
            <a:t>...</a:t>
          </a:r>
          <a:endParaRPr lang="en-US" dirty="0"/>
        </a:p>
      </dgm:t>
    </dgm:pt>
    <dgm:pt modelId="{0DD17F22-4797-F645-91E6-0683DFC6272F}" type="parTrans" cxnId="{EDBBAD07-80C2-364D-8757-BE8490FBCFAE}">
      <dgm:prSet/>
      <dgm:spPr/>
      <dgm:t>
        <a:bodyPr/>
        <a:lstStyle/>
        <a:p>
          <a:endParaRPr lang="en-US"/>
        </a:p>
      </dgm:t>
    </dgm:pt>
    <dgm:pt modelId="{68E9E090-0250-9348-B43F-DC6D25DD6A04}" type="sibTrans" cxnId="{EDBBAD07-80C2-364D-8757-BE8490FBCFAE}">
      <dgm:prSet/>
      <dgm:spPr/>
      <dgm:t>
        <a:bodyPr/>
        <a:lstStyle/>
        <a:p>
          <a:endParaRPr lang="en-US"/>
        </a:p>
      </dgm:t>
    </dgm:pt>
    <dgm:pt modelId="{853400A3-01A3-1047-AB70-BA7BF12B2F09}">
      <dgm:prSet phldrT="[Text]"/>
      <dgm:spPr/>
      <dgm:t>
        <a:bodyPr/>
        <a:lstStyle/>
        <a:p>
          <a:r>
            <a:rPr lang="zh-CN" altLang="en-US" dirty="0" smtClean="0"/>
            <a:t>动词名词对（</a:t>
          </a:r>
          <a:r>
            <a:rPr lang="en-US" altLang="zh-CN" dirty="0" smtClean="0"/>
            <a:t>VNP</a:t>
          </a:r>
          <a:r>
            <a:rPr lang="zh-CN" altLang="en-US" dirty="0" smtClean="0"/>
            <a:t>）</a:t>
          </a:r>
          <a:endParaRPr lang="en-US" dirty="0"/>
        </a:p>
      </dgm:t>
    </dgm:pt>
    <dgm:pt modelId="{07DD19D4-CE1D-C543-A93C-571F5F3E9853}" type="parTrans" cxnId="{8747CB03-3626-8F4C-83FF-19BA60E0CDD8}">
      <dgm:prSet/>
      <dgm:spPr/>
      <dgm:t>
        <a:bodyPr/>
        <a:lstStyle/>
        <a:p>
          <a:endParaRPr lang="en-US"/>
        </a:p>
      </dgm:t>
    </dgm:pt>
    <dgm:pt modelId="{A8FD12B8-E3D5-6944-A286-B1417DD22252}" type="sibTrans" cxnId="{8747CB03-3626-8F4C-83FF-19BA60E0CDD8}">
      <dgm:prSet/>
      <dgm:spPr/>
      <dgm:t>
        <a:bodyPr/>
        <a:lstStyle/>
        <a:p>
          <a:endParaRPr lang="en-US"/>
        </a:p>
      </dgm:t>
    </dgm:pt>
    <dgm:pt modelId="{BFECDE58-6FDB-2940-8D35-51EE83B7C13C}">
      <dgm:prSet phldrT="[Text]" phldr="1"/>
      <dgm:spPr/>
      <dgm:t>
        <a:bodyPr/>
        <a:lstStyle/>
        <a:p>
          <a:endParaRPr lang="en-US" dirty="0"/>
        </a:p>
      </dgm:t>
    </dgm:pt>
    <dgm:pt modelId="{37DBDA63-9FC6-CA4C-9326-7F396560C66A}" type="parTrans" cxnId="{9162236E-B266-F34F-9526-9E7AB3EE538E}">
      <dgm:prSet/>
      <dgm:spPr/>
      <dgm:t>
        <a:bodyPr/>
        <a:lstStyle/>
        <a:p>
          <a:endParaRPr lang="en-US"/>
        </a:p>
      </dgm:t>
    </dgm:pt>
    <dgm:pt modelId="{EEA6FDE4-6BF1-EA45-AF9A-4AA07C0559D7}" type="sibTrans" cxnId="{9162236E-B266-F34F-9526-9E7AB3EE538E}">
      <dgm:prSet/>
      <dgm:spPr/>
      <dgm:t>
        <a:bodyPr/>
        <a:lstStyle/>
        <a:p>
          <a:endParaRPr lang="en-US"/>
        </a:p>
      </dgm:t>
    </dgm:pt>
    <dgm:pt modelId="{B63FF853-A818-D64B-B597-00949063F521}" type="pres">
      <dgm:prSet presAssocID="{E4A57988-2CF9-D74E-AF1C-6E9D6A57FE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FFA5E3-FBC1-A54E-9154-381A45F20D9A}" type="pres">
      <dgm:prSet presAssocID="{18213357-76DF-2A4F-9323-6F5269D205B1}" presName="hierRoot1" presStyleCnt="0"/>
      <dgm:spPr/>
    </dgm:pt>
    <dgm:pt modelId="{D17BF0C2-62B8-854F-A141-974508292387}" type="pres">
      <dgm:prSet presAssocID="{18213357-76DF-2A4F-9323-6F5269D205B1}" presName="composite" presStyleCnt="0"/>
      <dgm:spPr/>
    </dgm:pt>
    <dgm:pt modelId="{78F3091F-455A-F141-B01E-DE947B9D23A6}" type="pres">
      <dgm:prSet presAssocID="{18213357-76DF-2A4F-9323-6F5269D205B1}" presName="image" presStyleLbl="node0" presStyleIdx="0" presStyleCnt="1"/>
      <dgm:spPr/>
    </dgm:pt>
    <dgm:pt modelId="{330C33C6-55B4-FE43-B3C6-5BC3F812B8D7}" type="pres">
      <dgm:prSet presAssocID="{18213357-76DF-2A4F-9323-6F5269D205B1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57113-83E9-104F-8D9B-84E29213C718}" type="pres">
      <dgm:prSet presAssocID="{18213357-76DF-2A4F-9323-6F5269D205B1}" presName="hierChild2" presStyleCnt="0"/>
      <dgm:spPr/>
    </dgm:pt>
    <dgm:pt modelId="{F4F11855-AD55-8C4A-AA66-73F8CE0B0DF8}" type="pres">
      <dgm:prSet presAssocID="{60B05D63-4AD9-D841-B563-9F280D56131E}" presName="Name10" presStyleLbl="parChTrans1D2" presStyleIdx="0" presStyleCnt="2"/>
      <dgm:spPr/>
    </dgm:pt>
    <dgm:pt modelId="{7C23579B-34E4-2A4C-AA79-7A61779B9457}" type="pres">
      <dgm:prSet presAssocID="{AA09ECE9-6049-D64E-9796-CD43F5C35CF7}" presName="hierRoot2" presStyleCnt="0"/>
      <dgm:spPr/>
    </dgm:pt>
    <dgm:pt modelId="{BC9800FA-2750-3349-8780-B408DF7C3ACF}" type="pres">
      <dgm:prSet presAssocID="{AA09ECE9-6049-D64E-9796-CD43F5C35CF7}" presName="composite2" presStyleCnt="0"/>
      <dgm:spPr/>
    </dgm:pt>
    <dgm:pt modelId="{AD5BCE89-4DDE-4B44-ABE1-978E67348E9F}" type="pres">
      <dgm:prSet presAssocID="{AA09ECE9-6049-D64E-9796-CD43F5C35CF7}" presName="image2" presStyleLbl="node2" presStyleIdx="0" presStyleCnt="2"/>
      <dgm:spPr/>
    </dgm:pt>
    <dgm:pt modelId="{085B07E3-6E26-4847-8C8B-0895C1143757}" type="pres">
      <dgm:prSet presAssocID="{AA09ECE9-6049-D64E-9796-CD43F5C35CF7}" presName="text2" presStyleLbl="revTx" presStyleIdx="1" presStyleCnt="6">
        <dgm:presLayoutVars>
          <dgm:chPref val="3"/>
        </dgm:presLayoutVars>
      </dgm:prSet>
      <dgm:spPr/>
    </dgm:pt>
    <dgm:pt modelId="{639E491B-87F8-6047-B37E-06F9CA4CE5E4}" type="pres">
      <dgm:prSet presAssocID="{AA09ECE9-6049-D64E-9796-CD43F5C35CF7}" presName="hierChild3" presStyleCnt="0"/>
      <dgm:spPr/>
    </dgm:pt>
    <dgm:pt modelId="{CBE24EFD-2B3B-DB4B-8123-4F978E7C5B71}" type="pres">
      <dgm:prSet presAssocID="{76741F0F-D567-A342-99A5-270D45F7C312}" presName="Name17" presStyleLbl="parChTrans1D3" presStyleIdx="0" presStyleCnt="3"/>
      <dgm:spPr/>
    </dgm:pt>
    <dgm:pt modelId="{DDA2EEF1-4C33-724B-AF8A-BD25143D2933}" type="pres">
      <dgm:prSet presAssocID="{51FA28D2-4674-B346-8D0A-50575BDAEC8B}" presName="hierRoot3" presStyleCnt="0"/>
      <dgm:spPr/>
    </dgm:pt>
    <dgm:pt modelId="{758411B2-12D6-6745-821D-7BCF8D1C819C}" type="pres">
      <dgm:prSet presAssocID="{51FA28D2-4674-B346-8D0A-50575BDAEC8B}" presName="composite3" presStyleCnt="0"/>
      <dgm:spPr/>
    </dgm:pt>
    <dgm:pt modelId="{2A32D0F8-30A7-2446-B0D7-1500D6494A37}" type="pres">
      <dgm:prSet presAssocID="{51FA28D2-4674-B346-8D0A-50575BDAEC8B}" presName="image3" presStyleLbl="node3" presStyleIdx="0" presStyleCnt="3"/>
      <dgm:spPr/>
    </dgm:pt>
    <dgm:pt modelId="{BDD4FF38-78B7-EC41-9ED7-5734534B2DBE}" type="pres">
      <dgm:prSet presAssocID="{51FA28D2-4674-B346-8D0A-50575BDAEC8B}" presName="text3" presStyleLbl="revTx" presStyleIdx="2" presStyleCnt="6">
        <dgm:presLayoutVars>
          <dgm:chPref val="3"/>
        </dgm:presLayoutVars>
      </dgm:prSet>
      <dgm:spPr/>
    </dgm:pt>
    <dgm:pt modelId="{68FB081D-6FE5-D444-8A83-2AFB869F49A9}" type="pres">
      <dgm:prSet presAssocID="{51FA28D2-4674-B346-8D0A-50575BDAEC8B}" presName="hierChild4" presStyleCnt="0"/>
      <dgm:spPr/>
    </dgm:pt>
    <dgm:pt modelId="{FE9E1F1E-F764-3944-8884-0EC3DE2D785F}" type="pres">
      <dgm:prSet presAssocID="{0DD17F22-4797-F645-91E6-0683DFC6272F}" presName="Name17" presStyleLbl="parChTrans1D3" presStyleIdx="1" presStyleCnt="3"/>
      <dgm:spPr/>
    </dgm:pt>
    <dgm:pt modelId="{C0C68787-F958-1446-B44D-6C5854F18D2B}" type="pres">
      <dgm:prSet presAssocID="{34B383D0-0951-3549-8F74-20027E4140ED}" presName="hierRoot3" presStyleCnt="0"/>
      <dgm:spPr/>
    </dgm:pt>
    <dgm:pt modelId="{29A991EF-9DD3-7747-9629-040C6C371E8C}" type="pres">
      <dgm:prSet presAssocID="{34B383D0-0951-3549-8F74-20027E4140ED}" presName="composite3" presStyleCnt="0"/>
      <dgm:spPr/>
    </dgm:pt>
    <dgm:pt modelId="{4A6FF5CA-03FD-074A-8CA1-17D1C26D3337}" type="pres">
      <dgm:prSet presAssocID="{34B383D0-0951-3549-8F74-20027E4140ED}" presName="image3" presStyleLbl="node3" presStyleIdx="1" presStyleCnt="3"/>
      <dgm:spPr/>
    </dgm:pt>
    <dgm:pt modelId="{218C5B61-1318-0B47-BB71-62ABFB154034}" type="pres">
      <dgm:prSet presAssocID="{34B383D0-0951-3549-8F74-20027E4140ED}" presName="text3" presStyleLbl="revTx" presStyleIdx="3" presStyleCnt="6">
        <dgm:presLayoutVars>
          <dgm:chPref val="3"/>
        </dgm:presLayoutVars>
      </dgm:prSet>
      <dgm:spPr/>
    </dgm:pt>
    <dgm:pt modelId="{F69B44F2-B1C1-BF44-8F56-A16BF58CD16D}" type="pres">
      <dgm:prSet presAssocID="{34B383D0-0951-3549-8F74-20027E4140ED}" presName="hierChild4" presStyleCnt="0"/>
      <dgm:spPr/>
    </dgm:pt>
    <dgm:pt modelId="{957658D6-B5D9-1542-8554-BEEAE2FF0A22}" type="pres">
      <dgm:prSet presAssocID="{07DD19D4-CE1D-C543-A93C-571F5F3E9853}" presName="Name10" presStyleLbl="parChTrans1D2" presStyleIdx="1" presStyleCnt="2"/>
      <dgm:spPr/>
    </dgm:pt>
    <dgm:pt modelId="{EC00B96B-D08C-D743-9982-C03F493BDEBE}" type="pres">
      <dgm:prSet presAssocID="{853400A3-01A3-1047-AB70-BA7BF12B2F09}" presName="hierRoot2" presStyleCnt="0"/>
      <dgm:spPr/>
    </dgm:pt>
    <dgm:pt modelId="{5489AA2D-C87F-5949-BC17-565482FCBDEA}" type="pres">
      <dgm:prSet presAssocID="{853400A3-01A3-1047-AB70-BA7BF12B2F09}" presName="composite2" presStyleCnt="0"/>
      <dgm:spPr/>
    </dgm:pt>
    <dgm:pt modelId="{254DCE3F-CC88-AF4A-BE11-8F1F7128FDB3}" type="pres">
      <dgm:prSet presAssocID="{853400A3-01A3-1047-AB70-BA7BF12B2F09}" presName="image2" presStyleLbl="node2" presStyleIdx="1" presStyleCnt="2"/>
      <dgm:spPr/>
    </dgm:pt>
    <dgm:pt modelId="{89C6436F-5868-EE49-B354-3E0ACADFEE83}" type="pres">
      <dgm:prSet presAssocID="{853400A3-01A3-1047-AB70-BA7BF12B2F09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4C2151-3F1B-7A4F-B03A-7466CC41C051}" type="pres">
      <dgm:prSet presAssocID="{853400A3-01A3-1047-AB70-BA7BF12B2F09}" presName="hierChild3" presStyleCnt="0"/>
      <dgm:spPr/>
    </dgm:pt>
    <dgm:pt modelId="{0FA12AAE-A874-4C4F-9386-81AE95DEE010}" type="pres">
      <dgm:prSet presAssocID="{37DBDA63-9FC6-CA4C-9326-7F396560C66A}" presName="Name17" presStyleLbl="parChTrans1D3" presStyleIdx="2" presStyleCnt="3"/>
      <dgm:spPr/>
    </dgm:pt>
    <dgm:pt modelId="{A2EF4058-2B1F-5E44-AF95-AF661024ABA2}" type="pres">
      <dgm:prSet presAssocID="{BFECDE58-6FDB-2940-8D35-51EE83B7C13C}" presName="hierRoot3" presStyleCnt="0"/>
      <dgm:spPr/>
    </dgm:pt>
    <dgm:pt modelId="{967B6745-652B-1941-B571-1E6D23462005}" type="pres">
      <dgm:prSet presAssocID="{BFECDE58-6FDB-2940-8D35-51EE83B7C13C}" presName="composite3" presStyleCnt="0"/>
      <dgm:spPr/>
    </dgm:pt>
    <dgm:pt modelId="{AF65023E-E1C3-E94A-A345-1AAC26E3A133}" type="pres">
      <dgm:prSet presAssocID="{BFECDE58-6FDB-2940-8D35-51EE83B7C13C}" presName="image3" presStyleLbl="node3" presStyleIdx="2" presStyleCnt="3"/>
      <dgm:spPr/>
    </dgm:pt>
    <dgm:pt modelId="{C71B2D6D-1608-1549-826C-84635F51BDA4}" type="pres">
      <dgm:prSet presAssocID="{BFECDE58-6FDB-2940-8D35-51EE83B7C13C}" presName="text3" presStyleLbl="revTx" presStyleIdx="5" presStyleCnt="6">
        <dgm:presLayoutVars>
          <dgm:chPref val="3"/>
        </dgm:presLayoutVars>
      </dgm:prSet>
      <dgm:spPr/>
    </dgm:pt>
    <dgm:pt modelId="{2F7CA575-C646-A64F-AD43-A9BC9416AC50}" type="pres">
      <dgm:prSet presAssocID="{BFECDE58-6FDB-2940-8D35-51EE83B7C13C}" presName="hierChild4" presStyleCnt="0"/>
      <dgm:spPr/>
    </dgm:pt>
  </dgm:ptLst>
  <dgm:cxnLst>
    <dgm:cxn modelId="{2DA14412-600C-1E4D-ADE5-FA74C5DF4EEB}" type="presOf" srcId="{E4A57988-2CF9-D74E-AF1C-6E9D6A57FEF2}" destId="{B63FF853-A818-D64B-B597-00949063F521}" srcOrd="0" destOrd="0" presId="urn:microsoft.com/office/officeart/2009/layout/CirclePictureHierarchy"/>
    <dgm:cxn modelId="{ED84820A-3D47-A047-A182-DA51A4E2F839}" type="presOf" srcId="{AA09ECE9-6049-D64E-9796-CD43F5C35CF7}" destId="{085B07E3-6E26-4847-8C8B-0895C1143757}" srcOrd="0" destOrd="0" presId="urn:microsoft.com/office/officeart/2009/layout/CirclePictureHierarchy"/>
    <dgm:cxn modelId="{6B0514F0-0263-6E49-B5B0-EA84639F503F}" type="presOf" srcId="{0DD17F22-4797-F645-91E6-0683DFC6272F}" destId="{FE9E1F1E-F764-3944-8884-0EC3DE2D785F}" srcOrd="0" destOrd="0" presId="urn:microsoft.com/office/officeart/2009/layout/CirclePictureHierarchy"/>
    <dgm:cxn modelId="{5AE0C9F1-F96F-2847-8E68-ABBF0F64D330}" type="presOf" srcId="{07DD19D4-CE1D-C543-A93C-571F5F3E9853}" destId="{957658D6-B5D9-1542-8554-BEEAE2FF0A22}" srcOrd="0" destOrd="0" presId="urn:microsoft.com/office/officeart/2009/layout/CirclePictureHierarchy"/>
    <dgm:cxn modelId="{500CF7C3-73D7-CD4B-B3CA-3F9109E653B1}" type="presOf" srcId="{76741F0F-D567-A342-99A5-270D45F7C312}" destId="{CBE24EFD-2B3B-DB4B-8123-4F978E7C5B71}" srcOrd="0" destOrd="0" presId="urn:microsoft.com/office/officeart/2009/layout/CirclePictureHierarchy"/>
    <dgm:cxn modelId="{8747CB03-3626-8F4C-83FF-19BA60E0CDD8}" srcId="{18213357-76DF-2A4F-9323-6F5269D205B1}" destId="{853400A3-01A3-1047-AB70-BA7BF12B2F09}" srcOrd="1" destOrd="0" parTransId="{07DD19D4-CE1D-C543-A93C-571F5F3E9853}" sibTransId="{A8FD12B8-E3D5-6944-A286-B1417DD22252}"/>
    <dgm:cxn modelId="{0141D9A4-9FC6-9548-B233-CE61E85BDE8F}" type="presOf" srcId="{18213357-76DF-2A4F-9323-6F5269D205B1}" destId="{330C33C6-55B4-FE43-B3C6-5BC3F812B8D7}" srcOrd="0" destOrd="0" presId="urn:microsoft.com/office/officeart/2009/layout/CirclePictureHierarchy"/>
    <dgm:cxn modelId="{431A55D5-C74C-6C47-8B80-0B5B8A433C14}" type="presOf" srcId="{BFECDE58-6FDB-2940-8D35-51EE83B7C13C}" destId="{C71B2D6D-1608-1549-826C-84635F51BDA4}" srcOrd="0" destOrd="0" presId="urn:microsoft.com/office/officeart/2009/layout/CirclePictureHierarchy"/>
    <dgm:cxn modelId="{E6FE236B-0F57-1547-BC82-1AD2D257688A}" type="presOf" srcId="{853400A3-01A3-1047-AB70-BA7BF12B2F09}" destId="{89C6436F-5868-EE49-B354-3E0ACADFEE83}" srcOrd="0" destOrd="0" presId="urn:microsoft.com/office/officeart/2009/layout/CirclePictureHierarchy"/>
    <dgm:cxn modelId="{9162236E-B266-F34F-9526-9E7AB3EE538E}" srcId="{853400A3-01A3-1047-AB70-BA7BF12B2F09}" destId="{BFECDE58-6FDB-2940-8D35-51EE83B7C13C}" srcOrd="0" destOrd="0" parTransId="{37DBDA63-9FC6-CA4C-9326-7F396560C66A}" sibTransId="{EEA6FDE4-6BF1-EA45-AF9A-4AA07C0559D7}"/>
    <dgm:cxn modelId="{55B2F856-7FBD-514D-8FED-CC8168B0DFAD}" srcId="{18213357-76DF-2A4F-9323-6F5269D205B1}" destId="{AA09ECE9-6049-D64E-9796-CD43F5C35CF7}" srcOrd="0" destOrd="0" parTransId="{60B05D63-4AD9-D841-B563-9F280D56131E}" sibTransId="{9805CF96-6DE2-424A-9ACA-EB483C031C5F}"/>
    <dgm:cxn modelId="{EDBBAD07-80C2-364D-8757-BE8490FBCFAE}" srcId="{AA09ECE9-6049-D64E-9796-CD43F5C35CF7}" destId="{34B383D0-0951-3549-8F74-20027E4140ED}" srcOrd="1" destOrd="0" parTransId="{0DD17F22-4797-F645-91E6-0683DFC6272F}" sibTransId="{68E9E090-0250-9348-B43F-DC6D25DD6A04}"/>
    <dgm:cxn modelId="{7C84FDF3-3F43-2947-9D7B-4ACCEC786AA1}" type="presOf" srcId="{60B05D63-4AD9-D841-B563-9F280D56131E}" destId="{F4F11855-AD55-8C4A-AA66-73F8CE0B0DF8}" srcOrd="0" destOrd="0" presId="urn:microsoft.com/office/officeart/2009/layout/CirclePictureHierarchy"/>
    <dgm:cxn modelId="{463852EF-5216-B64B-A36B-1A28A9FBA494}" type="presOf" srcId="{51FA28D2-4674-B346-8D0A-50575BDAEC8B}" destId="{BDD4FF38-78B7-EC41-9ED7-5734534B2DBE}" srcOrd="0" destOrd="0" presId="urn:microsoft.com/office/officeart/2009/layout/CirclePictureHierarchy"/>
    <dgm:cxn modelId="{03FDC7D9-3FBF-2840-8BCB-77D0DFE505B8}" srcId="{AA09ECE9-6049-D64E-9796-CD43F5C35CF7}" destId="{51FA28D2-4674-B346-8D0A-50575BDAEC8B}" srcOrd="0" destOrd="0" parTransId="{76741F0F-D567-A342-99A5-270D45F7C312}" sibTransId="{9F276875-773D-564E-828E-29A51774F562}"/>
    <dgm:cxn modelId="{A45B8D25-4D71-A24A-8FB8-2B0F02E8E0E0}" type="presOf" srcId="{34B383D0-0951-3549-8F74-20027E4140ED}" destId="{218C5B61-1318-0B47-BB71-62ABFB154034}" srcOrd="0" destOrd="0" presId="urn:microsoft.com/office/officeart/2009/layout/CirclePictureHierarchy"/>
    <dgm:cxn modelId="{BEFCA4BB-46D4-0B4D-B276-B39193A8CA5F}" srcId="{E4A57988-2CF9-D74E-AF1C-6E9D6A57FEF2}" destId="{18213357-76DF-2A4F-9323-6F5269D205B1}" srcOrd="0" destOrd="0" parTransId="{E22D0EFA-75A6-1149-84CD-F8843B6AE2F2}" sibTransId="{1F0787ED-1E71-AA46-AACF-44DC7C525E3A}"/>
    <dgm:cxn modelId="{9BC67D5C-370A-E044-974E-FF1BFE5233CC}" type="presOf" srcId="{37DBDA63-9FC6-CA4C-9326-7F396560C66A}" destId="{0FA12AAE-A874-4C4F-9386-81AE95DEE010}" srcOrd="0" destOrd="0" presId="urn:microsoft.com/office/officeart/2009/layout/CirclePictureHierarchy"/>
    <dgm:cxn modelId="{8C648920-BD88-C847-BB19-4A6DF0749731}" type="presParOf" srcId="{B63FF853-A818-D64B-B597-00949063F521}" destId="{A4FFA5E3-FBC1-A54E-9154-381A45F20D9A}" srcOrd="0" destOrd="0" presId="urn:microsoft.com/office/officeart/2009/layout/CirclePictureHierarchy"/>
    <dgm:cxn modelId="{F42DC27D-064B-6C43-BE6E-E6AE1D749BB3}" type="presParOf" srcId="{A4FFA5E3-FBC1-A54E-9154-381A45F20D9A}" destId="{D17BF0C2-62B8-854F-A141-974508292387}" srcOrd="0" destOrd="0" presId="urn:microsoft.com/office/officeart/2009/layout/CirclePictureHierarchy"/>
    <dgm:cxn modelId="{1106B159-6731-7840-B349-775DF34AC58C}" type="presParOf" srcId="{D17BF0C2-62B8-854F-A141-974508292387}" destId="{78F3091F-455A-F141-B01E-DE947B9D23A6}" srcOrd="0" destOrd="0" presId="urn:microsoft.com/office/officeart/2009/layout/CirclePictureHierarchy"/>
    <dgm:cxn modelId="{D229A60B-A061-B64E-86B2-5E87457AA45D}" type="presParOf" srcId="{D17BF0C2-62B8-854F-A141-974508292387}" destId="{330C33C6-55B4-FE43-B3C6-5BC3F812B8D7}" srcOrd="1" destOrd="0" presId="urn:microsoft.com/office/officeart/2009/layout/CirclePictureHierarchy"/>
    <dgm:cxn modelId="{9E1B6D9D-2BD4-5D4F-B4FB-0E655305DD3E}" type="presParOf" srcId="{A4FFA5E3-FBC1-A54E-9154-381A45F20D9A}" destId="{50257113-83E9-104F-8D9B-84E29213C718}" srcOrd="1" destOrd="0" presId="urn:microsoft.com/office/officeart/2009/layout/CirclePictureHierarchy"/>
    <dgm:cxn modelId="{BF4672A6-592B-1942-8744-059F6BD92BFE}" type="presParOf" srcId="{50257113-83E9-104F-8D9B-84E29213C718}" destId="{F4F11855-AD55-8C4A-AA66-73F8CE0B0DF8}" srcOrd="0" destOrd="0" presId="urn:microsoft.com/office/officeart/2009/layout/CirclePictureHierarchy"/>
    <dgm:cxn modelId="{CE4A2163-9D59-B948-93A2-AFD61E25B869}" type="presParOf" srcId="{50257113-83E9-104F-8D9B-84E29213C718}" destId="{7C23579B-34E4-2A4C-AA79-7A61779B9457}" srcOrd="1" destOrd="0" presId="urn:microsoft.com/office/officeart/2009/layout/CirclePictureHierarchy"/>
    <dgm:cxn modelId="{29759F29-4E49-2640-9B9E-A46800680CE5}" type="presParOf" srcId="{7C23579B-34E4-2A4C-AA79-7A61779B9457}" destId="{BC9800FA-2750-3349-8780-B408DF7C3ACF}" srcOrd="0" destOrd="0" presId="urn:microsoft.com/office/officeart/2009/layout/CirclePictureHierarchy"/>
    <dgm:cxn modelId="{5D839AC1-407A-8D44-A188-892120001BDA}" type="presParOf" srcId="{BC9800FA-2750-3349-8780-B408DF7C3ACF}" destId="{AD5BCE89-4DDE-4B44-ABE1-978E67348E9F}" srcOrd="0" destOrd="0" presId="urn:microsoft.com/office/officeart/2009/layout/CirclePictureHierarchy"/>
    <dgm:cxn modelId="{3D4567DE-27F1-C646-8E7A-B8A0945F003C}" type="presParOf" srcId="{BC9800FA-2750-3349-8780-B408DF7C3ACF}" destId="{085B07E3-6E26-4847-8C8B-0895C1143757}" srcOrd="1" destOrd="0" presId="urn:microsoft.com/office/officeart/2009/layout/CirclePictureHierarchy"/>
    <dgm:cxn modelId="{BFED9863-2D23-4C4A-996C-FD3FD08C0535}" type="presParOf" srcId="{7C23579B-34E4-2A4C-AA79-7A61779B9457}" destId="{639E491B-87F8-6047-B37E-06F9CA4CE5E4}" srcOrd="1" destOrd="0" presId="urn:microsoft.com/office/officeart/2009/layout/CirclePictureHierarchy"/>
    <dgm:cxn modelId="{B6D40E98-41F0-BD45-A591-A4EE619ECEF9}" type="presParOf" srcId="{639E491B-87F8-6047-B37E-06F9CA4CE5E4}" destId="{CBE24EFD-2B3B-DB4B-8123-4F978E7C5B71}" srcOrd="0" destOrd="0" presId="urn:microsoft.com/office/officeart/2009/layout/CirclePictureHierarchy"/>
    <dgm:cxn modelId="{C851FC16-26FE-054A-805F-6B59B28A1B6E}" type="presParOf" srcId="{639E491B-87F8-6047-B37E-06F9CA4CE5E4}" destId="{DDA2EEF1-4C33-724B-AF8A-BD25143D2933}" srcOrd="1" destOrd="0" presId="urn:microsoft.com/office/officeart/2009/layout/CirclePictureHierarchy"/>
    <dgm:cxn modelId="{F9F08B19-7442-0741-873A-363B4109897D}" type="presParOf" srcId="{DDA2EEF1-4C33-724B-AF8A-BD25143D2933}" destId="{758411B2-12D6-6745-821D-7BCF8D1C819C}" srcOrd="0" destOrd="0" presId="urn:microsoft.com/office/officeart/2009/layout/CirclePictureHierarchy"/>
    <dgm:cxn modelId="{E28EA2D8-EEC6-6D4E-A091-C5E624C5AAE2}" type="presParOf" srcId="{758411B2-12D6-6745-821D-7BCF8D1C819C}" destId="{2A32D0F8-30A7-2446-B0D7-1500D6494A37}" srcOrd="0" destOrd="0" presId="urn:microsoft.com/office/officeart/2009/layout/CirclePictureHierarchy"/>
    <dgm:cxn modelId="{5791EF9C-BEF6-E64F-805F-6EEF6110FF28}" type="presParOf" srcId="{758411B2-12D6-6745-821D-7BCF8D1C819C}" destId="{BDD4FF38-78B7-EC41-9ED7-5734534B2DBE}" srcOrd="1" destOrd="0" presId="urn:microsoft.com/office/officeart/2009/layout/CirclePictureHierarchy"/>
    <dgm:cxn modelId="{11E20880-3029-7C4C-91A3-7FF516399630}" type="presParOf" srcId="{DDA2EEF1-4C33-724B-AF8A-BD25143D2933}" destId="{68FB081D-6FE5-D444-8A83-2AFB869F49A9}" srcOrd="1" destOrd="0" presId="urn:microsoft.com/office/officeart/2009/layout/CirclePictureHierarchy"/>
    <dgm:cxn modelId="{33147612-C61C-0549-A2AC-2E9025279D5C}" type="presParOf" srcId="{639E491B-87F8-6047-B37E-06F9CA4CE5E4}" destId="{FE9E1F1E-F764-3944-8884-0EC3DE2D785F}" srcOrd="2" destOrd="0" presId="urn:microsoft.com/office/officeart/2009/layout/CirclePictureHierarchy"/>
    <dgm:cxn modelId="{55EDCE90-9ED8-FE40-922D-36135E727B57}" type="presParOf" srcId="{639E491B-87F8-6047-B37E-06F9CA4CE5E4}" destId="{C0C68787-F958-1446-B44D-6C5854F18D2B}" srcOrd="3" destOrd="0" presId="urn:microsoft.com/office/officeart/2009/layout/CirclePictureHierarchy"/>
    <dgm:cxn modelId="{CEDB04C4-0BE5-9742-9128-3EC7D3B6EC1E}" type="presParOf" srcId="{C0C68787-F958-1446-B44D-6C5854F18D2B}" destId="{29A991EF-9DD3-7747-9629-040C6C371E8C}" srcOrd="0" destOrd="0" presId="urn:microsoft.com/office/officeart/2009/layout/CirclePictureHierarchy"/>
    <dgm:cxn modelId="{606B979E-A665-664A-B250-E88566C45B40}" type="presParOf" srcId="{29A991EF-9DD3-7747-9629-040C6C371E8C}" destId="{4A6FF5CA-03FD-074A-8CA1-17D1C26D3337}" srcOrd="0" destOrd="0" presId="urn:microsoft.com/office/officeart/2009/layout/CirclePictureHierarchy"/>
    <dgm:cxn modelId="{797B64C8-2198-9F42-980C-9AE46A192EB3}" type="presParOf" srcId="{29A991EF-9DD3-7747-9629-040C6C371E8C}" destId="{218C5B61-1318-0B47-BB71-62ABFB154034}" srcOrd="1" destOrd="0" presId="urn:microsoft.com/office/officeart/2009/layout/CirclePictureHierarchy"/>
    <dgm:cxn modelId="{F6B0DB98-ADBB-ED42-96F6-8A18211E4E55}" type="presParOf" srcId="{C0C68787-F958-1446-B44D-6C5854F18D2B}" destId="{F69B44F2-B1C1-BF44-8F56-A16BF58CD16D}" srcOrd="1" destOrd="0" presId="urn:microsoft.com/office/officeart/2009/layout/CirclePictureHierarchy"/>
    <dgm:cxn modelId="{BB7423AC-5256-1B46-A523-4CD077D8FAD5}" type="presParOf" srcId="{50257113-83E9-104F-8D9B-84E29213C718}" destId="{957658D6-B5D9-1542-8554-BEEAE2FF0A22}" srcOrd="2" destOrd="0" presId="urn:microsoft.com/office/officeart/2009/layout/CirclePictureHierarchy"/>
    <dgm:cxn modelId="{99BC6A09-420F-9946-AD0E-294BA9882E5E}" type="presParOf" srcId="{50257113-83E9-104F-8D9B-84E29213C718}" destId="{EC00B96B-D08C-D743-9982-C03F493BDEBE}" srcOrd="3" destOrd="0" presId="urn:microsoft.com/office/officeart/2009/layout/CirclePictureHierarchy"/>
    <dgm:cxn modelId="{A9BEB560-D89C-E94A-8D3F-E5756DEE8C97}" type="presParOf" srcId="{EC00B96B-D08C-D743-9982-C03F493BDEBE}" destId="{5489AA2D-C87F-5949-BC17-565482FCBDEA}" srcOrd="0" destOrd="0" presId="urn:microsoft.com/office/officeart/2009/layout/CirclePictureHierarchy"/>
    <dgm:cxn modelId="{5BF5AAD2-775B-4641-B7FF-7E87B27F6A19}" type="presParOf" srcId="{5489AA2D-C87F-5949-BC17-565482FCBDEA}" destId="{254DCE3F-CC88-AF4A-BE11-8F1F7128FDB3}" srcOrd="0" destOrd="0" presId="urn:microsoft.com/office/officeart/2009/layout/CirclePictureHierarchy"/>
    <dgm:cxn modelId="{F389F141-21DD-5945-B0BC-CBF990CBF1A5}" type="presParOf" srcId="{5489AA2D-C87F-5949-BC17-565482FCBDEA}" destId="{89C6436F-5868-EE49-B354-3E0ACADFEE83}" srcOrd="1" destOrd="0" presId="urn:microsoft.com/office/officeart/2009/layout/CirclePictureHierarchy"/>
    <dgm:cxn modelId="{41A411FA-6D92-AC49-9105-16B74C5D032A}" type="presParOf" srcId="{EC00B96B-D08C-D743-9982-C03F493BDEBE}" destId="{7F4C2151-3F1B-7A4F-B03A-7466CC41C051}" srcOrd="1" destOrd="0" presId="urn:microsoft.com/office/officeart/2009/layout/CirclePictureHierarchy"/>
    <dgm:cxn modelId="{87AF9639-863A-AF4A-9C3D-23D0443BF082}" type="presParOf" srcId="{7F4C2151-3F1B-7A4F-B03A-7466CC41C051}" destId="{0FA12AAE-A874-4C4F-9386-81AE95DEE010}" srcOrd="0" destOrd="0" presId="urn:microsoft.com/office/officeart/2009/layout/CirclePictureHierarchy"/>
    <dgm:cxn modelId="{8FD87709-9F23-4644-BED6-C02ED6E54A8E}" type="presParOf" srcId="{7F4C2151-3F1B-7A4F-B03A-7466CC41C051}" destId="{A2EF4058-2B1F-5E44-AF95-AF661024ABA2}" srcOrd="1" destOrd="0" presId="urn:microsoft.com/office/officeart/2009/layout/CirclePictureHierarchy"/>
    <dgm:cxn modelId="{FB68848A-1536-DB45-AB64-8F170EAD781B}" type="presParOf" srcId="{A2EF4058-2B1F-5E44-AF95-AF661024ABA2}" destId="{967B6745-652B-1941-B571-1E6D23462005}" srcOrd="0" destOrd="0" presId="urn:microsoft.com/office/officeart/2009/layout/CirclePictureHierarchy"/>
    <dgm:cxn modelId="{2158D4A6-5FDC-A04E-A59F-B32468A08D0E}" type="presParOf" srcId="{967B6745-652B-1941-B571-1E6D23462005}" destId="{AF65023E-E1C3-E94A-A345-1AAC26E3A133}" srcOrd="0" destOrd="0" presId="urn:microsoft.com/office/officeart/2009/layout/CirclePictureHierarchy"/>
    <dgm:cxn modelId="{85E32AB9-AD85-8B4E-9C57-248B7D5A6F44}" type="presParOf" srcId="{967B6745-652B-1941-B571-1E6D23462005}" destId="{C71B2D6D-1608-1549-826C-84635F51BDA4}" srcOrd="1" destOrd="0" presId="urn:microsoft.com/office/officeart/2009/layout/CirclePictureHierarchy"/>
    <dgm:cxn modelId="{1B179D5A-8229-C445-9B41-CE5C395FC042}" type="presParOf" srcId="{A2EF4058-2B1F-5E44-AF95-AF661024ABA2}" destId="{2F7CA575-C646-A64F-AD43-A9BC9416AC5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BF966-6E0D-4D40-89A6-FD2250F3EEFC}">
      <dsp:nvSpPr>
        <dsp:cNvPr id="0" name=""/>
        <dsp:cNvSpPr/>
      </dsp:nvSpPr>
      <dsp:spPr>
        <a:xfrm>
          <a:off x="4438352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B6491-7F6C-1A41-B4EA-DC176490AAC0}">
      <dsp:nvSpPr>
        <dsp:cNvPr id="0" name=""/>
        <dsp:cNvSpPr/>
      </dsp:nvSpPr>
      <dsp:spPr>
        <a:xfrm>
          <a:off x="4438352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B2B75-FCE7-824A-8457-EB9B9AEF38BC}">
      <dsp:nvSpPr>
        <dsp:cNvPr id="0" name=""/>
        <dsp:cNvSpPr/>
      </dsp:nvSpPr>
      <dsp:spPr>
        <a:xfrm>
          <a:off x="4438352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CF054-F23D-1B43-BE45-C8AB55B27411}">
      <dsp:nvSpPr>
        <dsp:cNvPr id="0" name=""/>
        <dsp:cNvSpPr/>
      </dsp:nvSpPr>
      <dsp:spPr>
        <a:xfrm>
          <a:off x="4438352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CCD066-A545-4A46-BE41-96C4C6C2BE3E}">
      <dsp:nvSpPr>
        <dsp:cNvPr id="0" name=""/>
        <dsp:cNvSpPr/>
      </dsp:nvSpPr>
      <dsp:spPr>
        <a:xfrm>
          <a:off x="3629483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4B5B2-66CA-A14C-A8C7-BB3DAB521BA8}">
      <dsp:nvSpPr>
        <dsp:cNvPr id="0" name=""/>
        <dsp:cNvSpPr/>
      </dsp:nvSpPr>
      <dsp:spPr>
        <a:xfrm>
          <a:off x="2820615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34325-0727-E243-8B69-AC34FCCFDAB4}">
      <dsp:nvSpPr>
        <dsp:cNvPr id="0" name=""/>
        <dsp:cNvSpPr/>
      </dsp:nvSpPr>
      <dsp:spPr>
        <a:xfrm>
          <a:off x="2820615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A00E8-82BB-6D4E-BB61-E438E63CAFD5}">
      <dsp:nvSpPr>
        <dsp:cNvPr id="0" name=""/>
        <dsp:cNvSpPr/>
      </dsp:nvSpPr>
      <dsp:spPr>
        <a:xfrm>
          <a:off x="2820615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B7E74-54E4-324C-869E-69A7B39B2E21}">
      <dsp:nvSpPr>
        <dsp:cNvPr id="0" name=""/>
        <dsp:cNvSpPr/>
      </dsp:nvSpPr>
      <dsp:spPr>
        <a:xfrm>
          <a:off x="2820615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F64CF-7159-9D40-BEB6-C535BB4415C0}">
      <dsp:nvSpPr>
        <dsp:cNvPr id="0" name=""/>
        <dsp:cNvSpPr/>
      </dsp:nvSpPr>
      <dsp:spPr>
        <a:xfrm>
          <a:off x="2820615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F1FDD-C3E6-F346-B940-B69F5D56A134}">
      <dsp:nvSpPr>
        <dsp:cNvPr id="0" name=""/>
        <dsp:cNvSpPr/>
      </dsp:nvSpPr>
      <dsp:spPr>
        <a:xfrm>
          <a:off x="3295240" y="1963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9048D-DAC9-1247-AD90-5171856FB39C}">
      <dsp:nvSpPr>
        <dsp:cNvPr id="0" name=""/>
        <dsp:cNvSpPr/>
      </dsp:nvSpPr>
      <dsp:spPr>
        <a:xfrm>
          <a:off x="3295240" y="1963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B3F65-44EA-184D-AC00-EA7B6C8F888D}">
      <dsp:nvSpPr>
        <dsp:cNvPr id="0" name=""/>
        <dsp:cNvSpPr/>
      </dsp:nvSpPr>
      <dsp:spPr>
        <a:xfrm>
          <a:off x="2960997" y="12229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情感对（</a:t>
          </a:r>
          <a:r>
            <a:rPr lang="en-US" altLang="zh-CN" sz="1600" b="1" i="0" kern="1200" dirty="0" err="1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SentiPair</a:t>
          </a: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）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960997" y="122291"/>
        <a:ext cx="1336972" cy="427831"/>
      </dsp:txXfrm>
    </dsp:sp>
    <dsp:sp modelId="{43950615-4D36-0444-B1DE-37B8AB1351F7}">
      <dsp:nvSpPr>
        <dsp:cNvPr id="0" name=""/>
        <dsp:cNvSpPr/>
      </dsp:nvSpPr>
      <dsp:spPr>
        <a:xfrm>
          <a:off x="2486372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A32D5-4256-EC4A-814D-9A3928248A47}">
      <dsp:nvSpPr>
        <dsp:cNvPr id="0" name=""/>
        <dsp:cNvSpPr/>
      </dsp:nvSpPr>
      <dsp:spPr>
        <a:xfrm>
          <a:off x="2486372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FDFD6-2165-4D44-A11D-C29D0F2C3E0A}">
      <dsp:nvSpPr>
        <dsp:cNvPr id="0" name=""/>
        <dsp:cNvSpPr/>
      </dsp:nvSpPr>
      <dsp:spPr>
        <a:xfrm>
          <a:off x="2152129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形容词名词对</a:t>
          </a: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(ANP)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152129" y="1071541"/>
        <a:ext cx="1336972" cy="427831"/>
      </dsp:txXfrm>
    </dsp:sp>
    <dsp:sp modelId="{9AE18839-2826-124C-94D6-1E8A623E2D1F}">
      <dsp:nvSpPr>
        <dsp:cNvPr id="0" name=""/>
        <dsp:cNvSpPr/>
      </dsp:nvSpPr>
      <dsp:spPr>
        <a:xfrm>
          <a:off x="3355404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85A85-2059-8D4F-928D-10F1378D9070}">
      <dsp:nvSpPr>
        <dsp:cNvPr id="0" name=""/>
        <dsp:cNvSpPr/>
      </dsp:nvSpPr>
      <dsp:spPr>
        <a:xfrm>
          <a:off x="3355404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3F924-78FE-4B46-8B95-91310F04B21F}">
      <dsp:nvSpPr>
        <dsp:cNvPr id="0" name=""/>
        <dsp:cNvSpPr/>
      </dsp:nvSpPr>
      <dsp:spPr>
        <a:xfrm>
          <a:off x="3021161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happy</a:t>
          </a:r>
          <a:r>
            <a:rPr lang="zh-CN" altLang="en-US" sz="1600" b="1" i="0" kern="1200" baseline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kern="1200" baseline="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boy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021161" y="2020792"/>
        <a:ext cx="1336972" cy="427831"/>
      </dsp:txXfrm>
    </dsp:sp>
    <dsp:sp modelId="{C221E5EE-53E8-5B44-9B68-0E5E7E55C49B}">
      <dsp:nvSpPr>
        <dsp:cNvPr id="0" name=""/>
        <dsp:cNvSpPr/>
      </dsp:nvSpPr>
      <dsp:spPr>
        <a:xfrm>
          <a:off x="3355404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9D89C-EDCB-8F4A-9686-6E3AEDA5E6D3}">
      <dsp:nvSpPr>
        <dsp:cNvPr id="0" name=""/>
        <dsp:cNvSpPr/>
      </dsp:nvSpPr>
      <dsp:spPr>
        <a:xfrm>
          <a:off x="3355404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DF1A0-7BB3-6247-AEE2-F540DC7F5BA7}">
      <dsp:nvSpPr>
        <dsp:cNvPr id="0" name=""/>
        <dsp:cNvSpPr/>
      </dsp:nvSpPr>
      <dsp:spPr>
        <a:xfrm>
          <a:off x="3021161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dull</a:t>
          </a: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rabbit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021161" y="2970043"/>
        <a:ext cx="1336972" cy="427831"/>
      </dsp:txXfrm>
    </dsp:sp>
    <dsp:sp modelId="{2B2F805E-0134-0B42-BFD7-581C8F8E107F}">
      <dsp:nvSpPr>
        <dsp:cNvPr id="0" name=""/>
        <dsp:cNvSpPr/>
      </dsp:nvSpPr>
      <dsp:spPr>
        <a:xfrm>
          <a:off x="3355404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8DCF7-66FB-D64D-BA5C-827C6F947A30}">
      <dsp:nvSpPr>
        <dsp:cNvPr id="0" name=""/>
        <dsp:cNvSpPr/>
      </dsp:nvSpPr>
      <dsp:spPr>
        <a:xfrm>
          <a:off x="3355404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AAF6F-91DA-0941-B1DE-34E9DEA985D5}">
      <dsp:nvSpPr>
        <dsp:cNvPr id="0" name=""/>
        <dsp:cNvSpPr/>
      </dsp:nvSpPr>
      <dsp:spPr>
        <a:xfrm>
          <a:off x="3021161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injured</a:t>
          </a: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man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021161" y="3919293"/>
        <a:ext cx="1336972" cy="427831"/>
      </dsp:txXfrm>
    </dsp:sp>
    <dsp:sp modelId="{B2C14C14-E825-4A47-A02D-4FD95C46CC72}">
      <dsp:nvSpPr>
        <dsp:cNvPr id="0" name=""/>
        <dsp:cNvSpPr/>
      </dsp:nvSpPr>
      <dsp:spPr>
        <a:xfrm>
          <a:off x="3355404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67B49-58CB-4047-AA69-AC564075603A}">
      <dsp:nvSpPr>
        <dsp:cNvPr id="0" name=""/>
        <dsp:cNvSpPr/>
      </dsp:nvSpPr>
      <dsp:spPr>
        <a:xfrm>
          <a:off x="3355404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A7039-361E-A242-8821-10089FED74D8}">
      <dsp:nvSpPr>
        <dsp:cNvPr id="0" name=""/>
        <dsp:cNvSpPr/>
      </dsp:nvSpPr>
      <dsp:spPr>
        <a:xfrm>
          <a:off x="3021161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...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021161" y="4868544"/>
        <a:ext cx="1336972" cy="427831"/>
      </dsp:txXfrm>
    </dsp:sp>
    <dsp:sp modelId="{07442B3D-BEB7-DA4D-A375-BF1A50675DC0}">
      <dsp:nvSpPr>
        <dsp:cNvPr id="0" name=""/>
        <dsp:cNvSpPr/>
      </dsp:nvSpPr>
      <dsp:spPr>
        <a:xfrm>
          <a:off x="4104109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F5922-452D-CD43-A13F-23BE667FCA16}">
      <dsp:nvSpPr>
        <dsp:cNvPr id="0" name=""/>
        <dsp:cNvSpPr/>
      </dsp:nvSpPr>
      <dsp:spPr>
        <a:xfrm>
          <a:off x="4104109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B018E-BBDE-E040-B7DC-BA8EA9C340E8}">
      <dsp:nvSpPr>
        <dsp:cNvPr id="0" name=""/>
        <dsp:cNvSpPr/>
      </dsp:nvSpPr>
      <dsp:spPr>
        <a:xfrm>
          <a:off x="3769866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动词名词对</a:t>
          </a: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(VNP)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3769866" y="1071541"/>
        <a:ext cx="1336972" cy="427831"/>
      </dsp:txXfrm>
    </dsp:sp>
    <dsp:sp modelId="{F2A84194-5BEF-CA41-904E-148CA860B74F}">
      <dsp:nvSpPr>
        <dsp:cNvPr id="0" name=""/>
        <dsp:cNvSpPr/>
      </dsp:nvSpPr>
      <dsp:spPr>
        <a:xfrm>
          <a:off x="4973141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2D661-07F7-9344-A362-8799B98440DC}">
      <dsp:nvSpPr>
        <dsp:cNvPr id="0" name=""/>
        <dsp:cNvSpPr/>
      </dsp:nvSpPr>
      <dsp:spPr>
        <a:xfrm>
          <a:off x="4973141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A91886-5525-BF41-8037-1DAC58B733C1}">
      <dsp:nvSpPr>
        <dsp:cNvPr id="0" name=""/>
        <dsp:cNvSpPr/>
      </dsp:nvSpPr>
      <dsp:spPr>
        <a:xfrm>
          <a:off x="4638898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throw</a:t>
          </a: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notebook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638898" y="2020792"/>
        <a:ext cx="1336972" cy="427831"/>
      </dsp:txXfrm>
    </dsp:sp>
    <dsp:sp modelId="{6B084073-A12B-7F4B-BC46-654E60D3B907}">
      <dsp:nvSpPr>
        <dsp:cNvPr id="0" name=""/>
        <dsp:cNvSpPr/>
      </dsp:nvSpPr>
      <dsp:spPr>
        <a:xfrm>
          <a:off x="4973141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A3215-F2E5-C84A-8664-EFFCB72B17E8}">
      <dsp:nvSpPr>
        <dsp:cNvPr id="0" name=""/>
        <dsp:cNvSpPr/>
      </dsp:nvSpPr>
      <dsp:spPr>
        <a:xfrm>
          <a:off x="4973141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ACCBA-195F-AB49-81AC-03CF04FECFB6}">
      <dsp:nvSpPr>
        <dsp:cNvPr id="0" name=""/>
        <dsp:cNvSpPr/>
      </dsp:nvSpPr>
      <dsp:spPr>
        <a:xfrm>
          <a:off x="4638898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gallop</a:t>
          </a: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snail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638898" y="2970043"/>
        <a:ext cx="1336972" cy="427831"/>
      </dsp:txXfrm>
    </dsp:sp>
    <dsp:sp modelId="{184B1664-5802-1A41-BA1D-23E33EA83675}">
      <dsp:nvSpPr>
        <dsp:cNvPr id="0" name=""/>
        <dsp:cNvSpPr/>
      </dsp:nvSpPr>
      <dsp:spPr>
        <a:xfrm>
          <a:off x="4973141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3A188-6253-8642-B91D-1602EF7FE226}">
      <dsp:nvSpPr>
        <dsp:cNvPr id="0" name=""/>
        <dsp:cNvSpPr/>
      </dsp:nvSpPr>
      <dsp:spPr>
        <a:xfrm>
          <a:off x="4973141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2B0D90-E8B8-9D4F-B65E-00BBE6F5F464}">
      <dsp:nvSpPr>
        <dsp:cNvPr id="0" name=""/>
        <dsp:cNvSpPr/>
      </dsp:nvSpPr>
      <dsp:spPr>
        <a:xfrm>
          <a:off x="4638898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Weep</a:t>
          </a:r>
          <a:r>
            <a:rPr lang="zh-CN" altLang="en-US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boy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638898" y="3919293"/>
        <a:ext cx="1336972" cy="427831"/>
      </dsp:txXfrm>
    </dsp:sp>
    <dsp:sp modelId="{01ECE561-710A-6445-A574-6972AFF6395C}">
      <dsp:nvSpPr>
        <dsp:cNvPr id="0" name=""/>
        <dsp:cNvSpPr/>
      </dsp:nvSpPr>
      <dsp:spPr>
        <a:xfrm>
          <a:off x="4973141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601C6-F87F-C74E-8B0F-60442A1C6609}">
      <dsp:nvSpPr>
        <dsp:cNvPr id="0" name=""/>
        <dsp:cNvSpPr/>
      </dsp:nvSpPr>
      <dsp:spPr>
        <a:xfrm>
          <a:off x="4973141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E4F2B-DF7C-044E-986C-D1B5BBB369FC}">
      <dsp:nvSpPr>
        <dsp:cNvPr id="0" name=""/>
        <dsp:cNvSpPr/>
      </dsp:nvSpPr>
      <dsp:spPr>
        <a:xfrm>
          <a:off x="4638898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i="0" kern="1200" dirty="0" smtClean="0">
              <a:ln w="9525">
                <a:solidFill>
                  <a:schemeClr val="tx2"/>
                </a:solidFill>
              </a:ln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rPr>
            <a:t>...</a:t>
          </a:r>
          <a:endParaRPr lang="en-US" sz="1600" b="1" i="0" kern="1200" dirty="0">
            <a:ln w="9525">
              <a:solidFill>
                <a:schemeClr val="tx2"/>
              </a:solidFill>
            </a:ln>
            <a:solidFill>
              <a:schemeClr val="accent1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4638898" y="4868544"/>
        <a:ext cx="1336972" cy="427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12AAE-A874-4C4F-9386-81AE95DEE010}">
      <dsp:nvSpPr>
        <dsp:cNvPr id="0" name=""/>
        <dsp:cNvSpPr/>
      </dsp:nvSpPr>
      <dsp:spPr>
        <a:xfrm>
          <a:off x="7561659" y="2764532"/>
          <a:ext cx="91440" cy="3700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05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658D6-B5D9-1542-8554-BEEAE2FF0A22}">
      <dsp:nvSpPr>
        <dsp:cNvPr id="0" name=""/>
        <dsp:cNvSpPr/>
      </dsp:nvSpPr>
      <dsp:spPr>
        <a:xfrm>
          <a:off x="5184375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2423003" y="186497"/>
              </a:lnTo>
              <a:lnTo>
                <a:pt x="2423003" y="3700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E1F1E-F764-3944-8884-0EC3DE2D785F}">
      <dsp:nvSpPr>
        <dsp:cNvPr id="0" name=""/>
        <dsp:cNvSpPr/>
      </dsp:nvSpPr>
      <dsp:spPr>
        <a:xfrm>
          <a:off x="2761371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24EFD-2B3B-DB4B-8123-4F978E7C5B71}">
      <dsp:nvSpPr>
        <dsp:cNvPr id="0" name=""/>
        <dsp:cNvSpPr/>
      </dsp:nvSpPr>
      <dsp:spPr>
        <a:xfrm>
          <a:off x="1146036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11855-AD55-8C4A-AA66-73F8CE0B0DF8}">
      <dsp:nvSpPr>
        <dsp:cNvPr id="0" name=""/>
        <dsp:cNvSpPr/>
      </dsp:nvSpPr>
      <dsp:spPr>
        <a:xfrm>
          <a:off x="2761371" y="1219683"/>
          <a:ext cx="2423003" cy="370058"/>
        </a:xfrm>
        <a:custGeom>
          <a:avLst/>
          <a:gdLst/>
          <a:ahLst/>
          <a:cxnLst/>
          <a:rect l="0" t="0" r="0" b="0"/>
          <a:pathLst>
            <a:path>
              <a:moveTo>
                <a:pt x="2423003" y="0"/>
              </a:moveTo>
              <a:lnTo>
                <a:pt x="2423003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3091F-455A-F141-B01E-DE947B9D23A6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C33C6-55B4-FE43-B3C6-5BC3F812B8D7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情感对</a:t>
          </a:r>
          <a:r>
            <a:rPr lang="en-US" altLang="zh-CN" sz="2500" kern="1200" dirty="0" smtClean="0"/>
            <a:t>(</a:t>
          </a:r>
          <a:r>
            <a:rPr lang="en-US" altLang="zh-CN" sz="2500" kern="1200" dirty="0" err="1" smtClean="0"/>
            <a:t>SentiPair</a:t>
          </a:r>
          <a:r>
            <a:rPr lang="en-US" altLang="zh-CN" sz="2500" kern="1200" dirty="0" smtClean="0"/>
            <a:t>)</a:t>
          </a:r>
          <a:endParaRPr lang="en-US" sz="2500" kern="1200" dirty="0"/>
        </a:p>
      </dsp:txBody>
      <dsp:txXfrm>
        <a:off x="5771770" y="41957"/>
        <a:ext cx="1762184" cy="1174789"/>
      </dsp:txXfrm>
    </dsp:sp>
    <dsp:sp modelId="{AD5BCE89-4DDE-4B44-ABE1-978E67348E9F}">
      <dsp:nvSpPr>
        <dsp:cNvPr id="0" name=""/>
        <dsp:cNvSpPr/>
      </dsp:nvSpPr>
      <dsp:spPr>
        <a:xfrm>
          <a:off x="2173977" y="1589742"/>
          <a:ext cx="1174789" cy="11747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5B07E3-6E26-4847-8C8B-0895C1143757}">
      <dsp:nvSpPr>
        <dsp:cNvPr id="0" name=""/>
        <dsp:cNvSpPr/>
      </dsp:nvSpPr>
      <dsp:spPr>
        <a:xfrm>
          <a:off x="334876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形容词名词对（</a:t>
          </a:r>
          <a:r>
            <a:rPr lang="en-US" altLang="zh-CN" sz="2500" kern="1200" dirty="0" smtClean="0"/>
            <a:t>ANP</a:t>
          </a:r>
          <a:r>
            <a:rPr lang="zh-CN" altLang="en-US" sz="2500" kern="1200" dirty="0" smtClean="0"/>
            <a:t>）</a:t>
          </a:r>
          <a:endParaRPr lang="en-US" sz="2500" kern="1200" dirty="0"/>
        </a:p>
      </dsp:txBody>
      <dsp:txXfrm>
        <a:off x="3348766" y="1586805"/>
        <a:ext cx="1762184" cy="1174789"/>
      </dsp:txXfrm>
    </dsp:sp>
    <dsp:sp modelId="{2A32D0F8-30A7-2446-B0D7-1500D6494A37}">
      <dsp:nvSpPr>
        <dsp:cNvPr id="0" name=""/>
        <dsp:cNvSpPr/>
      </dsp:nvSpPr>
      <dsp:spPr>
        <a:xfrm>
          <a:off x="558641" y="3134591"/>
          <a:ext cx="1174789" cy="11747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4FF38-78B7-EC41-9ED7-5734534B2DBE}">
      <dsp:nvSpPr>
        <dsp:cNvPr id="0" name=""/>
        <dsp:cNvSpPr/>
      </dsp:nvSpPr>
      <dsp:spPr>
        <a:xfrm>
          <a:off x="173343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1733430" y="3131654"/>
        <a:ext cx="1762184" cy="1174789"/>
      </dsp:txXfrm>
    </dsp:sp>
    <dsp:sp modelId="{4A6FF5CA-03FD-074A-8CA1-17D1C26D3337}">
      <dsp:nvSpPr>
        <dsp:cNvPr id="0" name=""/>
        <dsp:cNvSpPr/>
      </dsp:nvSpPr>
      <dsp:spPr>
        <a:xfrm>
          <a:off x="3789312" y="3134591"/>
          <a:ext cx="1174789" cy="11747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8C5B61-1318-0B47-BB71-62ABFB154034}">
      <dsp:nvSpPr>
        <dsp:cNvPr id="0" name=""/>
        <dsp:cNvSpPr/>
      </dsp:nvSpPr>
      <dsp:spPr>
        <a:xfrm>
          <a:off x="4964102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...</a:t>
          </a:r>
          <a:endParaRPr lang="en-US" sz="2500" kern="1200" dirty="0"/>
        </a:p>
      </dsp:txBody>
      <dsp:txXfrm>
        <a:off x="4964102" y="3131654"/>
        <a:ext cx="1762184" cy="1174789"/>
      </dsp:txXfrm>
    </dsp:sp>
    <dsp:sp modelId="{254DCE3F-CC88-AF4A-BE11-8F1F7128FDB3}">
      <dsp:nvSpPr>
        <dsp:cNvPr id="0" name=""/>
        <dsp:cNvSpPr/>
      </dsp:nvSpPr>
      <dsp:spPr>
        <a:xfrm>
          <a:off x="7019984" y="1589742"/>
          <a:ext cx="1174789" cy="11747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C6436F-5868-EE49-B354-3E0ACADFEE83}">
      <dsp:nvSpPr>
        <dsp:cNvPr id="0" name=""/>
        <dsp:cNvSpPr/>
      </dsp:nvSpPr>
      <dsp:spPr>
        <a:xfrm>
          <a:off x="819477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动词名词对（</a:t>
          </a:r>
          <a:r>
            <a:rPr lang="en-US" altLang="zh-CN" sz="2500" kern="1200" dirty="0" smtClean="0"/>
            <a:t>VNP</a:t>
          </a:r>
          <a:r>
            <a:rPr lang="zh-CN" altLang="en-US" sz="2500" kern="1200" dirty="0" smtClean="0"/>
            <a:t>）</a:t>
          </a:r>
          <a:endParaRPr lang="en-US" sz="2500" kern="1200" dirty="0"/>
        </a:p>
      </dsp:txBody>
      <dsp:txXfrm>
        <a:off x="8194774" y="1586805"/>
        <a:ext cx="1762184" cy="1174789"/>
      </dsp:txXfrm>
    </dsp:sp>
    <dsp:sp modelId="{AF65023E-E1C3-E94A-A345-1AAC26E3A133}">
      <dsp:nvSpPr>
        <dsp:cNvPr id="0" name=""/>
        <dsp:cNvSpPr/>
      </dsp:nvSpPr>
      <dsp:spPr>
        <a:xfrm>
          <a:off x="7019984" y="3134591"/>
          <a:ext cx="1174789" cy="11747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1B2D6D-1608-1549-826C-84635F51BDA4}">
      <dsp:nvSpPr>
        <dsp:cNvPr id="0" name=""/>
        <dsp:cNvSpPr/>
      </dsp:nvSpPr>
      <dsp:spPr>
        <a:xfrm>
          <a:off x="8194774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8194774" y="3131654"/>
        <a:ext cx="1762184" cy="1174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E44A-5A85-CA46-BE28-BED2FB20009E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87C08-0246-4943-BBE7-AD6970F94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87C08-0246-4943-BBE7-AD6970F94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75D8-ECEA-894E-BD1E-0C3BB5E31D52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00CC-055C-6141-9F30-0855159A6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52408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5383" y="3527516"/>
            <a:ext cx="1111250" cy="853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5383" y="4406899"/>
            <a:ext cx="1111250" cy="860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5384" y="2629589"/>
            <a:ext cx="1111250" cy="858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2100" y="2629589"/>
            <a:ext cx="1050777" cy="855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7760" y="3497729"/>
            <a:ext cx="1055117" cy="8509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08732" y="4369489"/>
            <a:ext cx="1054145" cy="8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68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1" y="4827354"/>
            <a:ext cx="706774" cy="944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4826001"/>
            <a:ext cx="719467" cy="94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4826000"/>
            <a:ext cx="705311" cy="946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911600"/>
            <a:ext cx="1138176" cy="7492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837" y="4724400"/>
            <a:ext cx="1150539" cy="749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2837" y="5537202"/>
            <a:ext cx="1172603" cy="7492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83" y="2473416"/>
            <a:ext cx="1111250" cy="853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283" y="3352799"/>
            <a:ext cx="1111250" cy="860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284" y="1575489"/>
            <a:ext cx="1111250" cy="858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6400" y="338359"/>
            <a:ext cx="1050777" cy="8554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2060" y="1206499"/>
            <a:ext cx="1055117" cy="8509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3032" y="2078259"/>
            <a:ext cx="1054145" cy="8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51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Scott</dc:creator>
  <cp:lastModifiedBy>Adam Scott</cp:lastModifiedBy>
  <cp:revision>8</cp:revision>
  <dcterms:created xsi:type="dcterms:W3CDTF">2016-03-27T10:33:24Z</dcterms:created>
  <dcterms:modified xsi:type="dcterms:W3CDTF">2016-04-01T13:19:52Z</dcterms:modified>
</cp:coreProperties>
</file>