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>
        <p:scale>
          <a:sx n="75" d="100"/>
          <a:sy n="75" d="100"/>
        </p:scale>
        <p:origin x="10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0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61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13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03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8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0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73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8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1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54C0-7936-4765-AF73-23260E46DC48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A7EB-0317-4F16-90CD-037F85792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98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b3157408e9c1d540302be3c986286a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09" y="500192"/>
            <a:ext cx="18764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13" y="3244142"/>
            <a:ext cx="592455" cy="592455"/>
          </a:xfrm>
          <a:prstGeom prst="rect">
            <a:avLst/>
          </a:prstGeom>
        </p:spPr>
      </p:pic>
      <p:sp>
        <p:nvSpPr>
          <p:cNvPr id="42" name="Прямоугольник 41"/>
          <p:cNvSpPr/>
          <p:nvPr/>
        </p:nvSpPr>
        <p:spPr>
          <a:xfrm>
            <a:off x="1244333" y="3161420"/>
            <a:ext cx="716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 err="1" smtClean="0"/>
              <a:t>tfCKT</a:t>
            </a:r>
            <a:r>
              <a:rPr lang="ru-RU" sz="800" dirty="0" smtClean="0"/>
              <a:t>-</a:t>
            </a:r>
          </a:p>
          <a:p>
            <a:r>
              <a:rPr lang="ru-RU" sz="800" dirty="0" smtClean="0"/>
              <a:t>UeQ7W-</a:t>
            </a:r>
          </a:p>
          <a:p>
            <a:r>
              <a:rPr lang="ru-RU" sz="800" dirty="0" smtClean="0"/>
              <a:t>24yRK-</a:t>
            </a:r>
          </a:p>
          <a:p>
            <a:r>
              <a:rPr lang="ru-RU" sz="800" dirty="0" smtClean="0"/>
              <a:t>L8PX2-</a:t>
            </a:r>
          </a:p>
          <a:p>
            <a:r>
              <a:rPr lang="ru-RU" sz="800" dirty="0" smtClean="0"/>
              <a:t>D9waL</a:t>
            </a:r>
            <a:endParaRPr lang="ru-RU" sz="8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278232" y="3194609"/>
            <a:ext cx="1131682" cy="70065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7" name="Группа 46"/>
          <p:cNvGrpSpPr/>
          <p:nvPr/>
        </p:nvGrpSpPr>
        <p:grpSpPr>
          <a:xfrm>
            <a:off x="4591956" y="666788"/>
            <a:ext cx="2690333" cy="2703296"/>
            <a:chOff x="6075404" y="633281"/>
            <a:chExt cx="2520456" cy="2535926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6075407" y="633281"/>
              <a:ext cx="2520453" cy="2527963"/>
              <a:chOff x="6075407" y="633281"/>
              <a:chExt cx="2520453" cy="2527963"/>
            </a:xfrm>
          </p:grpSpPr>
          <p:grpSp>
            <p:nvGrpSpPr>
              <p:cNvPr id="50" name="Группа 49"/>
              <p:cNvGrpSpPr/>
              <p:nvPr/>
            </p:nvGrpSpPr>
            <p:grpSpPr>
              <a:xfrm rot="10800000">
                <a:off x="6075860" y="633281"/>
                <a:ext cx="2520000" cy="2527963"/>
                <a:chOff x="6083300" y="641244"/>
                <a:chExt cx="2520000" cy="2527963"/>
              </a:xfrm>
            </p:grpSpPr>
            <p:sp>
              <p:nvSpPr>
                <p:cNvPr id="63" name="Прямоугольник 62"/>
                <p:cNvSpPr/>
                <p:nvPr/>
              </p:nvSpPr>
              <p:spPr>
                <a:xfrm>
                  <a:off x="6083300" y="641244"/>
                  <a:ext cx="2520000" cy="25200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ый треугольник 63"/>
                <p:cNvSpPr/>
                <p:nvPr/>
              </p:nvSpPr>
              <p:spPr>
                <a:xfrm>
                  <a:off x="6083300" y="2629207"/>
                  <a:ext cx="540000" cy="540000"/>
                </a:xfrm>
                <a:prstGeom prst="rt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ый треугольник 64"/>
                <p:cNvSpPr/>
                <p:nvPr/>
              </p:nvSpPr>
              <p:spPr>
                <a:xfrm rot="5400000">
                  <a:off x="6083300" y="650390"/>
                  <a:ext cx="540000" cy="540000"/>
                </a:xfrm>
                <a:prstGeom prst="rt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с двумя скругленными соседними углами 65"/>
                <p:cNvSpPr/>
                <p:nvPr/>
              </p:nvSpPr>
              <p:spPr>
                <a:xfrm rot="5400000">
                  <a:off x="6071543" y="1637831"/>
                  <a:ext cx="563514" cy="5400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Овал 67"/>
                <p:cNvSpPr/>
                <p:nvPr/>
              </p:nvSpPr>
              <p:spPr>
                <a:xfrm>
                  <a:off x="7866271" y="653071"/>
                  <a:ext cx="468000" cy="468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51" name="Прямоугольник 50"/>
              <p:cNvSpPr/>
              <p:nvPr/>
            </p:nvSpPr>
            <p:spPr>
              <a:xfrm rot="3450975">
                <a:off x="6949732" y="2586365"/>
                <a:ext cx="749565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700" b="1" dirty="0" smtClean="0"/>
                  <a:t>КОД ЗАЩИТЫ</a:t>
                </a:r>
                <a:endParaRPr lang="ru-RU" sz="7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49340" y="745551"/>
                <a:ext cx="24238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gency FB" panose="020B0503020202020204" pitchFamily="34" charset="0"/>
                  </a:rPr>
                  <a:t>Smart House - Socket</a:t>
                </a:r>
                <a:endParaRPr lang="ru-RU" sz="1200" b="1" dirty="0"/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6206074" y="2131964"/>
                <a:ext cx="99899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100" b="1" dirty="0"/>
                  <a:t>Код защиты:</a:t>
                </a:r>
                <a:r>
                  <a:rPr lang="en-US" sz="1100" b="1" dirty="0"/>
                  <a:t> </a:t>
                </a:r>
              </a:p>
            </p:txBody>
          </p:sp>
          <p:sp>
            <p:nvSpPr>
              <p:cNvPr id="54" name="Прямоугольник 53"/>
              <p:cNvSpPr/>
              <p:nvPr/>
            </p:nvSpPr>
            <p:spPr>
              <a:xfrm>
                <a:off x="7069157" y="2340001"/>
                <a:ext cx="1084244" cy="641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55" name="Группа 54"/>
              <p:cNvGrpSpPr/>
              <p:nvPr/>
            </p:nvGrpSpPr>
            <p:grpSpPr>
              <a:xfrm>
                <a:off x="7544234" y="2400563"/>
                <a:ext cx="542441" cy="532037"/>
                <a:chOff x="4355008" y="2128630"/>
                <a:chExt cx="542441" cy="532037"/>
              </a:xfrm>
            </p:grpSpPr>
            <p:sp>
              <p:nvSpPr>
                <p:cNvPr id="61" name="Прямоугольник 60"/>
                <p:cNvSpPr/>
                <p:nvPr/>
              </p:nvSpPr>
              <p:spPr>
                <a:xfrm>
                  <a:off x="4355008" y="2128630"/>
                  <a:ext cx="542441" cy="532037"/>
                </a:xfrm>
                <a:prstGeom prst="rect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62" name="Рисунок 61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0915" y="2166956"/>
                  <a:ext cx="443734" cy="443733"/>
                </a:xfrm>
                <a:prstGeom prst="rect">
                  <a:avLst/>
                </a:prstGeom>
              </p:spPr>
            </p:pic>
          </p:grpSp>
          <p:grpSp>
            <p:nvGrpSpPr>
              <p:cNvPr id="56" name="Группа 55"/>
              <p:cNvGrpSpPr/>
              <p:nvPr/>
            </p:nvGrpSpPr>
            <p:grpSpPr>
              <a:xfrm>
                <a:off x="6830042" y="1022550"/>
                <a:ext cx="1062403" cy="738830"/>
                <a:chOff x="6893719" y="1069134"/>
                <a:chExt cx="1062403" cy="738830"/>
              </a:xfrm>
            </p:grpSpPr>
            <p:sp>
              <p:nvSpPr>
                <p:cNvPr id="58" name="Скругленный прямоугольник 57"/>
                <p:cNvSpPr/>
                <p:nvPr/>
              </p:nvSpPr>
              <p:spPr>
                <a:xfrm>
                  <a:off x="6953250" y="1090037"/>
                  <a:ext cx="942975" cy="71792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59" name="Рисунок 5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3832" y="1285282"/>
                  <a:ext cx="461809" cy="461809"/>
                </a:xfrm>
                <a:prstGeom prst="rect">
                  <a:avLst/>
                </a:prstGeom>
              </p:spPr>
            </p:pic>
            <p:sp>
              <p:nvSpPr>
                <p:cNvPr id="60" name="TextBox 59"/>
                <p:cNvSpPr txBox="1"/>
                <p:nvPr/>
              </p:nvSpPr>
              <p:spPr>
                <a:xfrm>
                  <a:off x="6893719" y="1069134"/>
                  <a:ext cx="106240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900" dirty="0" smtClean="0"/>
                    <a:t>Сайт </a:t>
                  </a:r>
                  <a:r>
                    <a:rPr lang="en-US" sz="900" dirty="0" smtClean="0"/>
                    <a:t>Smart House</a:t>
                  </a:r>
                  <a:endParaRPr lang="ru-RU" sz="900" dirty="0"/>
                </a:p>
              </p:txBody>
            </p:sp>
          </p:grpSp>
          <p:sp>
            <p:nvSpPr>
              <p:cNvPr id="57" name="Прямоугольник с одним усеченным и одним скругленным углом 56"/>
              <p:cNvSpPr/>
              <p:nvPr/>
            </p:nvSpPr>
            <p:spPr>
              <a:xfrm rot="10800000">
                <a:off x="6075407" y="641243"/>
                <a:ext cx="540000" cy="1498683"/>
              </a:xfrm>
              <a:prstGeom prst="snipRound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9" name="Прямоугольник с одним усеченным и одним скругленным углом 48"/>
            <p:cNvSpPr/>
            <p:nvPr/>
          </p:nvSpPr>
          <p:spPr>
            <a:xfrm flipH="1">
              <a:off x="6075404" y="2681417"/>
              <a:ext cx="851351" cy="487790"/>
            </a:xfrm>
            <a:prstGeom prst="snipRound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7581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3269229" y="745551"/>
            <a:ext cx="2520454" cy="2527965"/>
            <a:chOff x="6075404" y="633281"/>
            <a:chExt cx="2520456" cy="2535926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6075407" y="633281"/>
              <a:ext cx="2520453" cy="2527963"/>
              <a:chOff x="6075407" y="633281"/>
              <a:chExt cx="2520453" cy="2527963"/>
            </a:xfrm>
          </p:grpSpPr>
          <p:grpSp>
            <p:nvGrpSpPr>
              <p:cNvPr id="30" name="Группа 29"/>
              <p:cNvGrpSpPr/>
              <p:nvPr/>
            </p:nvGrpSpPr>
            <p:grpSpPr>
              <a:xfrm rot="10800000">
                <a:off x="6075860" y="633281"/>
                <a:ext cx="2520000" cy="2527963"/>
                <a:chOff x="6083300" y="641244"/>
                <a:chExt cx="2520000" cy="2527963"/>
              </a:xfrm>
            </p:grpSpPr>
            <p:sp>
              <p:nvSpPr>
                <p:cNvPr id="43" name="Прямоугольник 42"/>
                <p:cNvSpPr/>
                <p:nvPr/>
              </p:nvSpPr>
              <p:spPr>
                <a:xfrm>
                  <a:off x="6083300" y="641244"/>
                  <a:ext cx="2520000" cy="2520000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ый треугольник 43"/>
                <p:cNvSpPr/>
                <p:nvPr/>
              </p:nvSpPr>
              <p:spPr>
                <a:xfrm>
                  <a:off x="6083300" y="2629207"/>
                  <a:ext cx="540000" cy="540000"/>
                </a:xfrm>
                <a:prstGeom prst="rt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ый треугольник 44"/>
                <p:cNvSpPr/>
                <p:nvPr/>
              </p:nvSpPr>
              <p:spPr>
                <a:xfrm rot="5400000">
                  <a:off x="6083300" y="650390"/>
                  <a:ext cx="540000" cy="540000"/>
                </a:xfrm>
                <a:prstGeom prst="rt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с двумя скругленными соседними углами 45"/>
                <p:cNvSpPr/>
                <p:nvPr/>
              </p:nvSpPr>
              <p:spPr>
                <a:xfrm rot="5400000">
                  <a:off x="6071543" y="1637831"/>
                  <a:ext cx="563514" cy="5400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Овал 46"/>
                <p:cNvSpPr/>
                <p:nvPr/>
              </p:nvSpPr>
              <p:spPr>
                <a:xfrm>
                  <a:off x="7866271" y="653071"/>
                  <a:ext cx="468000" cy="468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31" name="Прямоугольник 30"/>
              <p:cNvSpPr/>
              <p:nvPr/>
            </p:nvSpPr>
            <p:spPr>
              <a:xfrm rot="3450975">
                <a:off x="6949732" y="2586365"/>
                <a:ext cx="749565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700" b="1" dirty="0" smtClean="0"/>
                  <a:t>КОД ЗАЩИТЫ</a:t>
                </a:r>
                <a:endParaRPr lang="ru-RU" sz="7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149340" y="745551"/>
                <a:ext cx="24238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Agency FB" panose="020B0503020202020204" pitchFamily="34" charset="0"/>
                  </a:rPr>
                  <a:t>Smart House - Socket</a:t>
                </a:r>
                <a:endParaRPr lang="ru-RU" sz="1200" b="1" dirty="0"/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6206074" y="2131964"/>
                <a:ext cx="99899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100" b="1" dirty="0"/>
                  <a:t>Код защиты:</a:t>
                </a:r>
                <a:r>
                  <a:rPr lang="en-US" sz="1100" b="1" dirty="0"/>
                  <a:t> </a:t>
                </a:r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7069157" y="2340001"/>
                <a:ext cx="1084244" cy="641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5" name="Группа 34"/>
              <p:cNvGrpSpPr/>
              <p:nvPr/>
            </p:nvGrpSpPr>
            <p:grpSpPr>
              <a:xfrm>
                <a:off x="7544234" y="2400563"/>
                <a:ext cx="542441" cy="532037"/>
                <a:chOff x="4355008" y="2128630"/>
                <a:chExt cx="542441" cy="532037"/>
              </a:xfrm>
            </p:grpSpPr>
            <p:sp>
              <p:nvSpPr>
                <p:cNvPr id="41" name="Прямоугольник 40"/>
                <p:cNvSpPr/>
                <p:nvPr/>
              </p:nvSpPr>
              <p:spPr>
                <a:xfrm>
                  <a:off x="4355008" y="2128630"/>
                  <a:ext cx="542441" cy="532037"/>
                </a:xfrm>
                <a:prstGeom prst="rect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42" name="Рисунок 4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0915" y="2166956"/>
                  <a:ext cx="443734" cy="443733"/>
                </a:xfrm>
                <a:prstGeom prst="rect">
                  <a:avLst/>
                </a:prstGeom>
              </p:spPr>
            </p:pic>
          </p:grpSp>
          <p:grpSp>
            <p:nvGrpSpPr>
              <p:cNvPr id="36" name="Группа 35"/>
              <p:cNvGrpSpPr/>
              <p:nvPr/>
            </p:nvGrpSpPr>
            <p:grpSpPr>
              <a:xfrm>
                <a:off x="6830042" y="1022550"/>
                <a:ext cx="1062403" cy="738830"/>
                <a:chOff x="6893719" y="1069134"/>
                <a:chExt cx="1062403" cy="738830"/>
              </a:xfrm>
            </p:grpSpPr>
            <p:sp>
              <p:nvSpPr>
                <p:cNvPr id="38" name="Скругленный прямоугольник 37"/>
                <p:cNvSpPr/>
                <p:nvPr/>
              </p:nvSpPr>
              <p:spPr>
                <a:xfrm>
                  <a:off x="6953250" y="1090037"/>
                  <a:ext cx="942975" cy="71792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39" name="Рисунок 3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3832" y="1285282"/>
                  <a:ext cx="461809" cy="461809"/>
                </a:xfrm>
                <a:prstGeom prst="rect">
                  <a:avLst/>
                </a:prstGeom>
              </p:spPr>
            </p:pic>
            <p:sp>
              <p:nvSpPr>
                <p:cNvPr id="40" name="TextBox 39"/>
                <p:cNvSpPr txBox="1"/>
                <p:nvPr/>
              </p:nvSpPr>
              <p:spPr>
                <a:xfrm>
                  <a:off x="6893719" y="1069134"/>
                  <a:ext cx="106240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900" dirty="0" smtClean="0"/>
                    <a:t>Сайт </a:t>
                  </a:r>
                  <a:r>
                    <a:rPr lang="en-US" sz="900" dirty="0" smtClean="0"/>
                    <a:t>Smart House</a:t>
                  </a:r>
                  <a:endParaRPr lang="ru-RU" sz="900" dirty="0"/>
                </a:p>
              </p:txBody>
            </p:sp>
          </p:grpSp>
          <p:sp>
            <p:nvSpPr>
              <p:cNvPr id="37" name="Прямоугольник с одним усеченным и одним скругленным углом 36"/>
              <p:cNvSpPr/>
              <p:nvPr/>
            </p:nvSpPr>
            <p:spPr>
              <a:xfrm rot="10800000">
                <a:off x="6075407" y="641243"/>
                <a:ext cx="540000" cy="1498683"/>
              </a:xfrm>
              <a:prstGeom prst="snipRound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9" name="Прямоугольник с одним усеченным и одним скругленным углом 28"/>
            <p:cNvSpPr/>
            <p:nvPr/>
          </p:nvSpPr>
          <p:spPr>
            <a:xfrm flipH="1">
              <a:off x="6075404" y="2681417"/>
              <a:ext cx="851351" cy="487790"/>
            </a:xfrm>
            <a:prstGeom prst="snipRound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045673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5763</TotalTime>
  <Words>29</Words>
  <Application>Microsoft Office PowerPoint</Application>
  <PresentationFormat>Широкоэкранный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2022-06-20T09:13:11Z</dcterms:created>
  <dcterms:modified xsi:type="dcterms:W3CDTF">2022-06-24T09:24:50Z</dcterms:modified>
</cp:coreProperties>
</file>