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7"/>
    <p:restoredTop sz="94601"/>
  </p:normalViewPr>
  <p:slideViewPr>
    <p:cSldViewPr snapToGrid="0" snapToObjects="1">
      <p:cViewPr varScale="1">
        <p:scale>
          <a:sx n="111" d="100"/>
          <a:sy n="111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565-15CB-9744-8713-6AAB75DE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ED618-F736-5D43-8FFF-F9BABE59C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1FF6-C7E2-C640-AC2B-DBAB3E8C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85A7-62B0-0541-9F85-647AEB79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2032-9CAD-5542-BB4C-22A9808E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F001-5B54-C245-B2A2-0A0C5D1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E11D-2525-5C41-8D40-B40ED9D8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C6FA-1AF0-884F-8C36-450180E4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B60C-E175-484D-BC27-B4F1A0D2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063E-7B0D-9346-8253-CEE5CBF5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55604-1F21-3C45-86A3-0CF827A6C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3B2F-34AA-0E41-99D7-95BBF9AF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7820-7511-9D44-811E-2CCBFC94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E076-169F-274F-AA86-EFCD24B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114F-D812-5948-98B2-F9A53D36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FDE-8C6F-8444-A741-A1FEEC5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D658-D1EA-BF46-8660-82C94264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5C2F-948D-1149-99D9-E5AB106F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64C8-5CBE-9D40-81DB-CEF177D2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F4BC-931B-C54E-A0E3-56221377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7246-D083-E74E-8F48-73521AB8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7BCA-4409-314E-BCE7-B167B391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C3AB-58D4-5446-8938-D991C0D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FE45-B4DB-E544-9D6E-F85A14BD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FD32-B898-5647-9A48-2A75E0FE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8864-6BDE-AC44-B360-E36E3230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0D24-2AB6-D94E-94C0-2540BBB5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E629-FFB8-0643-8343-0B4E432C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CF16-01D6-204C-938B-AC1616D1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0BB51-A4BD-A44E-931B-5FC4E95F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51F-B191-A144-B0C1-6C80489E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FDF-F155-E040-9EA5-5548987A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6C2D-ABCB-A744-830B-E5C3C707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3F149-DDA5-4F41-BF74-64635C7B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4C6A0-F0AA-DD4A-870E-BB2D973F6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8F422-5DB1-D94C-9C92-B6E9074F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A8E98-6DE6-BC47-877B-F0E10C65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1236D-9230-AC4A-94FB-75A96966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7A618-F0C5-4240-B3F6-D83252C2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C955-08C6-A84C-92A5-E8805F2C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7FFBD-09C3-3145-870B-0A395B5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9BD9A-3050-214D-A001-3CBBA62C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5A89C-92EC-784A-B7C6-1E9CB851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A940-922B-4B41-815F-D288E022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A5AE9-BE14-ED43-96A8-2A995C00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0112D-2D36-C74A-937A-034A5E91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B25B-BAA1-864C-86DA-506FB2B9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8D7-398F-3A4F-899A-4FFA50F8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6964-EBAF-3441-BAAF-938481A8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5912-0B3A-274F-A194-4D63479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BEC05-8EA9-D84C-8F8D-141D3DBA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5BDE-B1B7-6B42-820E-6D720FC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D3D1-4D3D-2849-93B7-62D95912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BFE68-7E49-DF46-9474-80BB5B1FA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43A1-6E5F-E44A-971B-A67F1417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0D23-03F9-0443-9102-63D63B6D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0ED7-F9F1-704F-8633-F8106CB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DBCF-3D51-1840-934D-90927D8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5FBD1-BC0C-2944-88E2-FED8900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2A2D-C241-2B49-95FF-F295018F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0DB-4B08-DC42-A53B-3CE68F888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00A3-0AAC-414F-99FF-33588579402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252D-8811-A149-BB3F-A32226158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CFDB-BB39-DE43-A0A4-ED7E6503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8AAB-BFA0-0543-9111-CF64E83C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A3F9-08CA-3646-87D0-27856B216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Shopping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00CAD-9A86-8E42-9D54-B83C1247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049"/>
            <a:ext cx="9144000" cy="1655762"/>
          </a:xfrm>
        </p:spPr>
        <p:txBody>
          <a:bodyPr/>
          <a:lstStyle/>
          <a:p>
            <a:r>
              <a:rPr lang="en-US" dirty="0"/>
              <a:t>Author: Timothy Weng 2107992</a:t>
            </a:r>
          </a:p>
        </p:txBody>
      </p:sp>
    </p:spTree>
    <p:extLst>
      <p:ext uri="{BB962C8B-B14F-4D97-AF65-F5344CB8AC3E}">
        <p14:creationId xmlns:p14="http://schemas.microsoft.com/office/powerpoint/2010/main" val="18717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6D79-37BE-CB49-9637-9ED6DB76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4DF7-AE37-594A-BEEB-5E7BCFC4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Service Class: Ensure log in success, check if user have exist account, will run into error if the user enter invalid username or password , user are also not able to register with the same user name</a:t>
            </a:r>
          </a:p>
          <a:p>
            <a:r>
              <a:rPr lang="en-US" dirty="0"/>
              <a:t>User Class: what user needs to input </a:t>
            </a:r>
          </a:p>
        </p:txBody>
      </p:sp>
    </p:spTree>
    <p:extLst>
      <p:ext uri="{BB962C8B-B14F-4D97-AF65-F5344CB8AC3E}">
        <p14:creationId xmlns:p14="http://schemas.microsoft.com/office/powerpoint/2010/main" val="20160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5189-A024-3B4D-8642-19B6C9D0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A4D5-367B-1E4A-8937-C85FDBA0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includes different types of products including clothing and electronics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744F-21D0-E141-B302-158F1574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B07B-BED1-8A4B-8014-C61ED96E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OrderProcessor</a:t>
            </a:r>
            <a:r>
              <a:rPr lang="en-US" dirty="0"/>
              <a:t> Class: When user successfully checked out, the shopping cart will able to clear out the cart for the next user to use </a:t>
            </a:r>
          </a:p>
          <a:p>
            <a:endParaRPr lang="en-US" dirty="0"/>
          </a:p>
          <a:p>
            <a:r>
              <a:rPr lang="en-US" dirty="0" err="1"/>
              <a:t>ShoppingCart</a:t>
            </a:r>
            <a:r>
              <a:rPr lang="en-US" dirty="0"/>
              <a:t>: Create features such as adding or removing products from the shopping cart, and user are also able to view the total value before they check out </a:t>
            </a:r>
          </a:p>
        </p:txBody>
      </p:sp>
    </p:spTree>
    <p:extLst>
      <p:ext uri="{BB962C8B-B14F-4D97-AF65-F5344CB8AC3E}">
        <p14:creationId xmlns:p14="http://schemas.microsoft.com/office/powerpoint/2010/main" val="43195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7E9C-B5F7-254B-BF4F-B3B6B5D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D1E8-9D6F-6545-BD77-6EE13D90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Processor: Allow user to type in credit card number, as long as the last digit does not end with the even number </a:t>
            </a:r>
          </a:p>
          <a:p>
            <a:endParaRPr lang="en-US" dirty="0"/>
          </a:p>
          <a:p>
            <a:r>
              <a:rPr lang="en-US" dirty="0"/>
              <a:t>Payment Detail: Allow user to type in the payment detail includes card number, cardholder name and the amount that user are paying </a:t>
            </a:r>
          </a:p>
        </p:txBody>
      </p:sp>
    </p:spTree>
    <p:extLst>
      <p:ext uri="{BB962C8B-B14F-4D97-AF65-F5344CB8AC3E}">
        <p14:creationId xmlns:p14="http://schemas.microsoft.com/office/powerpoint/2010/main" val="153440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A48B-DCD5-0B43-87BE-E11B6D94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B2A-FEF8-DB4D-B07D-522CD101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console base app</a:t>
            </a:r>
          </a:p>
          <a:p>
            <a:r>
              <a:rPr lang="en-US" dirty="0"/>
              <a:t>When the user first enter, user are required to either log in with excising account or sign up</a:t>
            </a:r>
          </a:p>
          <a:p>
            <a:r>
              <a:rPr lang="en-US" dirty="0"/>
              <a:t>After Logging in user have 6 shopping options to choose from </a:t>
            </a:r>
          </a:p>
          <a:p>
            <a:r>
              <a:rPr lang="en-US" dirty="0"/>
              <a:t>User are also able to exit with the interface when they are finish with their shopping </a:t>
            </a:r>
          </a:p>
        </p:txBody>
      </p:sp>
    </p:spTree>
    <p:extLst>
      <p:ext uri="{BB962C8B-B14F-4D97-AF65-F5344CB8AC3E}">
        <p14:creationId xmlns:p14="http://schemas.microsoft.com/office/powerpoint/2010/main" val="343270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OOP Shopping System </vt:lpstr>
      <vt:lpstr>Authentication</vt:lpstr>
      <vt:lpstr>Catalog </vt:lpstr>
      <vt:lpstr>Order</vt:lpstr>
      <vt:lpstr>Payment </vt:lpstr>
      <vt:lpstr>Main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Shopping System </dc:title>
  <dc:creator>Timothy Weng</dc:creator>
  <cp:lastModifiedBy>Timothy Weng</cp:lastModifiedBy>
  <cp:revision>5</cp:revision>
  <dcterms:created xsi:type="dcterms:W3CDTF">2023-11-21T04:22:49Z</dcterms:created>
  <dcterms:modified xsi:type="dcterms:W3CDTF">2023-11-21T05:48:49Z</dcterms:modified>
</cp:coreProperties>
</file>