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9e392a6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9e392a6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9e392a66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9e392a6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9e392a66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9e392a66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9e392a6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9e392a6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9e392a6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9e392a6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9e392a6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9e392a6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9e1a2f6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9e1a2f6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9e1a2f6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9e1a2f6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9e1a2f60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9e1a2f60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9e1a2f60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9e1a2f60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e1a2f6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e1a2f6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9e392a6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9e392a6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9e392a6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9e392a6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9e392a6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9e392a6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032275" y="2157900"/>
            <a:ext cx="67878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LogicTransport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8250" y="4677925"/>
            <a:ext cx="50253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1100">
                <a:solidFill>
                  <a:srgbClr val="85C46C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Wykonał: Jakub Szubartowski (A01/C01/L02)   I Informatyka</a:t>
            </a:r>
            <a:endParaRPr i="1" sz="1100">
              <a:solidFill>
                <a:srgbClr val="85C46C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325" y="1982602"/>
            <a:ext cx="1074799" cy="10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RUN (from .data file)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90" y="1226225"/>
            <a:ext cx="7900625" cy="2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EXPORT DATA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5565"/>
            <a:ext cx="8520600" cy="89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*.data file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8" y="530916"/>
            <a:ext cx="3714925" cy="40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OPTIONS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9"/>
            <a:ext cx="8520599" cy="236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PREZENTACJA</a:t>
            </a:r>
            <a:br>
              <a:rPr lang="pl"/>
            </a:br>
            <a:r>
              <a:rPr lang="pl"/>
              <a:t>PROGRAMU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END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625" y="4357550"/>
            <a:ext cx="5521375" cy="7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375" y="4646653"/>
            <a:ext cx="398550" cy="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plecakowy - opis problemu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Algorytm siłowy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32775" y="2097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Algorytm zachłanny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61700" y="2951550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Programowanie dynamiczne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676" y="1159325"/>
            <a:ext cx="2868626" cy="248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852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ProductManager</a:t>
            </a:r>
            <a:r>
              <a:rPr lang="pl"/>
              <a:t>: Odpowiada za generowanie i zarządzanie listą produktów.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2120150"/>
            <a:ext cx="85206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ProblemSolver</a:t>
            </a:r>
            <a:r>
              <a:rPr lang="pl"/>
              <a:t>: </a:t>
            </a:r>
            <a:r>
              <a:rPr lang="pl"/>
              <a:t>Implementuje podejście programowania dynamicznego do rozwiązania problemu plecakowego.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3205425"/>
            <a:ext cx="85206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Options</a:t>
            </a:r>
            <a:r>
              <a:rPr lang="pl"/>
              <a:t>: </a:t>
            </a:r>
            <a:r>
              <a:rPr lang="pl"/>
              <a:t>Obsługuje interakcje użytkownika, opcje menu i ustawienia konfiguracyjne.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ProductManager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302150"/>
            <a:ext cx="85206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Generuje losowe dane produktów (nazwa, cena, waga)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Pokazuje listę produktów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 Eksportuje i importuje dane produktów do/z pliku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Options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302150"/>
            <a:ext cx="8520600" cy="17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</a:t>
            </a:r>
            <a:r>
              <a:rPr lang="pl"/>
              <a:t>ostarcza interfejs sterowany menu dla użytkownika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Konfiguruje ustawienia (np. limit wagowy, nazwa pliku do eksportu/importu)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982875" y="1732950"/>
            <a:ext cx="3731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ProblemSolver</a:t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549800" y="2715925"/>
            <a:ext cx="82704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Cele: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1 - Implementacja algorytmu programowania dynamicznego do </a:t>
            </a:r>
            <a:r>
              <a:rPr lang="pl"/>
              <a:t>rozwiązania</a:t>
            </a:r>
            <a:r>
              <a:rPr lang="pl"/>
              <a:t> problemu plecakowego.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2 - Obliczyć optymalną wartość i zidentyfikować wybrane przedmioty przy zachowaniu limitu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450" y="1792087"/>
            <a:ext cx="720525" cy="7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Działanie programu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MENU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04" y="1229879"/>
            <a:ext cx="7212399" cy="25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5526900" y="724200"/>
            <a:ext cx="3249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RUN (random products)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724200"/>
            <a:ext cx="5080675" cy="4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