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0" r:id="rId5"/>
    <p:sldId id="261" r:id="rId6"/>
    <p:sldId id="264" r:id="rId7"/>
    <p:sldId id="267" r:id="rId8"/>
    <p:sldId id="268" r:id="rId9"/>
    <p:sldId id="269" r:id="rId10"/>
    <p:sldId id="266"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0EF0E-AFD7-440D-CAD0-60C60F1713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1FF1ED-4CA1-998A-F933-DA1BA79FBA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6A9D4A-1625-1450-3565-35C39907A692}"/>
              </a:ext>
            </a:extLst>
          </p:cNvPr>
          <p:cNvSpPr>
            <a:spLocks noGrp="1"/>
          </p:cNvSpPr>
          <p:nvPr>
            <p:ph type="dt" sz="half" idx="10"/>
          </p:nvPr>
        </p:nvSpPr>
        <p:spPr/>
        <p:txBody>
          <a:bodyPr/>
          <a:lstStyle/>
          <a:p>
            <a:fld id="{764D9854-0206-4209-9756-4762077D4AFF}" type="datetimeFigureOut">
              <a:rPr lang="en-IN" smtClean="0"/>
              <a:t>28-04-2023</a:t>
            </a:fld>
            <a:endParaRPr lang="en-IN"/>
          </a:p>
        </p:txBody>
      </p:sp>
      <p:sp>
        <p:nvSpPr>
          <p:cNvPr id="5" name="Footer Placeholder 4">
            <a:extLst>
              <a:ext uri="{FF2B5EF4-FFF2-40B4-BE49-F238E27FC236}">
                <a16:creationId xmlns:a16="http://schemas.microsoft.com/office/drawing/2014/main" id="{446270BB-1EF1-BE83-E838-524A3C537E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BCB698-58CC-8D15-7A3B-5D1C880605F9}"/>
              </a:ext>
            </a:extLst>
          </p:cNvPr>
          <p:cNvSpPr>
            <a:spLocks noGrp="1"/>
          </p:cNvSpPr>
          <p:nvPr>
            <p:ph type="sldNum" sz="quarter" idx="12"/>
          </p:nvPr>
        </p:nvSpPr>
        <p:spPr/>
        <p:txBody>
          <a:bodyPr/>
          <a:lstStyle/>
          <a:p>
            <a:fld id="{5A8A9643-FA9E-4330-ADA9-981F4A686C94}" type="slidenum">
              <a:rPr lang="en-IN" smtClean="0"/>
              <a:t>‹#›</a:t>
            </a:fld>
            <a:endParaRPr lang="en-IN"/>
          </a:p>
        </p:txBody>
      </p:sp>
    </p:spTree>
    <p:extLst>
      <p:ext uri="{BB962C8B-B14F-4D97-AF65-F5344CB8AC3E}">
        <p14:creationId xmlns:p14="http://schemas.microsoft.com/office/powerpoint/2010/main" val="3094240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11544-3FB2-4CC1-3C3D-4E706AD738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5AE0AB-EA16-B536-3E3A-9B5700442D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DF0890-4C46-8EDC-C69A-ADEEFEECA0F4}"/>
              </a:ext>
            </a:extLst>
          </p:cNvPr>
          <p:cNvSpPr>
            <a:spLocks noGrp="1"/>
          </p:cNvSpPr>
          <p:nvPr>
            <p:ph type="dt" sz="half" idx="10"/>
          </p:nvPr>
        </p:nvSpPr>
        <p:spPr/>
        <p:txBody>
          <a:bodyPr/>
          <a:lstStyle/>
          <a:p>
            <a:fld id="{764D9854-0206-4209-9756-4762077D4AFF}" type="datetimeFigureOut">
              <a:rPr lang="en-IN" smtClean="0"/>
              <a:t>28-04-2023</a:t>
            </a:fld>
            <a:endParaRPr lang="en-IN"/>
          </a:p>
        </p:txBody>
      </p:sp>
      <p:sp>
        <p:nvSpPr>
          <p:cNvPr id="5" name="Footer Placeholder 4">
            <a:extLst>
              <a:ext uri="{FF2B5EF4-FFF2-40B4-BE49-F238E27FC236}">
                <a16:creationId xmlns:a16="http://schemas.microsoft.com/office/drawing/2014/main" id="{CDBDD8DE-C14E-ADD1-F022-F53FED63D9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C83B69-1FE0-9224-187E-49B95E05D371}"/>
              </a:ext>
            </a:extLst>
          </p:cNvPr>
          <p:cNvSpPr>
            <a:spLocks noGrp="1"/>
          </p:cNvSpPr>
          <p:nvPr>
            <p:ph type="sldNum" sz="quarter" idx="12"/>
          </p:nvPr>
        </p:nvSpPr>
        <p:spPr/>
        <p:txBody>
          <a:bodyPr/>
          <a:lstStyle/>
          <a:p>
            <a:fld id="{5A8A9643-FA9E-4330-ADA9-981F4A686C94}" type="slidenum">
              <a:rPr lang="en-IN" smtClean="0"/>
              <a:t>‹#›</a:t>
            </a:fld>
            <a:endParaRPr lang="en-IN"/>
          </a:p>
        </p:txBody>
      </p:sp>
    </p:spTree>
    <p:extLst>
      <p:ext uri="{BB962C8B-B14F-4D97-AF65-F5344CB8AC3E}">
        <p14:creationId xmlns:p14="http://schemas.microsoft.com/office/powerpoint/2010/main" val="1958304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518382-E7D4-0260-07E7-9E9FDB7169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260CB9-84CA-E299-2987-E417F95B1C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6D49F1-ED30-E1F0-BCB5-51B6749DC6C6}"/>
              </a:ext>
            </a:extLst>
          </p:cNvPr>
          <p:cNvSpPr>
            <a:spLocks noGrp="1"/>
          </p:cNvSpPr>
          <p:nvPr>
            <p:ph type="dt" sz="half" idx="10"/>
          </p:nvPr>
        </p:nvSpPr>
        <p:spPr/>
        <p:txBody>
          <a:bodyPr/>
          <a:lstStyle/>
          <a:p>
            <a:fld id="{764D9854-0206-4209-9756-4762077D4AFF}" type="datetimeFigureOut">
              <a:rPr lang="en-IN" smtClean="0"/>
              <a:t>28-04-2023</a:t>
            </a:fld>
            <a:endParaRPr lang="en-IN"/>
          </a:p>
        </p:txBody>
      </p:sp>
      <p:sp>
        <p:nvSpPr>
          <p:cNvPr id="5" name="Footer Placeholder 4">
            <a:extLst>
              <a:ext uri="{FF2B5EF4-FFF2-40B4-BE49-F238E27FC236}">
                <a16:creationId xmlns:a16="http://schemas.microsoft.com/office/drawing/2014/main" id="{7F3655C1-2A41-B792-0839-FDADB07800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27DC46-03FD-1C9C-97DF-82D274DF025F}"/>
              </a:ext>
            </a:extLst>
          </p:cNvPr>
          <p:cNvSpPr>
            <a:spLocks noGrp="1"/>
          </p:cNvSpPr>
          <p:nvPr>
            <p:ph type="sldNum" sz="quarter" idx="12"/>
          </p:nvPr>
        </p:nvSpPr>
        <p:spPr/>
        <p:txBody>
          <a:bodyPr/>
          <a:lstStyle/>
          <a:p>
            <a:fld id="{5A8A9643-FA9E-4330-ADA9-981F4A686C94}" type="slidenum">
              <a:rPr lang="en-IN" smtClean="0"/>
              <a:t>‹#›</a:t>
            </a:fld>
            <a:endParaRPr lang="en-IN"/>
          </a:p>
        </p:txBody>
      </p:sp>
    </p:spTree>
    <p:extLst>
      <p:ext uri="{BB962C8B-B14F-4D97-AF65-F5344CB8AC3E}">
        <p14:creationId xmlns:p14="http://schemas.microsoft.com/office/powerpoint/2010/main" val="975251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D21C-10ED-A188-71C9-3FA08D7A3B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CD1311-CC2D-721D-D02B-E4E11E7536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395787-CA37-55C1-A986-31B2677CEE3F}"/>
              </a:ext>
            </a:extLst>
          </p:cNvPr>
          <p:cNvSpPr>
            <a:spLocks noGrp="1"/>
          </p:cNvSpPr>
          <p:nvPr>
            <p:ph type="dt" sz="half" idx="10"/>
          </p:nvPr>
        </p:nvSpPr>
        <p:spPr/>
        <p:txBody>
          <a:bodyPr/>
          <a:lstStyle/>
          <a:p>
            <a:fld id="{764D9854-0206-4209-9756-4762077D4AFF}" type="datetimeFigureOut">
              <a:rPr lang="en-IN" smtClean="0"/>
              <a:t>28-04-2023</a:t>
            </a:fld>
            <a:endParaRPr lang="en-IN"/>
          </a:p>
        </p:txBody>
      </p:sp>
      <p:sp>
        <p:nvSpPr>
          <p:cNvPr id="5" name="Footer Placeholder 4">
            <a:extLst>
              <a:ext uri="{FF2B5EF4-FFF2-40B4-BE49-F238E27FC236}">
                <a16:creationId xmlns:a16="http://schemas.microsoft.com/office/drawing/2014/main" id="{6A8456DE-DAF3-8308-5BDF-72D3746511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A19185-68E2-50A0-DA7E-3E466C518D96}"/>
              </a:ext>
            </a:extLst>
          </p:cNvPr>
          <p:cNvSpPr>
            <a:spLocks noGrp="1"/>
          </p:cNvSpPr>
          <p:nvPr>
            <p:ph type="sldNum" sz="quarter" idx="12"/>
          </p:nvPr>
        </p:nvSpPr>
        <p:spPr/>
        <p:txBody>
          <a:bodyPr/>
          <a:lstStyle/>
          <a:p>
            <a:fld id="{5A8A9643-FA9E-4330-ADA9-981F4A686C94}" type="slidenum">
              <a:rPr lang="en-IN" smtClean="0"/>
              <a:t>‹#›</a:t>
            </a:fld>
            <a:endParaRPr lang="en-IN"/>
          </a:p>
        </p:txBody>
      </p:sp>
    </p:spTree>
    <p:extLst>
      <p:ext uri="{BB962C8B-B14F-4D97-AF65-F5344CB8AC3E}">
        <p14:creationId xmlns:p14="http://schemas.microsoft.com/office/powerpoint/2010/main" val="86362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B6AA7-CDEB-67BA-160C-25F58FCF7E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A1E646-D6CA-25D1-1243-3F1E860EFD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7E4873-BF71-DCB8-02C0-71828F0E5D1C}"/>
              </a:ext>
            </a:extLst>
          </p:cNvPr>
          <p:cNvSpPr>
            <a:spLocks noGrp="1"/>
          </p:cNvSpPr>
          <p:nvPr>
            <p:ph type="dt" sz="half" idx="10"/>
          </p:nvPr>
        </p:nvSpPr>
        <p:spPr/>
        <p:txBody>
          <a:bodyPr/>
          <a:lstStyle/>
          <a:p>
            <a:fld id="{764D9854-0206-4209-9756-4762077D4AFF}" type="datetimeFigureOut">
              <a:rPr lang="en-IN" smtClean="0"/>
              <a:t>28-04-2023</a:t>
            </a:fld>
            <a:endParaRPr lang="en-IN"/>
          </a:p>
        </p:txBody>
      </p:sp>
      <p:sp>
        <p:nvSpPr>
          <p:cNvPr id="5" name="Footer Placeholder 4">
            <a:extLst>
              <a:ext uri="{FF2B5EF4-FFF2-40B4-BE49-F238E27FC236}">
                <a16:creationId xmlns:a16="http://schemas.microsoft.com/office/drawing/2014/main" id="{38BA1867-3542-1265-7C70-6FCE2DB27C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0F22E0-7C84-6993-7756-BA0F5AD79677}"/>
              </a:ext>
            </a:extLst>
          </p:cNvPr>
          <p:cNvSpPr>
            <a:spLocks noGrp="1"/>
          </p:cNvSpPr>
          <p:nvPr>
            <p:ph type="sldNum" sz="quarter" idx="12"/>
          </p:nvPr>
        </p:nvSpPr>
        <p:spPr/>
        <p:txBody>
          <a:bodyPr/>
          <a:lstStyle/>
          <a:p>
            <a:fld id="{5A8A9643-FA9E-4330-ADA9-981F4A686C94}" type="slidenum">
              <a:rPr lang="en-IN" smtClean="0"/>
              <a:t>‹#›</a:t>
            </a:fld>
            <a:endParaRPr lang="en-IN"/>
          </a:p>
        </p:txBody>
      </p:sp>
    </p:spTree>
    <p:extLst>
      <p:ext uri="{BB962C8B-B14F-4D97-AF65-F5344CB8AC3E}">
        <p14:creationId xmlns:p14="http://schemas.microsoft.com/office/powerpoint/2010/main" val="4292837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2171-0821-19F3-AF8E-4C42B8578D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6AE075-4990-06CB-FF58-66A7A0659F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15A799-97C4-63E5-3ECB-E80DA17873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2FA231-3074-0830-E2B1-FDAE9F281CEC}"/>
              </a:ext>
            </a:extLst>
          </p:cNvPr>
          <p:cNvSpPr>
            <a:spLocks noGrp="1"/>
          </p:cNvSpPr>
          <p:nvPr>
            <p:ph type="dt" sz="half" idx="10"/>
          </p:nvPr>
        </p:nvSpPr>
        <p:spPr/>
        <p:txBody>
          <a:bodyPr/>
          <a:lstStyle/>
          <a:p>
            <a:fld id="{764D9854-0206-4209-9756-4762077D4AFF}" type="datetimeFigureOut">
              <a:rPr lang="en-IN" smtClean="0"/>
              <a:t>28-04-2023</a:t>
            </a:fld>
            <a:endParaRPr lang="en-IN"/>
          </a:p>
        </p:txBody>
      </p:sp>
      <p:sp>
        <p:nvSpPr>
          <p:cNvPr id="6" name="Footer Placeholder 5">
            <a:extLst>
              <a:ext uri="{FF2B5EF4-FFF2-40B4-BE49-F238E27FC236}">
                <a16:creationId xmlns:a16="http://schemas.microsoft.com/office/drawing/2014/main" id="{BE1BB507-66EC-5647-855A-E5C2432C66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297171-45E6-5078-F993-5CD790131C3D}"/>
              </a:ext>
            </a:extLst>
          </p:cNvPr>
          <p:cNvSpPr>
            <a:spLocks noGrp="1"/>
          </p:cNvSpPr>
          <p:nvPr>
            <p:ph type="sldNum" sz="quarter" idx="12"/>
          </p:nvPr>
        </p:nvSpPr>
        <p:spPr/>
        <p:txBody>
          <a:bodyPr/>
          <a:lstStyle/>
          <a:p>
            <a:fld id="{5A8A9643-FA9E-4330-ADA9-981F4A686C94}" type="slidenum">
              <a:rPr lang="en-IN" smtClean="0"/>
              <a:t>‹#›</a:t>
            </a:fld>
            <a:endParaRPr lang="en-IN"/>
          </a:p>
        </p:txBody>
      </p:sp>
    </p:spTree>
    <p:extLst>
      <p:ext uri="{BB962C8B-B14F-4D97-AF65-F5344CB8AC3E}">
        <p14:creationId xmlns:p14="http://schemas.microsoft.com/office/powerpoint/2010/main" val="2645295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29D8-46EA-50BB-4A2B-1B502E2B2B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192038-ED8E-3242-CB63-BACB6655A2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BE3D2F-AD28-9F1F-9E67-64CC36B82B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988214-EDBA-55AF-36EE-14E46EEB1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12B5F-8621-DA5F-55AB-CBEF53A4D3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70AE19-1610-8EA0-22E1-6B5C4911CEEE}"/>
              </a:ext>
            </a:extLst>
          </p:cNvPr>
          <p:cNvSpPr>
            <a:spLocks noGrp="1"/>
          </p:cNvSpPr>
          <p:nvPr>
            <p:ph type="dt" sz="half" idx="10"/>
          </p:nvPr>
        </p:nvSpPr>
        <p:spPr/>
        <p:txBody>
          <a:bodyPr/>
          <a:lstStyle/>
          <a:p>
            <a:fld id="{764D9854-0206-4209-9756-4762077D4AFF}" type="datetimeFigureOut">
              <a:rPr lang="en-IN" smtClean="0"/>
              <a:t>28-04-2023</a:t>
            </a:fld>
            <a:endParaRPr lang="en-IN"/>
          </a:p>
        </p:txBody>
      </p:sp>
      <p:sp>
        <p:nvSpPr>
          <p:cNvPr id="8" name="Footer Placeholder 7">
            <a:extLst>
              <a:ext uri="{FF2B5EF4-FFF2-40B4-BE49-F238E27FC236}">
                <a16:creationId xmlns:a16="http://schemas.microsoft.com/office/drawing/2014/main" id="{999B4FE2-5539-2BD6-F9E4-BEA9608D5B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2BC664-60E2-E4FC-FC48-3686E3B4CA29}"/>
              </a:ext>
            </a:extLst>
          </p:cNvPr>
          <p:cNvSpPr>
            <a:spLocks noGrp="1"/>
          </p:cNvSpPr>
          <p:nvPr>
            <p:ph type="sldNum" sz="quarter" idx="12"/>
          </p:nvPr>
        </p:nvSpPr>
        <p:spPr/>
        <p:txBody>
          <a:bodyPr/>
          <a:lstStyle/>
          <a:p>
            <a:fld id="{5A8A9643-FA9E-4330-ADA9-981F4A686C94}" type="slidenum">
              <a:rPr lang="en-IN" smtClean="0"/>
              <a:t>‹#›</a:t>
            </a:fld>
            <a:endParaRPr lang="en-IN"/>
          </a:p>
        </p:txBody>
      </p:sp>
    </p:spTree>
    <p:extLst>
      <p:ext uri="{BB962C8B-B14F-4D97-AF65-F5344CB8AC3E}">
        <p14:creationId xmlns:p14="http://schemas.microsoft.com/office/powerpoint/2010/main" val="2389698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6700B-41AD-E420-507E-9CF2B20A93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111F6E-2824-5478-CBED-11298906EE46}"/>
              </a:ext>
            </a:extLst>
          </p:cNvPr>
          <p:cNvSpPr>
            <a:spLocks noGrp="1"/>
          </p:cNvSpPr>
          <p:nvPr>
            <p:ph type="dt" sz="half" idx="10"/>
          </p:nvPr>
        </p:nvSpPr>
        <p:spPr/>
        <p:txBody>
          <a:bodyPr/>
          <a:lstStyle/>
          <a:p>
            <a:fld id="{764D9854-0206-4209-9756-4762077D4AFF}" type="datetimeFigureOut">
              <a:rPr lang="en-IN" smtClean="0"/>
              <a:t>28-04-2023</a:t>
            </a:fld>
            <a:endParaRPr lang="en-IN"/>
          </a:p>
        </p:txBody>
      </p:sp>
      <p:sp>
        <p:nvSpPr>
          <p:cNvPr id="4" name="Footer Placeholder 3">
            <a:extLst>
              <a:ext uri="{FF2B5EF4-FFF2-40B4-BE49-F238E27FC236}">
                <a16:creationId xmlns:a16="http://schemas.microsoft.com/office/drawing/2014/main" id="{8BAEA243-739C-A1AE-B491-7F4956015B8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86E4CA-E4E3-BF5E-2C6B-5ECF865BFC72}"/>
              </a:ext>
            </a:extLst>
          </p:cNvPr>
          <p:cNvSpPr>
            <a:spLocks noGrp="1"/>
          </p:cNvSpPr>
          <p:nvPr>
            <p:ph type="sldNum" sz="quarter" idx="12"/>
          </p:nvPr>
        </p:nvSpPr>
        <p:spPr/>
        <p:txBody>
          <a:bodyPr/>
          <a:lstStyle/>
          <a:p>
            <a:fld id="{5A8A9643-FA9E-4330-ADA9-981F4A686C94}" type="slidenum">
              <a:rPr lang="en-IN" smtClean="0"/>
              <a:t>‹#›</a:t>
            </a:fld>
            <a:endParaRPr lang="en-IN"/>
          </a:p>
        </p:txBody>
      </p:sp>
    </p:spTree>
    <p:extLst>
      <p:ext uri="{BB962C8B-B14F-4D97-AF65-F5344CB8AC3E}">
        <p14:creationId xmlns:p14="http://schemas.microsoft.com/office/powerpoint/2010/main" val="3829793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F6C75-4BB9-29A3-20FB-C1CA47751790}"/>
              </a:ext>
            </a:extLst>
          </p:cNvPr>
          <p:cNvSpPr>
            <a:spLocks noGrp="1"/>
          </p:cNvSpPr>
          <p:nvPr>
            <p:ph type="dt" sz="half" idx="10"/>
          </p:nvPr>
        </p:nvSpPr>
        <p:spPr/>
        <p:txBody>
          <a:bodyPr/>
          <a:lstStyle/>
          <a:p>
            <a:fld id="{764D9854-0206-4209-9756-4762077D4AFF}" type="datetimeFigureOut">
              <a:rPr lang="en-IN" smtClean="0"/>
              <a:t>28-04-2023</a:t>
            </a:fld>
            <a:endParaRPr lang="en-IN"/>
          </a:p>
        </p:txBody>
      </p:sp>
      <p:sp>
        <p:nvSpPr>
          <p:cNvPr id="3" name="Footer Placeholder 2">
            <a:extLst>
              <a:ext uri="{FF2B5EF4-FFF2-40B4-BE49-F238E27FC236}">
                <a16:creationId xmlns:a16="http://schemas.microsoft.com/office/drawing/2014/main" id="{1A548D24-A116-55C9-0970-E619917458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2E2B90-558F-7583-0F39-61D65A77F3AA}"/>
              </a:ext>
            </a:extLst>
          </p:cNvPr>
          <p:cNvSpPr>
            <a:spLocks noGrp="1"/>
          </p:cNvSpPr>
          <p:nvPr>
            <p:ph type="sldNum" sz="quarter" idx="12"/>
          </p:nvPr>
        </p:nvSpPr>
        <p:spPr/>
        <p:txBody>
          <a:bodyPr/>
          <a:lstStyle/>
          <a:p>
            <a:fld id="{5A8A9643-FA9E-4330-ADA9-981F4A686C94}" type="slidenum">
              <a:rPr lang="en-IN" smtClean="0"/>
              <a:t>‹#›</a:t>
            </a:fld>
            <a:endParaRPr lang="en-IN"/>
          </a:p>
        </p:txBody>
      </p:sp>
    </p:spTree>
    <p:extLst>
      <p:ext uri="{BB962C8B-B14F-4D97-AF65-F5344CB8AC3E}">
        <p14:creationId xmlns:p14="http://schemas.microsoft.com/office/powerpoint/2010/main" val="39161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4FF62-AD8A-A512-68F9-052E9A065E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B4AF6E-2CBA-6049-0C4F-C0890CBF2F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E952BB-01F7-84BB-7B76-8AC6A3129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7FDAD-0775-184C-26BC-F5D682996B5C}"/>
              </a:ext>
            </a:extLst>
          </p:cNvPr>
          <p:cNvSpPr>
            <a:spLocks noGrp="1"/>
          </p:cNvSpPr>
          <p:nvPr>
            <p:ph type="dt" sz="half" idx="10"/>
          </p:nvPr>
        </p:nvSpPr>
        <p:spPr/>
        <p:txBody>
          <a:bodyPr/>
          <a:lstStyle/>
          <a:p>
            <a:fld id="{764D9854-0206-4209-9756-4762077D4AFF}" type="datetimeFigureOut">
              <a:rPr lang="en-IN" smtClean="0"/>
              <a:t>28-04-2023</a:t>
            </a:fld>
            <a:endParaRPr lang="en-IN"/>
          </a:p>
        </p:txBody>
      </p:sp>
      <p:sp>
        <p:nvSpPr>
          <p:cNvPr id="6" name="Footer Placeholder 5">
            <a:extLst>
              <a:ext uri="{FF2B5EF4-FFF2-40B4-BE49-F238E27FC236}">
                <a16:creationId xmlns:a16="http://schemas.microsoft.com/office/drawing/2014/main" id="{82F95D6E-037C-F16B-23DA-7B5C627D2A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71FC0D-742B-7D91-386F-1D080BC50992}"/>
              </a:ext>
            </a:extLst>
          </p:cNvPr>
          <p:cNvSpPr>
            <a:spLocks noGrp="1"/>
          </p:cNvSpPr>
          <p:nvPr>
            <p:ph type="sldNum" sz="quarter" idx="12"/>
          </p:nvPr>
        </p:nvSpPr>
        <p:spPr/>
        <p:txBody>
          <a:bodyPr/>
          <a:lstStyle/>
          <a:p>
            <a:fld id="{5A8A9643-FA9E-4330-ADA9-981F4A686C94}" type="slidenum">
              <a:rPr lang="en-IN" smtClean="0"/>
              <a:t>‹#›</a:t>
            </a:fld>
            <a:endParaRPr lang="en-IN"/>
          </a:p>
        </p:txBody>
      </p:sp>
    </p:spTree>
    <p:extLst>
      <p:ext uri="{BB962C8B-B14F-4D97-AF65-F5344CB8AC3E}">
        <p14:creationId xmlns:p14="http://schemas.microsoft.com/office/powerpoint/2010/main" val="350381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10678-5373-739C-E49F-A04EA0F67F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0A6652-9840-0552-2277-520748E0FD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B09EF5-5FBC-38E2-8D63-EE6D36C46E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BF7800-D488-047D-9C3D-3F4C07E80669}"/>
              </a:ext>
            </a:extLst>
          </p:cNvPr>
          <p:cNvSpPr>
            <a:spLocks noGrp="1"/>
          </p:cNvSpPr>
          <p:nvPr>
            <p:ph type="dt" sz="half" idx="10"/>
          </p:nvPr>
        </p:nvSpPr>
        <p:spPr/>
        <p:txBody>
          <a:bodyPr/>
          <a:lstStyle/>
          <a:p>
            <a:fld id="{764D9854-0206-4209-9756-4762077D4AFF}" type="datetimeFigureOut">
              <a:rPr lang="en-IN" smtClean="0"/>
              <a:t>28-04-2023</a:t>
            </a:fld>
            <a:endParaRPr lang="en-IN"/>
          </a:p>
        </p:txBody>
      </p:sp>
      <p:sp>
        <p:nvSpPr>
          <p:cNvPr id="6" name="Footer Placeholder 5">
            <a:extLst>
              <a:ext uri="{FF2B5EF4-FFF2-40B4-BE49-F238E27FC236}">
                <a16:creationId xmlns:a16="http://schemas.microsoft.com/office/drawing/2014/main" id="{634A5823-304B-CA0D-0FCD-F8BB038416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300AA4-A972-CF57-F349-1835DB41A6E2}"/>
              </a:ext>
            </a:extLst>
          </p:cNvPr>
          <p:cNvSpPr>
            <a:spLocks noGrp="1"/>
          </p:cNvSpPr>
          <p:nvPr>
            <p:ph type="sldNum" sz="quarter" idx="12"/>
          </p:nvPr>
        </p:nvSpPr>
        <p:spPr/>
        <p:txBody>
          <a:bodyPr/>
          <a:lstStyle/>
          <a:p>
            <a:fld id="{5A8A9643-FA9E-4330-ADA9-981F4A686C94}" type="slidenum">
              <a:rPr lang="en-IN" smtClean="0"/>
              <a:t>‹#›</a:t>
            </a:fld>
            <a:endParaRPr lang="en-IN"/>
          </a:p>
        </p:txBody>
      </p:sp>
    </p:spTree>
    <p:extLst>
      <p:ext uri="{BB962C8B-B14F-4D97-AF65-F5344CB8AC3E}">
        <p14:creationId xmlns:p14="http://schemas.microsoft.com/office/powerpoint/2010/main" val="2835839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0F2F9A-DCD0-291C-CA97-3E6CA6D8C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6C74E-C952-7292-2A86-483AD06A97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0214C7-FAC2-1FC3-DB90-B4740B7F0D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D9854-0206-4209-9756-4762077D4AFF}" type="datetimeFigureOut">
              <a:rPr lang="en-IN" smtClean="0"/>
              <a:t>28-04-2023</a:t>
            </a:fld>
            <a:endParaRPr lang="en-IN"/>
          </a:p>
        </p:txBody>
      </p:sp>
      <p:sp>
        <p:nvSpPr>
          <p:cNvPr id="5" name="Footer Placeholder 4">
            <a:extLst>
              <a:ext uri="{FF2B5EF4-FFF2-40B4-BE49-F238E27FC236}">
                <a16:creationId xmlns:a16="http://schemas.microsoft.com/office/drawing/2014/main" id="{1B588F9B-1278-7EF6-877B-798024EEF5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8386B8-4C58-7D64-6E80-1E143806FA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8A9643-FA9E-4330-ADA9-981F4A686C94}" type="slidenum">
              <a:rPr lang="en-IN" smtClean="0"/>
              <a:t>‹#›</a:t>
            </a:fld>
            <a:endParaRPr lang="en-IN"/>
          </a:p>
        </p:txBody>
      </p:sp>
    </p:spTree>
    <p:extLst>
      <p:ext uri="{BB962C8B-B14F-4D97-AF65-F5344CB8AC3E}">
        <p14:creationId xmlns:p14="http://schemas.microsoft.com/office/powerpoint/2010/main" val="1916451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jpinfotech.org/nss-management-system/" TargetMode="External"/><Relationship Id="rId7" Type="http://schemas.openxmlformats.org/officeDocument/2006/relationships/image" Target="../media/image1.png"/><Relationship Id="rId2" Type="http://schemas.openxmlformats.org/officeDocument/2006/relationships/hyperlink" Target="https://www.grin.com/document/1280789" TargetMode="External"/><Relationship Id="rId1" Type="http://schemas.openxmlformats.org/officeDocument/2006/relationships/slideLayout" Target="../slideLayouts/slideLayout2.xml"/><Relationship Id="rId6" Type="http://schemas.openxmlformats.org/officeDocument/2006/relationships/hyperlink" Target="https://ieeexplore.ieee.org/abstract/document/5661595" TargetMode="External"/><Relationship Id="rId5" Type="http://schemas.openxmlformats.org/officeDocument/2006/relationships/hyperlink" Target="http://www.stackoverflow.com/" TargetMode="External"/><Relationship Id="rId4" Type="http://schemas.openxmlformats.org/officeDocument/2006/relationships/hyperlink" Target="https://nssdu.ac.i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2500-DAE7-75B8-C7F3-1C35B5379BC7}"/>
              </a:ext>
            </a:extLst>
          </p:cNvPr>
          <p:cNvSpPr>
            <a:spLocks noGrp="1"/>
          </p:cNvSpPr>
          <p:nvPr>
            <p:ph type="ctrTitle"/>
          </p:nvPr>
        </p:nvSpPr>
        <p:spPr>
          <a:xfrm>
            <a:off x="1291086" y="363238"/>
            <a:ext cx="9144000" cy="2387600"/>
          </a:xfrm>
        </p:spPr>
        <p:txBody>
          <a:bodyPr/>
          <a:lstStyle/>
          <a:p>
            <a:r>
              <a:rPr lang="en-IN" b="1" dirty="0">
                <a:latin typeface="+mn-lt"/>
              </a:rPr>
              <a:t>NSS PORTAL</a:t>
            </a:r>
          </a:p>
        </p:txBody>
      </p:sp>
      <p:sp>
        <p:nvSpPr>
          <p:cNvPr id="3" name="Subtitle 2">
            <a:extLst>
              <a:ext uri="{FF2B5EF4-FFF2-40B4-BE49-F238E27FC236}">
                <a16:creationId xmlns:a16="http://schemas.microsoft.com/office/drawing/2014/main" id="{82A309FE-2707-B56E-8C78-28BC5C5F6C1B}"/>
              </a:ext>
            </a:extLst>
          </p:cNvPr>
          <p:cNvSpPr>
            <a:spLocks noGrp="1"/>
          </p:cNvSpPr>
          <p:nvPr>
            <p:ph type="subTitle" idx="1"/>
          </p:nvPr>
        </p:nvSpPr>
        <p:spPr>
          <a:xfrm>
            <a:off x="1196196" y="2954069"/>
            <a:ext cx="9144000" cy="1655762"/>
          </a:xfrm>
        </p:spPr>
        <p:txBody>
          <a:bodyPr>
            <a:normAutofit lnSpcReduction="10000"/>
          </a:bodyPr>
          <a:lstStyle/>
          <a:p>
            <a:r>
              <a:rPr lang="en-IN" b="1" dirty="0"/>
              <a:t>Pranav Pawar- 121A1074</a:t>
            </a:r>
          </a:p>
          <a:p>
            <a:r>
              <a:rPr lang="en-IN" b="1" dirty="0"/>
              <a:t>Aayush Shah-121A1098</a:t>
            </a:r>
          </a:p>
          <a:p>
            <a:r>
              <a:rPr lang="en-IN" b="1" dirty="0"/>
              <a:t>Dhruv Shetty-121A1101</a:t>
            </a:r>
          </a:p>
          <a:p>
            <a:r>
              <a:rPr lang="en-IN" b="1" dirty="0" err="1"/>
              <a:t>Avishkar</a:t>
            </a:r>
            <a:r>
              <a:rPr lang="en-IN" b="1" dirty="0"/>
              <a:t> Phawade-121A1076</a:t>
            </a:r>
          </a:p>
        </p:txBody>
      </p:sp>
      <p:pic>
        <p:nvPicPr>
          <p:cNvPr id="1028" name="Picture 4" descr="Packaging Courses @ SIES | South Indian Education Society">
            <a:extLst>
              <a:ext uri="{FF2B5EF4-FFF2-40B4-BE49-F238E27FC236}">
                <a16:creationId xmlns:a16="http://schemas.microsoft.com/office/drawing/2014/main" id="{A713E8A4-2069-904C-AA03-738B2D823D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8497" y="69011"/>
            <a:ext cx="1890657" cy="9364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57061D8-A8A9-2DA4-51EF-66BBF57AEC48}"/>
              </a:ext>
            </a:extLst>
          </p:cNvPr>
          <p:cNvSpPr txBox="1"/>
          <p:nvPr/>
        </p:nvSpPr>
        <p:spPr>
          <a:xfrm>
            <a:off x="7997388" y="5322498"/>
            <a:ext cx="2191109" cy="646331"/>
          </a:xfrm>
          <a:prstGeom prst="rect">
            <a:avLst/>
          </a:prstGeom>
          <a:noFill/>
        </p:spPr>
        <p:txBody>
          <a:bodyPr wrap="square" rtlCol="0">
            <a:spAutoFit/>
          </a:bodyPr>
          <a:lstStyle/>
          <a:p>
            <a:pPr algn="ctr"/>
            <a:r>
              <a:rPr lang="en-IN" b="1" dirty="0"/>
              <a:t>--Project Guide--</a:t>
            </a:r>
          </a:p>
          <a:p>
            <a:pPr algn="ctr"/>
            <a:r>
              <a:rPr lang="en-IN" b="1" dirty="0" err="1"/>
              <a:t>Prof.Swapnil</a:t>
            </a:r>
            <a:r>
              <a:rPr lang="en-IN" b="1" dirty="0"/>
              <a:t> Wani</a:t>
            </a:r>
          </a:p>
        </p:txBody>
      </p:sp>
    </p:spTree>
    <p:extLst>
      <p:ext uri="{BB962C8B-B14F-4D97-AF65-F5344CB8AC3E}">
        <p14:creationId xmlns:p14="http://schemas.microsoft.com/office/powerpoint/2010/main" val="3911837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BFF43-325D-1497-BFE7-5520859BC9E5}"/>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FCBCAE31-6E0D-F1E4-0054-3B168ABD99B2}"/>
              </a:ext>
            </a:extLst>
          </p:cNvPr>
          <p:cNvSpPr>
            <a:spLocks noGrp="1"/>
          </p:cNvSpPr>
          <p:nvPr>
            <p:ph idx="1"/>
          </p:nvPr>
        </p:nvSpPr>
        <p:spPr>
          <a:xfrm>
            <a:off x="708804" y="1860132"/>
            <a:ext cx="10515600" cy="4351338"/>
          </a:xfrm>
        </p:spPr>
        <p:txBody>
          <a:bodyPr>
            <a:normAutofit/>
          </a:bodyPr>
          <a:lstStyle/>
          <a:p>
            <a:r>
              <a:rPr lang="en-US" b="0" i="0" dirty="0">
                <a:solidFill>
                  <a:srgbClr val="3A3A3A"/>
                </a:solidFill>
                <a:effectLst/>
              </a:rPr>
              <a:t>College students participate in NSS to service the society and help the needy, activities like educating the poor, cleaning the surroundings, plantation, yoga, blood donation camp and other events will be conducted by the NSS team. </a:t>
            </a:r>
          </a:p>
          <a:p>
            <a:r>
              <a:rPr lang="en-US" b="0" i="0" dirty="0">
                <a:solidFill>
                  <a:srgbClr val="3A3A3A"/>
                </a:solidFill>
                <a:effectLst/>
              </a:rPr>
              <a:t>Through the Internet the information will be shared faster compared to offline meetings.</a:t>
            </a:r>
          </a:p>
          <a:p>
            <a:r>
              <a:rPr lang="en-US" b="0" i="0" dirty="0">
                <a:solidFill>
                  <a:srgbClr val="3A3A3A"/>
                </a:solidFill>
                <a:effectLst/>
              </a:rPr>
              <a:t> The idea is to create a web application where students can login and check the available information about activities, contact the organizers or contribute funds to the society.</a:t>
            </a:r>
            <a:endParaRPr lang="en-IN" dirty="0"/>
          </a:p>
        </p:txBody>
      </p:sp>
      <p:pic>
        <p:nvPicPr>
          <p:cNvPr id="4" name="Picture 4" descr="Packaging Courses @ SIES | South Indian Education Society">
            <a:extLst>
              <a:ext uri="{FF2B5EF4-FFF2-40B4-BE49-F238E27FC236}">
                <a16:creationId xmlns:a16="http://schemas.microsoft.com/office/drawing/2014/main" id="{1CDEA48A-D4A4-5022-B42B-E15AFB55C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8497" y="69011"/>
            <a:ext cx="1890657" cy="936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848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5B18-E14D-22A1-4343-7502E54BB7A5}"/>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F3CD3463-6381-F0AE-DDE6-F6ACD3BAF680}"/>
              </a:ext>
            </a:extLst>
          </p:cNvPr>
          <p:cNvSpPr>
            <a:spLocks noGrp="1"/>
          </p:cNvSpPr>
          <p:nvPr>
            <p:ph idx="1"/>
          </p:nvPr>
        </p:nvSpPr>
        <p:spPr>
          <a:xfrm>
            <a:off x="769187" y="1589447"/>
            <a:ext cx="10515600" cy="4351338"/>
          </a:xfrm>
        </p:spPr>
        <p:txBody>
          <a:bodyPr/>
          <a:lstStyle/>
          <a:p>
            <a:pPr>
              <a:lnSpc>
                <a:spcPct val="150000"/>
              </a:lnSpc>
              <a:buFont typeface="Wingdings" panose="05000000000000000000" pitchFamily="2" charset="2"/>
              <a:buChar char="§"/>
            </a:pPr>
            <a:r>
              <a:rPr lang="en-IN" dirty="0">
                <a:hlinkClick r:id="rId2"/>
              </a:rPr>
              <a:t>https://www.grin.com/document/1280789</a:t>
            </a:r>
            <a:endParaRPr lang="en-IN" dirty="0"/>
          </a:p>
          <a:p>
            <a:pPr>
              <a:lnSpc>
                <a:spcPct val="150000"/>
              </a:lnSpc>
              <a:buFont typeface="Wingdings" panose="05000000000000000000" pitchFamily="2" charset="2"/>
              <a:buChar char="§"/>
            </a:pPr>
            <a:r>
              <a:rPr lang="en-IN" dirty="0">
                <a:hlinkClick r:id="rId3"/>
              </a:rPr>
              <a:t>https://jpinfotech.org/nss-management-system/</a:t>
            </a:r>
            <a:endParaRPr lang="en-IN" dirty="0"/>
          </a:p>
          <a:p>
            <a:pPr>
              <a:lnSpc>
                <a:spcPct val="150000"/>
              </a:lnSpc>
              <a:buFont typeface="Wingdings" panose="05000000000000000000" pitchFamily="2" charset="2"/>
              <a:buChar char="§"/>
            </a:pPr>
            <a:r>
              <a:rPr lang="pt-BR" dirty="0">
                <a:hlinkClick r:id="rId4"/>
              </a:rPr>
              <a:t>https://nssdu.ac.in/</a:t>
            </a:r>
            <a:endParaRPr lang="pt-BR" dirty="0"/>
          </a:p>
          <a:p>
            <a:pPr lvl="0">
              <a:lnSpc>
                <a:spcPct val="150000"/>
              </a:lnSpc>
              <a:buFont typeface="Wingdings" panose="05000000000000000000" pitchFamily="2" charset="2"/>
              <a:buChar char="§"/>
            </a:pPr>
            <a:r>
              <a:rPr lang="en-US" dirty="0">
                <a:hlinkClick r:id="rId5"/>
              </a:rPr>
              <a:t>www.stackoverflow.com</a:t>
            </a:r>
            <a:endParaRPr lang="en-IN" dirty="0"/>
          </a:p>
          <a:p>
            <a:pPr lvl="0">
              <a:lnSpc>
                <a:spcPct val="150000"/>
              </a:lnSpc>
              <a:buFont typeface="Wingdings" panose="05000000000000000000" pitchFamily="2" charset="2"/>
              <a:buChar char="§"/>
            </a:pPr>
            <a:r>
              <a:rPr lang="en-US" dirty="0">
                <a:hlinkClick r:id="rId6"/>
              </a:rPr>
              <a:t>https://ieeexplore.ieee.org/abstract/document/5661595</a:t>
            </a:r>
            <a:r>
              <a:rPr lang="en-US" dirty="0"/>
              <a:t> </a:t>
            </a:r>
            <a:endParaRPr lang="en-IN" dirty="0"/>
          </a:p>
          <a:p>
            <a:pPr>
              <a:buFont typeface="Wingdings" panose="05000000000000000000" pitchFamily="2" charset="2"/>
              <a:buChar char="§"/>
            </a:pPr>
            <a:endParaRPr lang="pt-BR" dirty="0"/>
          </a:p>
          <a:p>
            <a:pPr>
              <a:buFont typeface="Wingdings" panose="05000000000000000000" pitchFamily="2" charset="2"/>
              <a:buChar char="§"/>
            </a:pPr>
            <a:endParaRPr lang="en-IN" dirty="0"/>
          </a:p>
          <a:p>
            <a:pPr>
              <a:buFont typeface="Wingdings" panose="05000000000000000000" pitchFamily="2" charset="2"/>
              <a:buChar char="§"/>
            </a:pPr>
            <a:endParaRPr lang="en-IN" dirty="0"/>
          </a:p>
        </p:txBody>
      </p:sp>
      <p:pic>
        <p:nvPicPr>
          <p:cNvPr id="4" name="Picture 4" descr="Packaging Courses @ SIES | South Indian Education Society">
            <a:extLst>
              <a:ext uri="{FF2B5EF4-FFF2-40B4-BE49-F238E27FC236}">
                <a16:creationId xmlns:a16="http://schemas.microsoft.com/office/drawing/2014/main" id="{FE176624-EE7F-9E18-55DE-0826D32E5C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88497" y="69011"/>
            <a:ext cx="1890657" cy="936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496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77FF37-DF65-A046-CFFB-C046FE4B61FD}"/>
              </a:ext>
            </a:extLst>
          </p:cNvPr>
          <p:cNvSpPr txBox="1"/>
          <p:nvPr/>
        </p:nvSpPr>
        <p:spPr>
          <a:xfrm>
            <a:off x="3830127" y="2725948"/>
            <a:ext cx="4080295" cy="830997"/>
          </a:xfrm>
          <a:prstGeom prst="rect">
            <a:avLst/>
          </a:prstGeom>
          <a:noFill/>
        </p:spPr>
        <p:txBody>
          <a:bodyPr wrap="square" rtlCol="0">
            <a:spAutoFit/>
          </a:bodyPr>
          <a:lstStyle/>
          <a:p>
            <a:pPr algn="ctr"/>
            <a:r>
              <a:rPr lang="en-IN" sz="4800" b="1" dirty="0"/>
              <a:t>THANK YOU!!!</a:t>
            </a:r>
          </a:p>
        </p:txBody>
      </p:sp>
    </p:spTree>
    <p:extLst>
      <p:ext uri="{BB962C8B-B14F-4D97-AF65-F5344CB8AC3E}">
        <p14:creationId xmlns:p14="http://schemas.microsoft.com/office/powerpoint/2010/main" val="1865318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EC60-73E7-5397-CA20-F4E3D5EFBAB0}"/>
              </a:ext>
            </a:extLst>
          </p:cNvPr>
          <p:cNvSpPr>
            <a:spLocks noGrp="1"/>
          </p:cNvSpPr>
          <p:nvPr>
            <p:ph type="title"/>
          </p:nvPr>
        </p:nvSpPr>
        <p:spPr>
          <a:xfrm>
            <a:off x="520233" y="365126"/>
            <a:ext cx="10515600" cy="1325563"/>
          </a:xfrm>
        </p:spPr>
        <p:txBody>
          <a:bodyPr/>
          <a:lstStyle/>
          <a:p>
            <a:r>
              <a:rPr lang="en-IN" b="1" dirty="0"/>
              <a:t>INTRODUCTION:</a:t>
            </a:r>
          </a:p>
        </p:txBody>
      </p:sp>
      <p:sp>
        <p:nvSpPr>
          <p:cNvPr id="3" name="Content Placeholder 2">
            <a:extLst>
              <a:ext uri="{FF2B5EF4-FFF2-40B4-BE49-F238E27FC236}">
                <a16:creationId xmlns:a16="http://schemas.microsoft.com/office/drawing/2014/main" id="{0E38694D-C95B-C2B1-02FE-8EF0443465C9}"/>
              </a:ext>
            </a:extLst>
          </p:cNvPr>
          <p:cNvSpPr>
            <a:spLocks noGrp="1"/>
          </p:cNvSpPr>
          <p:nvPr>
            <p:ph idx="1"/>
          </p:nvPr>
        </p:nvSpPr>
        <p:spPr>
          <a:xfrm>
            <a:off x="547550" y="1773866"/>
            <a:ext cx="10515600" cy="4351338"/>
          </a:xfrm>
        </p:spPr>
        <p:txBody>
          <a:bodyPr>
            <a:normAutofit/>
          </a:bodyPr>
          <a:lstStyle/>
          <a:p>
            <a:r>
              <a:rPr lang="en-US" sz="2400" dirty="0">
                <a:effectLst/>
                <a:ea typeface="Times New Roman" panose="02020603050405020304" pitchFamily="18" charset="0"/>
              </a:rPr>
              <a:t>The National Service Scheme (NSS) is an Indian government-sponsored public service program conducted by the Department of Youth Affairs and Sports of the Government of India. Popularly known as NSS, the scheme was launched in Gandhiji's Centenary year, 1969.</a:t>
            </a:r>
          </a:p>
          <a:p>
            <a:r>
              <a:rPr lang="en-US" sz="2400" dirty="0">
                <a:effectLst/>
                <a:ea typeface="Times New Roman" panose="02020603050405020304" pitchFamily="18" charset="0"/>
              </a:rPr>
              <a:t>The cardinal principle of the NSS program is that it is organized by the students themselves, and both students and teachers through their combined participation in community service, get a sense of involvement in the tasks of nation building. </a:t>
            </a:r>
            <a:endParaRPr lang="en-US" sz="2400" dirty="0">
              <a:ea typeface="Times New Roman" panose="02020603050405020304" pitchFamily="18" charset="0"/>
            </a:endParaRPr>
          </a:p>
          <a:p>
            <a:r>
              <a:rPr lang="en-US" sz="2400" dirty="0">
                <a:effectLst/>
                <a:ea typeface="Times New Roman" panose="02020603050405020304" pitchFamily="18" charset="0"/>
              </a:rPr>
              <a:t>Aimed at developing student's personality through community service, NSS is a voluntary association of young people in Colleges, Universities and at +2 level working for a campus-community linkage</a:t>
            </a:r>
            <a:endParaRPr lang="en-IN" sz="3600" dirty="0"/>
          </a:p>
        </p:txBody>
      </p:sp>
      <p:pic>
        <p:nvPicPr>
          <p:cNvPr id="4" name="Picture 4" descr="Packaging Courses @ SIES | South Indian Education Society">
            <a:extLst>
              <a:ext uri="{FF2B5EF4-FFF2-40B4-BE49-F238E27FC236}">
                <a16:creationId xmlns:a16="http://schemas.microsoft.com/office/drawing/2014/main" id="{0C755B66-C11F-3FC0-9432-075CCA128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8497" y="69011"/>
            <a:ext cx="1890657" cy="936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732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BFF43-325D-1497-BFE7-5520859BC9E5}"/>
              </a:ext>
            </a:extLst>
          </p:cNvPr>
          <p:cNvSpPr>
            <a:spLocks noGrp="1"/>
          </p:cNvSpPr>
          <p:nvPr>
            <p:ph type="title"/>
          </p:nvPr>
        </p:nvSpPr>
        <p:spPr/>
        <p:txBody>
          <a:bodyPr/>
          <a:lstStyle/>
          <a:p>
            <a:r>
              <a:rPr lang="en-IN" b="1" dirty="0"/>
              <a:t>OBJECTIVES:</a:t>
            </a:r>
          </a:p>
        </p:txBody>
      </p:sp>
      <p:sp>
        <p:nvSpPr>
          <p:cNvPr id="3" name="Content Placeholder 2">
            <a:extLst>
              <a:ext uri="{FF2B5EF4-FFF2-40B4-BE49-F238E27FC236}">
                <a16:creationId xmlns:a16="http://schemas.microsoft.com/office/drawing/2014/main" id="{FCBCAE31-6E0D-F1E4-0054-3B168ABD99B2}"/>
              </a:ext>
            </a:extLst>
          </p:cNvPr>
          <p:cNvSpPr>
            <a:spLocks noGrp="1"/>
          </p:cNvSpPr>
          <p:nvPr>
            <p:ph idx="1"/>
          </p:nvPr>
        </p:nvSpPr>
        <p:spPr>
          <a:xfrm>
            <a:off x="618225" y="1834253"/>
            <a:ext cx="10515600" cy="4351338"/>
          </a:xfrm>
        </p:spPr>
        <p:txBody>
          <a:bodyPr>
            <a:normAutofit/>
          </a:bodyPr>
          <a:lstStyle/>
          <a:p>
            <a:r>
              <a:rPr lang="en-IN" sz="3100" dirty="0"/>
              <a:t>Keeps records of past activities performed within the last years.</a:t>
            </a:r>
          </a:p>
          <a:p>
            <a:r>
              <a:rPr lang="en-IN" sz="3100" dirty="0"/>
              <a:t>Displaying all the necessary information about the volunteers such as their name, department, and their profile.</a:t>
            </a:r>
          </a:p>
          <a:p>
            <a:r>
              <a:rPr lang="en-IN" sz="3100" dirty="0"/>
              <a:t>We generate reports so no need for paper works to store the data.</a:t>
            </a:r>
          </a:p>
          <a:p>
            <a:r>
              <a:rPr lang="en-IN" sz="3100" dirty="0"/>
              <a:t>The admin can add events in the portal, So Students can join their interested events.</a:t>
            </a:r>
          </a:p>
          <a:p>
            <a:endParaRPr lang="en-IN" dirty="0"/>
          </a:p>
        </p:txBody>
      </p:sp>
      <p:pic>
        <p:nvPicPr>
          <p:cNvPr id="4" name="Picture 4" descr="Packaging Courses @ SIES | South Indian Education Society">
            <a:extLst>
              <a:ext uri="{FF2B5EF4-FFF2-40B4-BE49-F238E27FC236}">
                <a16:creationId xmlns:a16="http://schemas.microsoft.com/office/drawing/2014/main" id="{1CDEA48A-D4A4-5022-B42B-E15AFB55C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8497" y="69011"/>
            <a:ext cx="1890657" cy="936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92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49225-9608-FAD7-8B9E-7B89905E6796}"/>
              </a:ext>
            </a:extLst>
          </p:cNvPr>
          <p:cNvSpPr>
            <a:spLocks noGrp="1"/>
          </p:cNvSpPr>
          <p:nvPr>
            <p:ph type="title"/>
          </p:nvPr>
        </p:nvSpPr>
        <p:spPr/>
        <p:txBody>
          <a:bodyPr/>
          <a:lstStyle/>
          <a:p>
            <a:r>
              <a:rPr lang="en-IN" b="1" dirty="0"/>
              <a:t>LITERATURE SURVEY:</a:t>
            </a:r>
          </a:p>
        </p:txBody>
      </p:sp>
      <p:sp>
        <p:nvSpPr>
          <p:cNvPr id="3" name="Content Placeholder 2">
            <a:extLst>
              <a:ext uri="{FF2B5EF4-FFF2-40B4-BE49-F238E27FC236}">
                <a16:creationId xmlns:a16="http://schemas.microsoft.com/office/drawing/2014/main" id="{75D07665-DC23-3129-A452-07D075BF0618}"/>
              </a:ext>
            </a:extLst>
          </p:cNvPr>
          <p:cNvSpPr>
            <a:spLocks noGrp="1"/>
          </p:cNvSpPr>
          <p:nvPr>
            <p:ph idx="1"/>
          </p:nvPr>
        </p:nvSpPr>
        <p:spPr/>
        <p:txBody>
          <a:bodyPr>
            <a:normAutofit/>
          </a:bodyPr>
          <a:lstStyle/>
          <a:p>
            <a:r>
              <a:rPr lang="en-US" b="0" i="0" dirty="0">
                <a:solidFill>
                  <a:srgbClr val="3A3A3A"/>
                </a:solidFill>
                <a:effectLst/>
              </a:rPr>
              <a:t>All the colleges or educational institutions which are part of NSS had been doing things offline.</a:t>
            </a:r>
          </a:p>
          <a:p>
            <a:r>
              <a:rPr lang="en-US" b="0" i="0" dirty="0">
                <a:solidFill>
                  <a:srgbClr val="3A3A3A"/>
                </a:solidFill>
                <a:effectLst/>
              </a:rPr>
              <a:t> When an event is organized by the college NSS team, the information usually reaches the candidates of NSS through a meeting.</a:t>
            </a:r>
          </a:p>
          <a:p>
            <a:r>
              <a:rPr lang="en-US" b="0" i="0" dirty="0">
                <a:solidFill>
                  <a:srgbClr val="3A3A3A"/>
                </a:solidFill>
                <a:effectLst/>
              </a:rPr>
              <a:t>To contact the NSS team or get any information about anything, the respective person has to visit the NSS Team of their respective colleges.</a:t>
            </a:r>
          </a:p>
          <a:p>
            <a:r>
              <a:rPr lang="en-US" b="0" i="0" dirty="0">
                <a:solidFill>
                  <a:srgbClr val="3A3A3A"/>
                </a:solidFill>
                <a:effectLst/>
              </a:rPr>
              <a:t> This makes the information exchange difficult and slow.</a:t>
            </a:r>
            <a:endParaRPr lang="en-IN" dirty="0"/>
          </a:p>
        </p:txBody>
      </p:sp>
      <p:pic>
        <p:nvPicPr>
          <p:cNvPr id="4" name="Picture 4" descr="Packaging Courses @ SIES | South Indian Education Society">
            <a:extLst>
              <a:ext uri="{FF2B5EF4-FFF2-40B4-BE49-F238E27FC236}">
                <a16:creationId xmlns:a16="http://schemas.microsoft.com/office/drawing/2014/main" id="{5E08F4BD-0D59-1925-0C4B-CAA6EBD12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8497" y="69011"/>
            <a:ext cx="1890657" cy="936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462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0286D-9C4F-5A1A-98C1-C9DEB9CE62BC}"/>
              </a:ext>
            </a:extLst>
          </p:cNvPr>
          <p:cNvSpPr>
            <a:spLocks noGrp="1"/>
          </p:cNvSpPr>
          <p:nvPr>
            <p:ph type="title"/>
          </p:nvPr>
        </p:nvSpPr>
        <p:spPr/>
        <p:txBody>
          <a:bodyPr/>
          <a:lstStyle/>
          <a:p>
            <a:r>
              <a:rPr lang="en-IN" b="1" dirty="0"/>
              <a:t>PROPOSED SYSTEM:</a:t>
            </a:r>
          </a:p>
        </p:txBody>
      </p:sp>
      <p:sp>
        <p:nvSpPr>
          <p:cNvPr id="3" name="Content Placeholder 2">
            <a:extLst>
              <a:ext uri="{FF2B5EF4-FFF2-40B4-BE49-F238E27FC236}">
                <a16:creationId xmlns:a16="http://schemas.microsoft.com/office/drawing/2014/main" id="{4C752272-5DE5-6386-38D5-00B02066A9B2}"/>
              </a:ext>
            </a:extLst>
          </p:cNvPr>
          <p:cNvSpPr>
            <a:spLocks noGrp="1"/>
          </p:cNvSpPr>
          <p:nvPr>
            <p:ph idx="1"/>
          </p:nvPr>
        </p:nvSpPr>
        <p:spPr>
          <a:xfrm>
            <a:off x="708804" y="1690688"/>
            <a:ext cx="10515600" cy="4351338"/>
          </a:xfrm>
        </p:spPr>
        <p:txBody>
          <a:bodyPr>
            <a:normAutofit/>
          </a:bodyPr>
          <a:lstStyle/>
          <a:p>
            <a:pPr algn="l"/>
            <a:r>
              <a:rPr lang="en-US" b="0" i="0" dirty="0">
                <a:solidFill>
                  <a:srgbClr val="3A3A3A"/>
                </a:solidFill>
                <a:effectLst/>
              </a:rPr>
              <a:t>A user-friendly system, with a great User Interface and easy-to-use controls.</a:t>
            </a:r>
          </a:p>
          <a:p>
            <a:pPr algn="l"/>
            <a:r>
              <a:rPr lang="en-US" b="0" i="0" dirty="0">
                <a:solidFill>
                  <a:srgbClr val="3A3A3A"/>
                </a:solidFill>
                <a:effectLst/>
              </a:rPr>
              <a:t> The proposed system contains an application that the users can use to gain information, communicate and keep a record of all the activities done in the past. </a:t>
            </a:r>
          </a:p>
          <a:p>
            <a:pPr algn="l"/>
            <a:r>
              <a:rPr lang="en-US" b="0" i="0" dirty="0">
                <a:solidFill>
                  <a:srgbClr val="3A3A3A"/>
                </a:solidFill>
                <a:effectLst/>
              </a:rPr>
              <a:t>The application uses MYSQL as a database, we can keep a backup of the database to safe keep it from system crashes.</a:t>
            </a:r>
          </a:p>
          <a:p>
            <a:r>
              <a:rPr lang="en-US" b="0" i="0" dirty="0">
                <a:solidFill>
                  <a:srgbClr val="3A3A3A"/>
                </a:solidFill>
                <a:effectLst/>
              </a:rPr>
              <a:t>The Web Application of NSS will have a login, where a registered user can log in and access the available information</a:t>
            </a:r>
            <a:endParaRPr lang="en-IN" dirty="0"/>
          </a:p>
        </p:txBody>
      </p:sp>
      <p:pic>
        <p:nvPicPr>
          <p:cNvPr id="4" name="Picture 4" descr="Packaging Courses @ SIES | South Indian Education Society">
            <a:extLst>
              <a:ext uri="{FF2B5EF4-FFF2-40B4-BE49-F238E27FC236}">
                <a16:creationId xmlns:a16="http://schemas.microsoft.com/office/drawing/2014/main" id="{23D288F0-149F-5A2F-6E8A-BCA6D54EF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8497" y="69011"/>
            <a:ext cx="1890657" cy="936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35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BFF43-325D-1497-BFE7-5520859BC9E5}"/>
              </a:ext>
            </a:extLst>
          </p:cNvPr>
          <p:cNvSpPr>
            <a:spLocks noGrp="1"/>
          </p:cNvSpPr>
          <p:nvPr>
            <p:ph type="title"/>
          </p:nvPr>
        </p:nvSpPr>
        <p:spPr>
          <a:xfrm>
            <a:off x="700178" y="365125"/>
            <a:ext cx="10515600" cy="1325563"/>
          </a:xfrm>
        </p:spPr>
        <p:txBody>
          <a:bodyPr/>
          <a:lstStyle/>
          <a:p>
            <a:r>
              <a:rPr lang="en-IN" b="1" dirty="0"/>
              <a:t>METHODOLOGY:</a:t>
            </a:r>
          </a:p>
        </p:txBody>
      </p:sp>
      <p:sp>
        <p:nvSpPr>
          <p:cNvPr id="3" name="Content Placeholder 2">
            <a:extLst>
              <a:ext uri="{FF2B5EF4-FFF2-40B4-BE49-F238E27FC236}">
                <a16:creationId xmlns:a16="http://schemas.microsoft.com/office/drawing/2014/main" id="{FCBCAE31-6E0D-F1E4-0054-3B168ABD99B2}"/>
              </a:ext>
            </a:extLst>
          </p:cNvPr>
          <p:cNvSpPr>
            <a:spLocks noGrp="1"/>
          </p:cNvSpPr>
          <p:nvPr>
            <p:ph idx="1"/>
          </p:nvPr>
        </p:nvSpPr>
        <p:spPr>
          <a:xfrm>
            <a:off x="700178" y="1690688"/>
            <a:ext cx="10515600" cy="4351338"/>
          </a:xfrm>
        </p:spPr>
        <p:txBody>
          <a:bodyPr>
            <a:normAutofit/>
          </a:bodyPr>
          <a:lstStyle/>
          <a:p>
            <a:r>
              <a:rPr lang="en-US" sz="2400" b="1" dirty="0"/>
              <a:t>Goals: </a:t>
            </a:r>
          </a:p>
          <a:p>
            <a:pPr>
              <a:buFont typeface="Courier New" panose="02070309020205020404" pitchFamily="49" charset="0"/>
              <a:buChar char="o"/>
            </a:pPr>
            <a:r>
              <a:rPr lang="en-US" sz="2400" dirty="0"/>
              <a:t>To remove a huge gap in interactions between volunteers and the system.</a:t>
            </a:r>
          </a:p>
          <a:p>
            <a:pPr>
              <a:buFont typeface="Courier New" panose="02070309020205020404" pitchFamily="49" charset="0"/>
              <a:buChar char="o"/>
            </a:pPr>
            <a:r>
              <a:rPr lang="en-US" sz="2400" dirty="0"/>
              <a:t>Provide all necessary information.</a:t>
            </a:r>
          </a:p>
          <a:p>
            <a:r>
              <a:rPr lang="en-US" sz="2400" b="1" dirty="0"/>
              <a:t>Requirements:</a:t>
            </a:r>
          </a:p>
          <a:p>
            <a:pPr>
              <a:buFont typeface="Courier New" panose="02070309020205020404" pitchFamily="49" charset="0"/>
              <a:buChar char="o"/>
            </a:pPr>
            <a:r>
              <a:rPr lang="en-US" sz="2400" dirty="0"/>
              <a:t>We use HTML, CSS, and PHP as a language and MYSQL as a database.</a:t>
            </a:r>
          </a:p>
          <a:p>
            <a:r>
              <a:rPr lang="en-US" sz="2400" b="1" dirty="0"/>
              <a:t>Implementation:</a:t>
            </a:r>
          </a:p>
          <a:p>
            <a:pPr>
              <a:buFont typeface="Courier New" panose="02070309020205020404" pitchFamily="49" charset="0"/>
              <a:buChar char="o"/>
            </a:pPr>
            <a:r>
              <a:rPr lang="en-US" sz="2400" dirty="0"/>
              <a:t>Running and testing code in VS code editor.</a:t>
            </a:r>
            <a:endParaRPr lang="en-US" sz="2400" b="1" dirty="0"/>
          </a:p>
          <a:p>
            <a:r>
              <a:rPr lang="en-US" sz="2400" b="1" dirty="0"/>
              <a:t>Design:</a:t>
            </a:r>
          </a:p>
          <a:p>
            <a:pPr>
              <a:buFont typeface="Courier New" panose="02070309020205020404" pitchFamily="49" charset="0"/>
              <a:buChar char="o"/>
            </a:pPr>
            <a:r>
              <a:rPr lang="en-US" sz="2400" dirty="0"/>
              <a:t>The following picture shows the interface portal and admin and login page.</a:t>
            </a:r>
          </a:p>
          <a:p>
            <a:endParaRPr lang="en-US" sz="2400" dirty="0"/>
          </a:p>
          <a:p>
            <a:pPr marL="0" indent="0">
              <a:buNone/>
            </a:pPr>
            <a:endParaRPr lang="en-IN" sz="2400" dirty="0"/>
          </a:p>
        </p:txBody>
      </p:sp>
      <p:pic>
        <p:nvPicPr>
          <p:cNvPr id="4" name="Picture 4" descr="Packaging Courses @ SIES | South Indian Education Society">
            <a:extLst>
              <a:ext uri="{FF2B5EF4-FFF2-40B4-BE49-F238E27FC236}">
                <a16:creationId xmlns:a16="http://schemas.microsoft.com/office/drawing/2014/main" id="{1CDEA48A-D4A4-5022-B42B-E15AFB55C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8497" y="69011"/>
            <a:ext cx="1890657" cy="936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872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1BA52A-4E29-DB6F-76AD-B60620E009D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00688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CF1CFD-CCDC-5DB1-525B-44D3876DB8F0}"/>
              </a:ext>
            </a:extLst>
          </p:cNvPr>
          <p:cNvPicPr>
            <a:picLocks noChangeAspect="1"/>
          </p:cNvPicPr>
          <p:nvPr/>
        </p:nvPicPr>
        <p:blipFill>
          <a:blip r:embed="rId2"/>
          <a:stretch>
            <a:fillRect/>
          </a:stretch>
        </p:blipFill>
        <p:spPr>
          <a:xfrm>
            <a:off x="6481315" y="514178"/>
            <a:ext cx="4520241" cy="5980007"/>
          </a:xfrm>
          <a:prstGeom prst="rect">
            <a:avLst/>
          </a:prstGeom>
        </p:spPr>
      </p:pic>
      <p:pic>
        <p:nvPicPr>
          <p:cNvPr id="2" name="Picture 1">
            <a:extLst>
              <a:ext uri="{FF2B5EF4-FFF2-40B4-BE49-F238E27FC236}">
                <a16:creationId xmlns:a16="http://schemas.microsoft.com/office/drawing/2014/main" id="{B9040958-B9BF-5914-7E61-644891B9E5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149" y="514178"/>
            <a:ext cx="4432538" cy="5980007"/>
          </a:xfrm>
          <a:prstGeom prst="rect">
            <a:avLst/>
          </a:prstGeom>
        </p:spPr>
      </p:pic>
    </p:spTree>
    <p:extLst>
      <p:ext uri="{BB962C8B-B14F-4D97-AF65-F5344CB8AC3E}">
        <p14:creationId xmlns:p14="http://schemas.microsoft.com/office/powerpoint/2010/main" val="3075248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08959-19D6-2450-93D7-1688F7F2FA9E}"/>
              </a:ext>
            </a:extLst>
          </p:cNvPr>
          <p:cNvSpPr>
            <a:spLocks noGrp="1"/>
          </p:cNvSpPr>
          <p:nvPr>
            <p:ph type="title"/>
          </p:nvPr>
        </p:nvSpPr>
        <p:spPr/>
        <p:txBody>
          <a:bodyPr/>
          <a:lstStyle/>
          <a:p>
            <a:r>
              <a:rPr lang="en-IN" b="1" dirty="0"/>
              <a:t>FUTURE SCOPE:</a:t>
            </a:r>
          </a:p>
        </p:txBody>
      </p:sp>
      <p:sp>
        <p:nvSpPr>
          <p:cNvPr id="3" name="Content Placeholder 2">
            <a:extLst>
              <a:ext uri="{FF2B5EF4-FFF2-40B4-BE49-F238E27FC236}">
                <a16:creationId xmlns:a16="http://schemas.microsoft.com/office/drawing/2014/main" id="{3A4CFC7B-BFD4-A4CE-3959-8EA7CC6211C3}"/>
              </a:ext>
            </a:extLst>
          </p:cNvPr>
          <p:cNvSpPr>
            <a:spLocks noGrp="1"/>
          </p:cNvSpPr>
          <p:nvPr>
            <p:ph idx="1"/>
          </p:nvPr>
        </p:nvSpPr>
        <p:spPr/>
        <p:txBody>
          <a:bodyPr>
            <a:normAutofit/>
          </a:bodyPr>
          <a:lstStyle/>
          <a:p>
            <a:r>
              <a:rPr lang="en-US" dirty="0">
                <a:effectLst/>
                <a:ea typeface="Times New Roman" panose="02020603050405020304" pitchFamily="18" charset="0"/>
              </a:rPr>
              <a:t>Integrating a payment gateway to the NSS college unit website can be a great way to accept online donations from supporters across the world. </a:t>
            </a:r>
          </a:p>
          <a:p>
            <a:r>
              <a:rPr lang="en-US" dirty="0">
                <a:effectLst/>
                <a:ea typeface="Times New Roman" panose="02020603050405020304" pitchFamily="18" charset="0"/>
              </a:rPr>
              <a:t>A payment gateway is a third-party service that authorizes payments for online businesses, and it can accept payments from various sources such as credit cards, debit cards, net banking, and e-wallets. </a:t>
            </a:r>
          </a:p>
          <a:p>
            <a:r>
              <a:rPr lang="en-US" dirty="0">
                <a:effectLst/>
                <a:ea typeface="Times New Roman" panose="02020603050405020304" pitchFamily="18" charset="0"/>
              </a:rPr>
              <a:t>By integrating a payment gateway to the website, the NSS college unit can accept donations from supporters worldwide, without any geographical barriers.</a:t>
            </a:r>
            <a:endParaRPr lang="en-IN" dirty="0">
              <a:effectLst/>
              <a:ea typeface="Times New Roman" panose="02020603050405020304" pitchFamily="18" charset="0"/>
            </a:endParaRPr>
          </a:p>
          <a:p>
            <a:endParaRPr lang="en-IN" sz="4000" dirty="0"/>
          </a:p>
        </p:txBody>
      </p:sp>
    </p:spTree>
    <p:extLst>
      <p:ext uri="{BB962C8B-B14F-4D97-AF65-F5344CB8AC3E}">
        <p14:creationId xmlns:p14="http://schemas.microsoft.com/office/powerpoint/2010/main" val="2646326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669</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Wingdings</vt:lpstr>
      <vt:lpstr>Office Theme</vt:lpstr>
      <vt:lpstr>NSS PORTAL</vt:lpstr>
      <vt:lpstr>INTRODUCTION:</vt:lpstr>
      <vt:lpstr>OBJECTIVES:</vt:lpstr>
      <vt:lpstr>LITERATURE SURVEY:</vt:lpstr>
      <vt:lpstr>PROPOSED SYSTEM:</vt:lpstr>
      <vt:lpstr>METHODOLOGY:</vt:lpstr>
      <vt:lpstr>PowerPoint Presentation</vt:lpstr>
      <vt:lpstr>PowerPoint Presentation</vt:lpstr>
      <vt:lpstr>FUTURE SCOPE:</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NSS PORTAL</dc:title>
  <dc:creator>Aayush shah</dc:creator>
  <cp:lastModifiedBy>Aayush shah</cp:lastModifiedBy>
  <cp:revision>5</cp:revision>
  <dcterms:created xsi:type="dcterms:W3CDTF">2023-02-12T16:03:38Z</dcterms:created>
  <dcterms:modified xsi:type="dcterms:W3CDTF">2023-04-28T05:48:32Z</dcterms:modified>
</cp:coreProperties>
</file>