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0:57.2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38 58 24575,'1'0'0,"-1"-1"0,1 1 0,0 0 0,-1-1 0,1 1 0,-1-1 0,1 1 0,-1-1 0,1 1 0,-1-1 0,0 1 0,1-1 0,-1 0 0,0 1 0,1-1 0,-1 0 0,0 1 0,0-1 0,1 0 0,-1 1 0,0-1 0,0 0 0,0 1 0,0-1 0,0 0 0,0 0 0,0 1 0,0-1 0,0 0 0,-1 1 0,1-1 0,0 0 0,0 1 0,-1-1 0,0-1 0,-8-25 0,9 26-37,-1 0 0,0 1 1,0-1-1,1 0 0,-1 1 0,0-1 0,0 1 0,0-1 0,0 1 0,0 0 0,0-1 0,0 1 1,0 0-1,0 0 0,0-1 0,0 1 0,0 0 0,0 0 0,0 0 0,0 0 0,0 0 0,0 1 1,0-1-1,0 0 0,0 0 0,0 1 0,0-1 0,0 1 0,0-1 0,0 1 0,0-1 0,0 1 1,1-1-1,-1 1 0,0 0 0,0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CF4E10-080B-B29B-FDB8-9CF01D9A1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726561D-E979-F5C8-F77C-CE7BD00BA4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D9A73E-03B4-A6C7-46B7-EDF30EFA4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3E56C-F507-4930-9C61-68504F9026B9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F88DF5-BD4F-CC39-D39D-B9C10E638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09F723-1345-4FE7-2A69-D7EFC1A04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1E3CF-B84C-4045-A087-61309617E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8080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7C5995-3AF3-FEB1-A498-B0DB5409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B0E12CA-D98F-BC59-D679-6DCA5FE89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E889CD-1404-B1A5-633B-0D2383157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3E56C-F507-4930-9C61-68504F9026B9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44443D-7A2F-4B01-2FC9-044044D08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BD11A6-66F2-3575-C334-E78506597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1E3CF-B84C-4045-A087-61309617E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053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73A8FFD-CF1C-24C5-5D8B-7E477C8CE3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102BE4E-9D75-6731-4157-B4EE8F98D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E44A94-8EC5-FC68-F418-428641CC3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3E56C-F507-4930-9C61-68504F9026B9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3E4B7F-0984-C17A-7C65-A335B612C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2F14C4-856D-6F02-F6E7-B1EA068A9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1E3CF-B84C-4045-A087-61309617E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136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BC6AAE-619E-430D-88BB-7428B9592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48B8BA-B2C1-3E02-F95F-CBE329408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021E90-328A-6115-47F9-34EAA37F2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3E56C-F507-4930-9C61-68504F9026B9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A91A3E-BA66-1F0C-0FE4-CE4CC1DC4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F57D79-CBB0-D106-1903-DA900490D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1E3CF-B84C-4045-A087-61309617E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2578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260A66-47E0-C113-2B95-730C4F506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7897F2-64B3-C58B-6627-5AAFA4E3D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1A964B-C5A0-7E27-FEC8-11ACF404A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3E56C-F507-4930-9C61-68504F9026B9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7BBB4A-5973-EB60-36D3-EF3C52154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B288A2-00F6-D4AE-483C-40F973B85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1E3CF-B84C-4045-A087-61309617E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1900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6CC452-5936-1F54-1F5C-003BC3EC0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427950-6DD0-A4B4-0D54-7127BD11FF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CF71399-2583-CD4E-6A9E-9BE386BC78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A8E1A0C-2B47-852A-E684-614F483CC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3E56C-F507-4930-9C61-68504F9026B9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954A11B-4248-D6F7-E378-EF48ED495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B38F4C7-6E02-05CC-B2E5-52878DD75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1E3CF-B84C-4045-A087-61309617E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211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5C9FAA-E7A7-89E9-59F1-6ADE2B2D8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E329D1-F1BE-9905-2BF8-8203C5157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548E847-E894-98EE-8646-A3FA3EF2B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4A7027F-F5D2-F2DC-3929-6687F54FCE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FB826FA-9073-E7C7-64AA-890D192570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744677D-F1BB-60AE-FCA0-6441C1BB1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3E56C-F507-4930-9C61-68504F9026B9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5A29215-54FE-DC77-416C-94155CEE3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B623993-9BEA-86CD-6282-57ECDF12B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1E3CF-B84C-4045-A087-61309617E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0416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291B33-0C30-1888-7FDA-7F58F7B3B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4CDDF82-BE40-5A40-58F6-59789F21C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3E56C-F507-4930-9C61-68504F9026B9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2EE3226-0049-F0C2-F01E-875E37713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6DA75AE-6ACC-09FF-DD8D-12A23AF83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1E3CF-B84C-4045-A087-61309617E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07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8598399-E97A-E4F1-73F5-5296CCEE7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3E56C-F507-4930-9C61-68504F9026B9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3DD6E08-7B8F-2095-7AF9-8ACB97D9B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56316C-9520-F86D-3DF1-992592964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1E3CF-B84C-4045-A087-61309617E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0657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F92229-DFEC-38FD-7761-F5BDCC04E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5D4D23-738E-DD20-483C-8CABA9444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4072C40-AE06-4633-62E0-97BE34D49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4969636-ED69-32E9-0D2E-15ABBBBD3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3E56C-F507-4930-9C61-68504F9026B9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2EF0AA0-B70C-BE89-8E01-619210BFF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2C0BDC4-602F-DF15-3B02-A2B2FED21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1E3CF-B84C-4045-A087-61309617E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9807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A09A48-FC0C-696E-B7F6-B888CBCE6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95FFB0B-9912-4880-C29C-C94E25DA7D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59B23F0-EE3C-1FB6-A363-B2218F098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9A19AEE-D025-B04F-C966-6722747AD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3E56C-F507-4930-9C61-68504F9026B9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BF3A92D-5211-6274-DA8E-8A0691603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2590D43-09BE-F634-0FC5-6E8F927E7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1E3CF-B84C-4045-A087-61309617E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173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0EC585-F9E4-4C18-9890-E8CA8BB91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B2CCDD-67C2-1E10-8983-0586FB86D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33DAB0-546D-4376-51B6-83E76BD106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3E56C-F507-4930-9C61-68504F9026B9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235DD8-573E-846B-8632-707BBBD836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2DDBFA-8F9C-C5B4-F09B-D02559880B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1E3CF-B84C-4045-A087-61309617E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5858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786292-0C59-FBBD-839C-8765A9A59F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4909" y="2406770"/>
            <a:ext cx="7962182" cy="1022230"/>
          </a:xfrm>
        </p:spPr>
        <p:txBody>
          <a:bodyPr anchor="ctr" anchorCtr="0">
            <a:noAutofit/>
          </a:bodyPr>
          <a:lstStyle/>
          <a:p>
            <a:r>
              <a:rPr lang="ru-RU" sz="6600" dirty="0">
                <a:latin typeface="Franklin Gothic Medium Cond" panose="020B0606030402020204" pitchFamily="34" charset="0"/>
              </a:rPr>
              <a:t>Лабиринт</a:t>
            </a:r>
            <a:r>
              <a:rPr lang="ru-RU" sz="6600" dirty="0"/>
              <a:t> </a:t>
            </a:r>
            <a:r>
              <a:rPr lang="en-US" sz="6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“MAZE”</a:t>
            </a:r>
            <a:endParaRPr lang="ru-RU" sz="66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5360E7D-FA74-46D1-BB19-13992B4A40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35058" y="3645172"/>
            <a:ext cx="6121879" cy="348859"/>
          </a:xfrm>
        </p:spPr>
        <p:txBody>
          <a:bodyPr>
            <a:normAutofit/>
          </a:bodyPr>
          <a:lstStyle/>
          <a:p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Проект подготовили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Кудинов Роман и Волков Матвей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277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9599998-2195-7556-F040-43E7549037F2}"/>
              </a:ext>
            </a:extLst>
          </p:cNvPr>
          <p:cNvSpPr txBox="1"/>
          <p:nvPr/>
        </p:nvSpPr>
        <p:spPr>
          <a:xfrm>
            <a:off x="103515" y="86264"/>
            <a:ext cx="304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Главное окно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FC542A-EEDB-6670-1DDF-E5A60E2EC224}"/>
              </a:ext>
            </a:extLst>
          </p:cNvPr>
          <p:cNvSpPr txBox="1"/>
          <p:nvPr/>
        </p:nvSpPr>
        <p:spPr>
          <a:xfrm>
            <a:off x="103515" y="635970"/>
            <a:ext cx="2536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Включение/выключение звука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00CFE7-5E3C-00EC-1048-729480E1F8DE}"/>
              </a:ext>
            </a:extLst>
          </p:cNvPr>
          <p:cNvSpPr txBox="1"/>
          <p:nvPr/>
        </p:nvSpPr>
        <p:spPr>
          <a:xfrm>
            <a:off x="4335492" y="635970"/>
            <a:ext cx="1286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Выход из игры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23FE40-D8DC-AD9C-1A68-B9E864277D84}"/>
              </a:ext>
            </a:extLst>
          </p:cNvPr>
          <p:cNvSpPr txBox="1"/>
          <p:nvPr/>
        </p:nvSpPr>
        <p:spPr>
          <a:xfrm>
            <a:off x="3948740" y="6068141"/>
            <a:ext cx="1673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Обновить данные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8" name="Рукописный ввод 57">
                <a:extLst>
                  <a:ext uri="{FF2B5EF4-FFF2-40B4-BE49-F238E27FC236}">
                    <a16:creationId xmlns:a16="http://schemas.microsoft.com/office/drawing/2014/main" id="{1BCA6882-1B0F-C4B3-5ADD-9199777F8B04}"/>
                  </a:ext>
                </a:extLst>
              </p14:cNvPr>
              <p14:cNvContentPartPr/>
              <p14:nvPr/>
            </p14:nvContentPartPr>
            <p14:xfrm>
              <a:off x="5620264" y="1560143"/>
              <a:ext cx="16920" cy="21240"/>
            </p14:xfrm>
          </p:contentPart>
        </mc:Choice>
        <mc:Fallback>
          <p:pic>
            <p:nvPicPr>
              <p:cNvPr id="58" name="Рукописный ввод 57">
                <a:extLst>
                  <a:ext uri="{FF2B5EF4-FFF2-40B4-BE49-F238E27FC236}">
                    <a16:creationId xmlns:a16="http://schemas.microsoft.com/office/drawing/2014/main" id="{1BCA6882-1B0F-C4B3-5ADD-9199777F8B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11624" y="1551143"/>
                <a:ext cx="34560" cy="38880"/>
              </a:xfrm>
              <a:prstGeom prst="rect">
                <a:avLst/>
              </a:prstGeom>
            </p:spPr>
          </p:pic>
        </mc:Fallback>
      </mc:AlternateContent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A8799034-EEEC-7EFE-C0EE-F89300AF16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999" y="1151161"/>
            <a:ext cx="4694873" cy="4694873"/>
          </a:xfrm>
          <a:prstGeom prst="rect">
            <a:avLst/>
          </a:prstGeom>
        </p:spPr>
      </p:pic>
      <p:cxnSp>
        <p:nvCxnSpPr>
          <p:cNvPr id="45" name="Соединитель: уступ 44">
            <a:extLst>
              <a:ext uri="{FF2B5EF4-FFF2-40B4-BE49-F238E27FC236}">
                <a16:creationId xmlns:a16="http://schemas.microsoft.com/office/drawing/2014/main" id="{C39A32F2-777B-37B9-8F2D-9394EF1256D9}"/>
              </a:ext>
            </a:extLst>
          </p:cNvPr>
          <p:cNvCxnSpPr>
            <a:cxnSpLocks/>
          </p:cNvCxnSpPr>
          <p:nvPr/>
        </p:nvCxnSpPr>
        <p:spPr>
          <a:xfrm>
            <a:off x="247650" y="917242"/>
            <a:ext cx="784737" cy="547762"/>
          </a:xfrm>
          <a:prstGeom prst="bentConnector3">
            <a:avLst>
              <a:gd name="adj1" fmla="val -979"/>
            </a:avLst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Соединитель: уступ 16">
            <a:extLst>
              <a:ext uri="{FF2B5EF4-FFF2-40B4-BE49-F238E27FC236}">
                <a16:creationId xmlns:a16="http://schemas.microsoft.com/office/drawing/2014/main" id="{3D7FC5D3-53E0-41BE-3435-EA1EDA38307F}"/>
              </a:ext>
            </a:extLst>
          </p:cNvPr>
          <p:cNvCxnSpPr>
            <a:cxnSpLocks/>
            <a:stCxn id="28" idx="3"/>
          </p:cNvCxnSpPr>
          <p:nvPr/>
        </p:nvCxnSpPr>
        <p:spPr>
          <a:xfrm flipH="1" flipV="1">
            <a:off x="5490860" y="5546883"/>
            <a:ext cx="131405" cy="675147"/>
          </a:xfrm>
          <a:prstGeom prst="bentConnector4">
            <a:avLst>
              <a:gd name="adj1" fmla="val -173966"/>
              <a:gd name="adj2" fmla="val 99489"/>
            </a:avLst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0" name="Соединитель: уступ 49">
            <a:extLst>
              <a:ext uri="{FF2B5EF4-FFF2-40B4-BE49-F238E27FC236}">
                <a16:creationId xmlns:a16="http://schemas.microsoft.com/office/drawing/2014/main" id="{3D213F2E-84FE-9249-380E-EF803695396D}"/>
              </a:ext>
            </a:extLst>
          </p:cNvPr>
          <p:cNvCxnSpPr>
            <a:cxnSpLocks/>
            <a:stCxn id="13" idx="3"/>
          </p:cNvCxnSpPr>
          <p:nvPr/>
        </p:nvCxnSpPr>
        <p:spPr>
          <a:xfrm flipH="1">
            <a:off x="5490860" y="789859"/>
            <a:ext cx="131405" cy="675146"/>
          </a:xfrm>
          <a:prstGeom prst="bentConnector4">
            <a:avLst>
              <a:gd name="adj1" fmla="val -173966"/>
              <a:gd name="adj2" fmla="val 99489"/>
            </a:avLst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CAF2DA33-7CCE-722C-77AF-53E3C06C3C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7129" y="1151161"/>
            <a:ext cx="4712589" cy="4688967"/>
          </a:xfrm>
          <a:prstGeom prst="rect">
            <a:avLst/>
          </a:prstGeom>
        </p:spPr>
      </p:pic>
      <p:cxnSp>
        <p:nvCxnSpPr>
          <p:cNvPr id="111" name="Прямая со стрелкой 110">
            <a:extLst>
              <a:ext uri="{FF2B5EF4-FFF2-40B4-BE49-F238E27FC236}">
                <a16:creationId xmlns:a16="http://schemas.microsoft.com/office/drawing/2014/main" id="{16A77168-DE7D-368F-A75D-CEE4FD271B16}"/>
              </a:ext>
            </a:extLst>
          </p:cNvPr>
          <p:cNvCxnSpPr>
            <a:cxnSpLocks/>
          </p:cNvCxnSpPr>
          <p:nvPr/>
        </p:nvCxnSpPr>
        <p:spPr>
          <a:xfrm flipV="1">
            <a:off x="6943725" y="4962525"/>
            <a:ext cx="523875" cy="5048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091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1F25727-999B-E752-CC0E-217EBA8C41C7}"/>
              </a:ext>
            </a:extLst>
          </p:cNvPr>
          <p:cNvSpPr txBox="1"/>
          <p:nvPr/>
        </p:nvSpPr>
        <p:spPr>
          <a:xfrm>
            <a:off x="98323" y="98323"/>
            <a:ext cx="2301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Уровень 1</a:t>
            </a:r>
          </a:p>
          <a:p>
            <a:r>
              <a:rPr lang="ru-RU" sz="1400" b="1" dirty="0"/>
              <a:t>Структура уровня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A1D5707-64B5-0D20-76F4-66AD02026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428625"/>
            <a:ext cx="533400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194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176D64-7B24-4A85-BE42-2A17589F1688}"/>
              </a:ext>
            </a:extLst>
          </p:cNvPr>
          <p:cNvSpPr txBox="1"/>
          <p:nvPr/>
        </p:nvSpPr>
        <p:spPr>
          <a:xfrm>
            <a:off x="98323" y="98323"/>
            <a:ext cx="11995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Уровень 2</a:t>
            </a:r>
          </a:p>
          <a:p>
            <a:r>
              <a:rPr lang="ru-RU" sz="1400" b="1" dirty="0"/>
              <a:t>Торговец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59554C1-9CB0-A798-4C73-BF2D6BAA6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333" y="428625"/>
            <a:ext cx="5327333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543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1E50589-E23A-4E20-3707-D35998656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428625"/>
            <a:ext cx="5334000" cy="6000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352122-C5CD-85A7-32FC-02F5B4224A22}"/>
              </a:ext>
            </a:extLst>
          </p:cNvPr>
          <p:cNvSpPr txBox="1"/>
          <p:nvPr/>
        </p:nvSpPr>
        <p:spPr>
          <a:xfrm>
            <a:off x="98323" y="98323"/>
            <a:ext cx="16542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Уровень 3</a:t>
            </a:r>
          </a:p>
          <a:p>
            <a:r>
              <a:rPr lang="ru-RU" sz="1400" b="1" dirty="0"/>
              <a:t>Оружие и скин</a:t>
            </a:r>
          </a:p>
        </p:txBody>
      </p:sp>
    </p:spTree>
    <p:extLst>
      <p:ext uri="{BB962C8B-B14F-4D97-AF65-F5344CB8AC3E}">
        <p14:creationId xmlns:p14="http://schemas.microsoft.com/office/powerpoint/2010/main" val="2091184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9658F46-DCF2-3BA2-251C-C0BE2E92C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333" y="762000"/>
            <a:ext cx="5327333" cy="5334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0F5C84-60AD-4D06-5A88-5E16CFD16B78}"/>
              </a:ext>
            </a:extLst>
          </p:cNvPr>
          <p:cNvSpPr txBox="1"/>
          <p:nvPr/>
        </p:nvSpPr>
        <p:spPr>
          <a:xfrm>
            <a:off x="98323" y="98323"/>
            <a:ext cx="11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Победа</a:t>
            </a:r>
          </a:p>
        </p:txBody>
      </p:sp>
    </p:spTree>
    <p:extLst>
      <p:ext uri="{BB962C8B-B14F-4D97-AF65-F5344CB8AC3E}">
        <p14:creationId xmlns:p14="http://schemas.microsoft.com/office/powerpoint/2010/main" val="1370435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B66DFE-4C99-E549-F38C-87DFDA91F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Franklin Gothic Medium Cond" panose="020B0606030402020204" pitchFamily="34" charset="0"/>
              </a:rPr>
              <a:t>Спасибо за внимание.</a:t>
            </a:r>
          </a:p>
        </p:txBody>
      </p:sp>
    </p:spTree>
    <p:extLst>
      <p:ext uri="{BB962C8B-B14F-4D97-AF65-F5344CB8AC3E}">
        <p14:creationId xmlns:p14="http://schemas.microsoft.com/office/powerpoint/2010/main" val="231837962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Широкоэкранный</PresentationFormat>
  <Paragraphs>14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Franklin Gothic Medium Cond</vt:lpstr>
      <vt:lpstr>Тема Office</vt:lpstr>
      <vt:lpstr>Лабиринт “MAZE”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Лабиринт “MAZE”</dc:title>
  <dc:creator>Матвей Волков</dc:creator>
  <cp:lastModifiedBy>Матвей Волков</cp:lastModifiedBy>
  <cp:revision>1</cp:revision>
  <dcterms:created xsi:type="dcterms:W3CDTF">2023-01-19T17:25:36Z</dcterms:created>
  <dcterms:modified xsi:type="dcterms:W3CDTF">2023-01-19T17:25:45Z</dcterms:modified>
</cp:coreProperties>
</file>