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d0af325b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d0af325b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d0af325b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d0af325b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d0af325b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d0af325b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dcc694c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dcc694c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dcc694c7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dcc694c7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dcc694c7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dcc694c7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d0af325b7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d0af325b7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Bacchus Winery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 Dorrington, Robin Tageant, Brianne Hulgan, Andy Nguyen, Joseph Black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32220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CSD310 Database Development and Use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7/14/2022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Introduction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Blue team has been tasked with assisting Bacchus Winery to incorporate new business methods to help them improve their products and customer service.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created valuable reports for the Bacchus Winery management team to seamlessly address the following areas of concern: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Suppliers </a:t>
            </a:r>
            <a:r>
              <a:rPr lang="en" sz="1700"/>
              <a:t>actual</a:t>
            </a:r>
            <a:r>
              <a:rPr lang="en" sz="1700"/>
              <a:t> </a:t>
            </a:r>
            <a:r>
              <a:rPr lang="en" sz="1700"/>
              <a:t>delivery</a:t>
            </a:r>
            <a:r>
              <a:rPr lang="en" sz="1700"/>
              <a:t> time is </a:t>
            </a:r>
            <a:r>
              <a:rPr lang="en" sz="1700"/>
              <a:t>consistent with their estimates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Products are being sold as </a:t>
            </a:r>
            <a:r>
              <a:rPr lang="en" sz="1700"/>
              <a:t>anticipated</a:t>
            </a:r>
            <a:r>
              <a:rPr lang="en" sz="1700"/>
              <a:t>.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Hours each employee worked during the last four quarters.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Description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anticipation of the yearly “snapshot” of the Bacchus Winery business, Stan and Davis Bacchus need the information to determine the state of the inventory, distribution, and employees. Needed information includes: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month by month </a:t>
            </a:r>
            <a:r>
              <a:rPr lang="en"/>
              <a:t>report</a:t>
            </a:r>
            <a:r>
              <a:rPr lang="en"/>
              <a:t> that answers - are our suppliers delivering on time? Are there any significant gaps between expected delivery and actual delivery?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Wine distribution - are all wines selling as anticipated? Are there any wines not selling? Which distributor carries which wine?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Employee time - how many hours have each employee worked during the last four quarters?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675" y="3993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Object-Relational Diagram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088" y="1452550"/>
            <a:ext cx="5869781" cy="36909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1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record will run a query showing the expected delivery dates and the actual delivery dates of each supply order.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report was run on February 21, 2022.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775" y="2299475"/>
            <a:ext cx="4672200" cy="1714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2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record creates a join from the “Products” table, “Distributor” table and the “distributor order” table and runs a query displaying the distributor, the wine name and the amount the wine has sold.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report was run on February 23, 2022.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800" y="2249825"/>
            <a:ext cx="4583176" cy="16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3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record creates a join combining the “employee” and “hours worked” tables to display each employee and how many hours they have worked over the last four quarters.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report was run on February 25, 2022  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275" y="2329713"/>
            <a:ext cx="3868225" cy="18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Assumptions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an assumption that most of the employees worked an average 40 hour work week.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an assumption that not all expected delivery dates matched the actual delivery dates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assumed that not every wine was sold in equal quantities.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assumed which distributors sold </a:t>
            </a:r>
            <a:r>
              <a:rPr lang="en"/>
              <a:t>their respective wine.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assumptions about how many supplies we had on hand.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assumed that the 20 employees managed by Henry Doyle were handled and calculated separately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assumptions about how many supplies we purchased, and how much wine was sold.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