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2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2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3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8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BD9D-0701-4187-AEB6-8D1E231DA50A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C01B-7477-4A78-ADD8-AB07E54C1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机器学习第十周课作业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1.PPT </a:t>
            </a:r>
            <a:r>
              <a:rPr lang="zh-CN" altLang="en-US" dirty="0" smtClean="0"/>
              <a:t>理解 </a:t>
            </a:r>
            <a:r>
              <a:rPr lang="en-US" altLang="zh-CN" dirty="0" smtClean="0"/>
              <a:t>estimating generalization errors  </a:t>
            </a:r>
            <a:r>
              <a:rPr lang="zh-CN" altLang="en-US" dirty="0" smtClean="0"/>
              <a:t>下节课上台讲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书上第四章  第九大题 </a:t>
            </a:r>
            <a:r>
              <a:rPr lang="en-US" altLang="zh-CN" dirty="0" smtClean="0"/>
              <a:t>MDL  </a:t>
            </a:r>
            <a:r>
              <a:rPr lang="zh-CN" altLang="en-US" dirty="0" smtClean="0"/>
              <a:t>准备</a:t>
            </a:r>
            <a:r>
              <a:rPr lang="en-US" altLang="zh-CN" dirty="0" smtClean="0"/>
              <a:t>PPT </a:t>
            </a:r>
            <a:r>
              <a:rPr lang="zh-CN" altLang="en-US" dirty="0" smtClean="0"/>
              <a:t>上台讲</a:t>
            </a:r>
          </a:p>
          <a:p>
            <a:r>
              <a:rPr lang="en-US" altLang="zh-CN" dirty="0" smtClean="0"/>
              <a:t>SA14011131  </a:t>
            </a:r>
            <a:r>
              <a:rPr lang="zh-CN" altLang="en-US" dirty="0" smtClean="0"/>
              <a:t>徐波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2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泛化误差估计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8646"/>
                <a:ext cx="10515600" cy="5769354"/>
              </a:xfrm>
            </p:spPr>
            <p:txBody>
              <a:bodyPr/>
              <a:lstStyle/>
              <a:p>
                <a:r>
                  <a:rPr lang="zh-CN" altLang="en-US" dirty="0" smtClean="0"/>
                  <a:t>训练误差</a:t>
                </a:r>
                <a:r>
                  <a:rPr lang="en-US" altLang="zh-CN" dirty="0" smtClean="0"/>
                  <a:t>-</a:t>
                </a:r>
                <a:r>
                  <a:rPr lang="zh-CN" altLang="en-US" dirty="0"/>
                  <a:t>又</a:t>
                </a:r>
                <a:r>
                  <a:rPr lang="zh-CN" altLang="en-US" dirty="0" smtClean="0"/>
                  <a:t>称再代入误差或重置换误差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泛化误差：检验误差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</a:p>
              <a:p>
                <a:r>
                  <a:rPr lang="zh-CN" altLang="en-US" dirty="0" smtClean="0"/>
                  <a:t>泛化误差估计：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:r>
                  <a:rPr lang="zh-CN" altLang="en-US" dirty="0" smtClean="0"/>
                  <a:t>乐观的方法：</a:t>
                </a:r>
                <a:r>
                  <a:rPr lang="en-US" altLang="zh-CN" dirty="0" smtClean="0"/>
                  <a:t>e’(t)=</a:t>
                </a:r>
                <a:r>
                  <a:rPr lang="en-US" altLang="zh-CN" dirty="0" smtClean="0"/>
                  <a:t> e(t)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:r>
                  <a:rPr lang="zh-CN" altLang="en-US" dirty="0" smtClean="0"/>
                  <a:t>悲观的方法：</a:t>
                </a:r>
                <a:r>
                  <a:rPr lang="en-US" altLang="zh-CN" dirty="0" smtClean="0"/>
                  <a:t>e’(t)= e(t)+0.5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:r>
                  <a:rPr lang="zh-CN" altLang="en-US" dirty="0" smtClean="0"/>
                  <a:t>误差总计：</a:t>
                </a:r>
                <a:r>
                  <a:rPr lang="en-US" altLang="zh-CN" dirty="0" smtClean="0"/>
                  <a:t>e’(T)= e(T)+N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0.5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:r>
                  <a:rPr lang="zh-CN" altLang="en-US" dirty="0" smtClean="0"/>
                  <a:t>例子：</a:t>
                </a:r>
                <a:r>
                  <a:rPr lang="en-US" altLang="zh-CN" dirty="0" smtClean="0"/>
                  <a:t>        30</a:t>
                </a:r>
                <a:r>
                  <a:rPr lang="zh-CN" altLang="en-US" dirty="0" smtClean="0"/>
                  <a:t>个子节点，</a:t>
                </a:r>
                <a:r>
                  <a:rPr lang="en-US" altLang="zh-CN" dirty="0" smtClean="0"/>
                  <a:t>1000</a:t>
                </a:r>
                <a:r>
                  <a:rPr lang="zh-CN" altLang="en-US" dirty="0" smtClean="0"/>
                  <a:t>个训练数据，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个训练错误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</a:t>
                </a:r>
                <a:r>
                  <a:rPr lang="zh-CN" altLang="en-US" dirty="0" smtClean="0"/>
                  <a:t>训练误差</a:t>
                </a:r>
                <a:r>
                  <a:rPr lang="en-US" altLang="zh-CN" dirty="0" smtClean="0"/>
                  <a:t>=10</a:t>
                </a:r>
                <a:r>
                  <a:rPr lang="en-US" altLang="zh-CN" dirty="0" smtClean="0"/>
                  <a:t>/1000=1%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</a:t>
                </a:r>
                <a:r>
                  <a:rPr lang="zh-CN" altLang="en-US" dirty="0" smtClean="0"/>
                  <a:t>泛华误差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10+30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0.5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/1000=2.5%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0.5</a:t>
                </a:r>
                <a:r>
                  <a:rPr lang="zh-CN" altLang="en-US" dirty="0" smtClean="0"/>
                  <a:t>为每个结点对应的罚项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8646"/>
                <a:ext cx="10515600" cy="5769354"/>
              </a:xfrm>
              <a:blipFill rotWithShape="0">
                <a:blip r:embed="rId2"/>
                <a:stretch>
                  <a:fillRect l="-1043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53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4497"/>
            <a:ext cx="12010030" cy="28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7" y="0"/>
            <a:ext cx="705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最小描述长度原则（</a:t>
            </a:r>
            <a:r>
              <a:rPr lang="en-US" altLang="zh-CN" dirty="0" smtClean="0"/>
              <a:t>MDL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0878"/>
                <a:ext cx="10515600" cy="580712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9.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属性编码的代价：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16=4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类</a:t>
                </a:r>
                <a:r>
                  <a:rPr lang="zh-CN" altLang="en-US" dirty="0" smtClean="0"/>
                  <a:t>编码的代价：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(a).cost(</a:t>
                </a:r>
                <a:r>
                  <a:rPr lang="en-US" altLang="zh-CN" dirty="0" err="1" smtClean="0"/>
                  <a:t>tree,data</a:t>
                </a:r>
                <a:r>
                  <a:rPr lang="en-US" altLang="zh-CN" dirty="0" smtClean="0"/>
                  <a:t>)=</a:t>
                </a:r>
                <a:r>
                  <a:rPr lang="en-US" altLang="zh-CN" dirty="0" smtClean="0"/>
                  <a:t> cost(tree) +cost(</a:t>
                </a:r>
                <a:r>
                  <a:rPr lang="en-US" altLang="zh-CN" dirty="0" err="1" smtClean="0"/>
                  <a:t>data|tree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=2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4+3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2+7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=14+7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(b). cost(</a:t>
                </a:r>
                <a:r>
                  <a:rPr lang="en-US" altLang="zh-CN" dirty="0" err="1" smtClean="0"/>
                  <a:t>tree,data</a:t>
                </a:r>
                <a:r>
                  <a:rPr lang="en-US" altLang="zh-CN" dirty="0" smtClean="0"/>
                  <a:t>)= cost(tree) +cost(</a:t>
                </a:r>
                <a:r>
                  <a:rPr lang="en-US" altLang="zh-CN" dirty="0" err="1" smtClean="0"/>
                  <a:t>data|tree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</a:t>
                </a:r>
                <a:r>
                  <a:rPr lang="en-US" altLang="zh-CN" dirty="0" smtClean="0"/>
                  <a:t>=4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4+5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2+4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=26+4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n</a:t>
                </a:r>
                <a:r>
                  <a:rPr lang="en-US" altLang="zh-CN" i="1" dirty="0" smtClean="0"/>
                  <a:t>=16</a:t>
                </a:r>
                <a:r>
                  <a:rPr lang="zh-CN" altLang="en-US" dirty="0" smtClean="0"/>
                  <a:t>时两者相等，</a:t>
                </a:r>
                <a:r>
                  <a:rPr lang="en-US" altLang="zh-CN" dirty="0" smtClean="0"/>
                  <a:t> n&gt;16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cost</a:t>
                </a:r>
                <a:r>
                  <a:rPr lang="zh-CN" altLang="en-US" dirty="0" smtClean="0"/>
                  <a:t>小，</a:t>
                </a:r>
                <a:r>
                  <a:rPr lang="en-US" altLang="zh-CN" dirty="0" smtClean="0"/>
                  <a:t> n&lt;16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cost</a:t>
                </a:r>
                <a:r>
                  <a:rPr lang="zh-CN" altLang="en-US" dirty="0" smtClean="0"/>
                  <a:t>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0878"/>
                <a:ext cx="10515600" cy="5807121"/>
              </a:xfrm>
              <a:blipFill rotWithShape="0">
                <a:blip r:embed="rId2"/>
                <a:stretch>
                  <a:fillRect l="-1217" t="-1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4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165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机器学习第十周课作业</vt:lpstr>
      <vt:lpstr>泛化误差估计</vt:lpstr>
      <vt:lpstr>PowerPoint 演示文稿</vt:lpstr>
      <vt:lpstr>PowerPoint 演示文稿</vt:lpstr>
      <vt:lpstr>最小描述长度原则（MDL）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机器学习第十周课作业</dc:title>
  <dc:creator>徐波</dc:creator>
  <cp:lastModifiedBy>徐波</cp:lastModifiedBy>
  <cp:revision>7</cp:revision>
  <dcterms:created xsi:type="dcterms:W3CDTF">2014-11-10T10:41:09Z</dcterms:created>
  <dcterms:modified xsi:type="dcterms:W3CDTF">2014-11-10T12:56:55Z</dcterms:modified>
</cp:coreProperties>
</file>