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4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slides/slide8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43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0440" autoAdjust="0"/>
    <p:restoredTop sz="94660" autoAdjust="0"/>
  </p:normalViewPr>
  <p:slideViewPr>
    <p:cSldViewPr>
      <p:cViewPr varScale="1">
        <p:scale>
          <a:sx n="79" d="100"/>
          <a:sy n="79" d="100"/>
        </p:scale>
        <p:origin x="-50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62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6C02AD-23A2-47CD-976D-A68621AABE17}" type="datetimeFigureOut">
              <a:rPr lang="pl-PL" smtClean="0"/>
              <a:pPr/>
              <a:t>2024-03-25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F7D595-E683-43CD-A73D-16AC29D74E4B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F7D595-E683-43CD-A73D-16AC29D74E4B}" type="slidenum">
              <a:rPr lang="pl-PL" smtClean="0"/>
              <a:pPr/>
              <a:t>38</a:t>
            </a:fld>
            <a:endParaRPr lang="pl-P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14C05-E5F9-43DE-8966-9F0BA4F5D68F}" type="datetimeFigureOut">
              <a:rPr lang="pl-PL" smtClean="0"/>
              <a:pPr/>
              <a:t>2024-03-25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7239-B71A-4517-824C-FD6E921A4FBD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14C05-E5F9-43DE-8966-9F0BA4F5D68F}" type="datetimeFigureOut">
              <a:rPr lang="pl-PL" smtClean="0"/>
              <a:pPr/>
              <a:t>2024-03-25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7239-B71A-4517-824C-FD6E921A4FBD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14C05-E5F9-43DE-8966-9F0BA4F5D68F}" type="datetimeFigureOut">
              <a:rPr lang="pl-PL" smtClean="0"/>
              <a:pPr/>
              <a:t>2024-03-25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7239-B71A-4517-824C-FD6E921A4FBD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2E914C05-E5F9-43DE-8966-9F0BA4F5D68F}" type="datetimeFigureOut">
              <a:rPr lang="pl-PL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2024-03-25</a:t>
            </a:fld>
            <a:endParaRPr lang="pl-PL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pl-PL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84947239-B71A-4517-824C-FD6E921A4FBD}" type="slidenum">
              <a:rPr lang="pl-PL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pl-PL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2E914C05-E5F9-43DE-8966-9F0BA4F5D68F}" type="datetimeFigureOut">
              <a:rPr lang="pl-PL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2024-03-25</a:t>
            </a:fld>
            <a:endParaRPr lang="pl-PL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pl-PL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84947239-B71A-4517-824C-FD6E921A4FBD}" type="slidenum">
              <a:rPr lang="pl-PL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pl-PL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2E914C05-E5F9-43DE-8966-9F0BA4F5D68F}" type="datetimeFigureOut">
              <a:rPr lang="pl-PL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2024-03-25</a:t>
            </a:fld>
            <a:endParaRPr lang="pl-PL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pl-PL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84947239-B71A-4517-824C-FD6E921A4FBD}" type="slidenum">
              <a:rPr lang="pl-PL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pl-PL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2E914C05-E5F9-43DE-8966-9F0BA4F5D68F}" type="datetimeFigureOut">
              <a:rPr lang="pl-PL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2024-03-25</a:t>
            </a:fld>
            <a:endParaRPr lang="pl-PL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pl-PL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84947239-B71A-4517-824C-FD6E921A4FBD}" type="slidenum">
              <a:rPr lang="pl-PL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pl-PL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2E914C05-E5F9-43DE-8966-9F0BA4F5D68F}" type="datetimeFigureOut">
              <a:rPr lang="pl-PL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2024-03-25</a:t>
            </a:fld>
            <a:endParaRPr lang="pl-PL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pl-PL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84947239-B71A-4517-824C-FD6E921A4FBD}" type="slidenum">
              <a:rPr lang="pl-PL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pl-PL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2E914C05-E5F9-43DE-8966-9F0BA4F5D68F}" type="datetimeFigureOut">
              <a:rPr lang="pl-PL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2024-03-25</a:t>
            </a:fld>
            <a:endParaRPr lang="pl-PL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pl-PL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84947239-B71A-4517-824C-FD6E921A4FBD}" type="slidenum">
              <a:rPr lang="pl-PL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pl-PL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2E914C05-E5F9-43DE-8966-9F0BA4F5D68F}" type="datetimeFigureOut">
              <a:rPr lang="pl-PL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2024-03-25</a:t>
            </a:fld>
            <a:endParaRPr lang="pl-PL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pl-PL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84947239-B71A-4517-824C-FD6E921A4FBD}" type="slidenum">
              <a:rPr lang="pl-PL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pl-PL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2E914C05-E5F9-43DE-8966-9F0BA4F5D68F}" type="datetimeFigureOut">
              <a:rPr lang="pl-PL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2024-03-25</a:t>
            </a:fld>
            <a:endParaRPr lang="pl-PL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pl-PL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84947239-B71A-4517-824C-FD6E921A4FBD}" type="slidenum">
              <a:rPr lang="pl-PL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pl-PL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14C05-E5F9-43DE-8966-9F0BA4F5D68F}" type="datetimeFigureOut">
              <a:rPr lang="pl-PL" smtClean="0"/>
              <a:pPr/>
              <a:t>2024-03-25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7239-B71A-4517-824C-FD6E921A4FBD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2E914C05-E5F9-43DE-8966-9F0BA4F5D68F}" type="datetimeFigureOut">
              <a:rPr lang="pl-PL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2024-03-25</a:t>
            </a:fld>
            <a:endParaRPr lang="pl-PL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pl-PL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84947239-B71A-4517-824C-FD6E921A4FBD}" type="slidenum">
              <a:rPr lang="pl-PL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pl-PL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2E914C05-E5F9-43DE-8966-9F0BA4F5D68F}" type="datetimeFigureOut">
              <a:rPr lang="pl-PL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2024-03-25</a:t>
            </a:fld>
            <a:endParaRPr lang="pl-PL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pl-PL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84947239-B71A-4517-824C-FD6E921A4FBD}" type="slidenum">
              <a:rPr lang="pl-PL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pl-PL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2E914C05-E5F9-43DE-8966-9F0BA4F5D68F}" type="datetimeFigureOut">
              <a:rPr lang="pl-PL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2024-03-25</a:t>
            </a:fld>
            <a:endParaRPr lang="pl-PL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pl-PL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84947239-B71A-4517-824C-FD6E921A4FBD}" type="slidenum">
              <a:rPr lang="pl-PL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pl-PL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2E914C05-E5F9-43DE-8966-9F0BA4F5D68F}" type="datetimeFigureOut">
              <a:rPr lang="pl-PL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2024-03-25</a:t>
            </a:fld>
            <a:endParaRPr lang="pl-PL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pl-PL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84947239-B71A-4517-824C-FD6E921A4FBD}" type="slidenum">
              <a:rPr lang="pl-PL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pl-PL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2E914C05-E5F9-43DE-8966-9F0BA4F5D68F}" type="datetimeFigureOut">
              <a:rPr lang="pl-PL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2024-03-25</a:t>
            </a:fld>
            <a:endParaRPr lang="pl-PL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pl-PL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84947239-B71A-4517-824C-FD6E921A4FBD}" type="slidenum">
              <a:rPr lang="pl-PL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pl-PL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2E914C05-E5F9-43DE-8966-9F0BA4F5D68F}" type="datetimeFigureOut">
              <a:rPr lang="pl-PL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2024-03-25</a:t>
            </a:fld>
            <a:endParaRPr lang="pl-PL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pl-PL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84947239-B71A-4517-824C-FD6E921A4FBD}" type="slidenum">
              <a:rPr lang="pl-PL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pl-PL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2E914C05-E5F9-43DE-8966-9F0BA4F5D68F}" type="datetimeFigureOut">
              <a:rPr lang="pl-PL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2024-03-25</a:t>
            </a:fld>
            <a:endParaRPr lang="pl-PL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pl-PL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84947239-B71A-4517-824C-FD6E921A4FBD}" type="slidenum">
              <a:rPr lang="pl-PL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pl-PL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2E914C05-E5F9-43DE-8966-9F0BA4F5D68F}" type="datetimeFigureOut">
              <a:rPr lang="pl-PL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2024-03-25</a:t>
            </a:fld>
            <a:endParaRPr lang="pl-PL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pl-PL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84947239-B71A-4517-824C-FD6E921A4FBD}" type="slidenum">
              <a:rPr lang="pl-PL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pl-PL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2E914C05-E5F9-43DE-8966-9F0BA4F5D68F}" type="datetimeFigureOut">
              <a:rPr lang="pl-PL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2024-03-25</a:t>
            </a:fld>
            <a:endParaRPr lang="pl-PL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pl-PL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84947239-B71A-4517-824C-FD6E921A4FBD}" type="slidenum">
              <a:rPr lang="pl-PL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pl-PL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2E914C05-E5F9-43DE-8966-9F0BA4F5D68F}" type="datetimeFigureOut">
              <a:rPr lang="pl-PL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2024-03-25</a:t>
            </a:fld>
            <a:endParaRPr lang="pl-PL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pl-PL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84947239-B71A-4517-824C-FD6E921A4FBD}" type="slidenum">
              <a:rPr lang="pl-PL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pl-PL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14C05-E5F9-43DE-8966-9F0BA4F5D68F}" type="datetimeFigureOut">
              <a:rPr lang="pl-PL" smtClean="0"/>
              <a:pPr/>
              <a:t>2024-03-25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7239-B71A-4517-824C-FD6E921A4FBD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2E914C05-E5F9-43DE-8966-9F0BA4F5D68F}" type="datetimeFigureOut">
              <a:rPr lang="pl-PL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2024-03-25</a:t>
            </a:fld>
            <a:endParaRPr lang="pl-PL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pl-PL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84947239-B71A-4517-824C-FD6E921A4FBD}" type="slidenum">
              <a:rPr lang="pl-PL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pl-PL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2E914C05-E5F9-43DE-8966-9F0BA4F5D68F}" type="datetimeFigureOut">
              <a:rPr lang="pl-PL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2024-03-25</a:t>
            </a:fld>
            <a:endParaRPr lang="pl-PL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pl-PL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84947239-B71A-4517-824C-FD6E921A4FBD}" type="slidenum">
              <a:rPr lang="pl-PL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pl-PL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2E914C05-E5F9-43DE-8966-9F0BA4F5D68F}" type="datetimeFigureOut">
              <a:rPr lang="pl-PL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2024-03-25</a:t>
            </a:fld>
            <a:endParaRPr lang="pl-PL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pl-PL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84947239-B71A-4517-824C-FD6E921A4FBD}" type="slidenum">
              <a:rPr lang="pl-PL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pl-PL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2E914C05-E5F9-43DE-8966-9F0BA4F5D68F}" type="datetimeFigureOut">
              <a:rPr lang="pl-PL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2024-03-25</a:t>
            </a:fld>
            <a:endParaRPr lang="pl-PL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pl-PL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84947239-B71A-4517-824C-FD6E921A4FBD}" type="slidenum">
              <a:rPr lang="pl-PL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pl-PL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2E914C05-E5F9-43DE-8966-9F0BA4F5D68F}" type="datetimeFigureOut">
              <a:rPr lang="pl-PL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2024-03-25</a:t>
            </a:fld>
            <a:endParaRPr lang="pl-PL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pl-PL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84947239-B71A-4517-824C-FD6E921A4FBD}" type="slidenum">
              <a:rPr lang="pl-PL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pl-PL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2E914C05-E5F9-43DE-8966-9F0BA4F5D68F}" type="datetimeFigureOut">
              <a:rPr lang="pl-PL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2024-03-25</a:t>
            </a:fld>
            <a:endParaRPr lang="pl-PL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pl-PL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84947239-B71A-4517-824C-FD6E921A4FBD}" type="slidenum">
              <a:rPr lang="pl-PL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pl-PL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2E914C05-E5F9-43DE-8966-9F0BA4F5D68F}" type="datetimeFigureOut">
              <a:rPr lang="pl-PL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2024-03-25</a:t>
            </a:fld>
            <a:endParaRPr lang="pl-PL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pl-PL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84947239-B71A-4517-824C-FD6E921A4FBD}" type="slidenum">
              <a:rPr lang="pl-PL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pl-PL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2E914C05-E5F9-43DE-8966-9F0BA4F5D68F}" type="datetimeFigureOut">
              <a:rPr lang="pl-PL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2024-03-25</a:t>
            </a:fld>
            <a:endParaRPr lang="pl-PL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pl-PL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84947239-B71A-4517-824C-FD6E921A4FBD}" type="slidenum">
              <a:rPr lang="pl-PL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pl-PL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2E914C05-E5F9-43DE-8966-9F0BA4F5D68F}" type="datetimeFigureOut">
              <a:rPr lang="pl-PL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2024-03-25</a:t>
            </a:fld>
            <a:endParaRPr lang="pl-PL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pl-PL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84947239-B71A-4517-824C-FD6E921A4FBD}" type="slidenum">
              <a:rPr lang="pl-PL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pl-PL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2E914C05-E5F9-43DE-8966-9F0BA4F5D68F}" type="datetimeFigureOut">
              <a:rPr lang="pl-PL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2024-03-25</a:t>
            </a:fld>
            <a:endParaRPr lang="pl-PL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pl-PL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84947239-B71A-4517-824C-FD6E921A4FBD}" type="slidenum">
              <a:rPr lang="pl-PL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pl-PL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14C05-E5F9-43DE-8966-9F0BA4F5D68F}" type="datetimeFigureOut">
              <a:rPr lang="pl-PL" smtClean="0"/>
              <a:pPr/>
              <a:t>2024-03-25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7239-B71A-4517-824C-FD6E921A4FBD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2E914C05-E5F9-43DE-8966-9F0BA4F5D68F}" type="datetimeFigureOut">
              <a:rPr lang="pl-PL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2024-03-25</a:t>
            </a:fld>
            <a:endParaRPr lang="pl-PL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pl-PL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84947239-B71A-4517-824C-FD6E921A4FBD}" type="slidenum">
              <a:rPr lang="pl-PL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pl-PL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2E914C05-E5F9-43DE-8966-9F0BA4F5D68F}" type="datetimeFigureOut">
              <a:rPr lang="pl-PL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2024-03-25</a:t>
            </a:fld>
            <a:endParaRPr lang="pl-PL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pl-PL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84947239-B71A-4517-824C-FD6E921A4FBD}" type="slidenum">
              <a:rPr lang="pl-PL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pl-PL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2E914C05-E5F9-43DE-8966-9F0BA4F5D68F}" type="datetimeFigureOut">
              <a:rPr lang="pl-PL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2024-03-25</a:t>
            </a:fld>
            <a:endParaRPr lang="pl-PL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pl-PL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84947239-B71A-4517-824C-FD6E921A4FBD}" type="slidenum">
              <a:rPr lang="pl-PL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pl-PL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2E914C05-E5F9-43DE-8966-9F0BA4F5D68F}" type="datetimeFigureOut">
              <a:rPr lang="pl-PL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2024-03-25</a:t>
            </a:fld>
            <a:endParaRPr lang="pl-PL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pl-PL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84947239-B71A-4517-824C-FD6E921A4FBD}" type="slidenum">
              <a:rPr lang="pl-PL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pl-PL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2E914C05-E5F9-43DE-8966-9F0BA4F5D68F}" type="datetimeFigureOut">
              <a:rPr lang="pl-PL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2024-03-25</a:t>
            </a:fld>
            <a:endParaRPr lang="pl-PL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pl-PL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84947239-B71A-4517-824C-FD6E921A4FBD}" type="slidenum">
              <a:rPr lang="pl-PL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pl-PL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14C05-E5F9-43DE-8966-9F0BA4F5D68F}" type="datetimeFigureOut">
              <a:rPr lang="pl-PL" smtClean="0"/>
              <a:pPr/>
              <a:t>2024-03-25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7239-B71A-4517-824C-FD6E921A4FBD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14C05-E5F9-43DE-8966-9F0BA4F5D68F}" type="datetimeFigureOut">
              <a:rPr lang="pl-PL" smtClean="0"/>
              <a:pPr/>
              <a:t>2024-03-25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7239-B71A-4517-824C-FD6E921A4FBD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14C05-E5F9-43DE-8966-9F0BA4F5D68F}" type="datetimeFigureOut">
              <a:rPr lang="pl-PL" smtClean="0"/>
              <a:pPr/>
              <a:t>2024-03-25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7239-B71A-4517-824C-FD6E921A4FBD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14C05-E5F9-43DE-8966-9F0BA4F5D68F}" type="datetimeFigureOut">
              <a:rPr lang="pl-PL" smtClean="0"/>
              <a:pPr/>
              <a:t>2024-03-25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7239-B71A-4517-824C-FD6E921A4FBD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14C05-E5F9-43DE-8966-9F0BA4F5D68F}" type="datetimeFigureOut">
              <a:rPr lang="pl-PL" smtClean="0"/>
              <a:pPr/>
              <a:t>2024-03-25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47239-B71A-4517-824C-FD6E921A4FBD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14C05-E5F9-43DE-8966-9F0BA4F5D68F}" type="datetimeFigureOut">
              <a:rPr lang="pl-PL" smtClean="0"/>
              <a:pPr/>
              <a:t>2024-03-25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47239-B71A-4517-824C-FD6E921A4FBD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E914C05-E5F9-43DE-8966-9F0BA4F5D68F}" type="datetimeFigureOut">
              <a:rPr lang="pl-PL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rtl="0"/>
              <a:t>2024-03-25</a:t>
            </a:fld>
            <a:endParaRPr lang="pl-PL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l-PL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84947239-B71A-4517-824C-FD6E921A4FBD}" type="slidenum">
              <a:rPr lang="pl-PL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rtl="0"/>
              <a:t>‹#›</a:t>
            </a:fld>
            <a:endParaRPr lang="pl-PL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E914C05-E5F9-43DE-8966-9F0BA4F5D68F}" type="datetimeFigureOut">
              <a:rPr lang="pl-PL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rtl="0"/>
              <a:t>2024-03-25</a:t>
            </a:fld>
            <a:endParaRPr lang="pl-PL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l-PL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84947239-B71A-4517-824C-FD6E921A4FBD}" type="slidenum">
              <a:rPr lang="pl-PL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rtl="0"/>
              <a:t>‹#›</a:t>
            </a:fld>
            <a:endParaRPr lang="pl-PL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E914C05-E5F9-43DE-8966-9F0BA4F5D68F}" type="datetimeFigureOut">
              <a:rPr lang="pl-PL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rtl="0"/>
              <a:t>2024-03-25</a:t>
            </a:fld>
            <a:endParaRPr lang="pl-PL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l-PL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84947239-B71A-4517-824C-FD6E921A4FBD}" type="slidenum">
              <a:rPr lang="pl-PL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rtl="0"/>
              <a:t>‹#›</a:t>
            </a:fld>
            <a:endParaRPr lang="pl-PL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calc" TargetMode="Externa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2.wav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oleObject" Target="../embeddings/oleObject1.bin"/><Relationship Id="rId3" Type="http://schemas.openxmlformats.org/officeDocument/2006/relationships/audio" Target="file:///C:\WINDOWS\Media\Windows%20XP%20-%20Autostart.wav" TargetMode="External"/><Relationship Id="rId7" Type="http://schemas.openxmlformats.org/officeDocument/2006/relationships/image" Target="../media/image14.png"/><Relationship Id="rId12" Type="http://schemas.openxmlformats.org/officeDocument/2006/relationships/image" Target="../media/image19.gif"/><Relationship Id="rId2" Type="http://schemas.openxmlformats.org/officeDocument/2006/relationships/audio" Target="../media/audio4.wav"/><Relationship Id="rId1" Type="http://schemas.openxmlformats.org/officeDocument/2006/relationships/vmlDrawing" Target="../drawings/vmlDrawing2.v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8.png"/><Relationship Id="rId5" Type="http://schemas.openxmlformats.org/officeDocument/2006/relationships/audio" Target="../media/audio5.wav"/><Relationship Id="rId10" Type="http://schemas.openxmlformats.org/officeDocument/2006/relationships/image" Target="../media/image17.png"/><Relationship Id="rId4" Type="http://schemas.openxmlformats.org/officeDocument/2006/relationships/audio" Target="file:///C:\WINDOWS\Media\flourish.mid" TargetMode="External"/><Relationship Id="rId9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/>
          <p:cNvSpPr txBox="1"/>
          <p:nvPr/>
        </p:nvSpPr>
        <p:spPr>
          <a:xfrm>
            <a:off x="428596" y="428604"/>
            <a:ext cx="56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 smtClean="0"/>
              <a:t>Text</a:t>
            </a:r>
            <a:endParaRPr lang="pl-PL"/>
          </a:p>
        </p:txBody>
      </p:sp>
      <p:sp>
        <p:nvSpPr>
          <p:cNvPr id="5" name="Prostokąt 4"/>
          <p:cNvSpPr/>
          <p:nvPr/>
        </p:nvSpPr>
        <p:spPr>
          <a:xfrm>
            <a:off x="1500166" y="357166"/>
            <a:ext cx="1357322" cy="1143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rostokąt zaokrąglony 5"/>
          <p:cNvSpPr/>
          <p:nvPr/>
        </p:nvSpPr>
        <p:spPr>
          <a:xfrm>
            <a:off x="3214678" y="285728"/>
            <a:ext cx="1500198" cy="1214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Trójkąt równoramienny 6"/>
          <p:cNvSpPr/>
          <p:nvPr/>
        </p:nvSpPr>
        <p:spPr>
          <a:xfrm>
            <a:off x="5143504" y="500042"/>
            <a:ext cx="1285884" cy="128588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Dowolny kształt 7"/>
          <p:cNvSpPr/>
          <p:nvPr/>
        </p:nvSpPr>
        <p:spPr>
          <a:xfrm>
            <a:off x="6925855" y="204537"/>
            <a:ext cx="1781073" cy="1913021"/>
          </a:xfrm>
          <a:custGeom>
            <a:avLst/>
            <a:gdLst>
              <a:gd name="connsiteX0" fmla="*/ 16366 w 1781073"/>
              <a:gd name="connsiteY0" fmla="*/ 541421 h 1913021"/>
              <a:gd name="connsiteX1" fmla="*/ 4334 w 1781073"/>
              <a:gd name="connsiteY1" fmla="*/ 505326 h 1913021"/>
              <a:gd name="connsiteX2" fmla="*/ 196840 w 1781073"/>
              <a:gd name="connsiteY2" fmla="*/ 252663 h 1913021"/>
              <a:gd name="connsiteX3" fmla="*/ 269029 w 1781073"/>
              <a:gd name="connsiteY3" fmla="*/ 240631 h 1913021"/>
              <a:gd name="connsiteX4" fmla="*/ 461534 w 1781073"/>
              <a:gd name="connsiteY4" fmla="*/ 252663 h 1913021"/>
              <a:gd name="connsiteX5" fmla="*/ 557787 w 1781073"/>
              <a:gd name="connsiteY5" fmla="*/ 288758 h 1913021"/>
              <a:gd name="connsiteX6" fmla="*/ 666071 w 1781073"/>
              <a:gd name="connsiteY6" fmla="*/ 324852 h 1913021"/>
              <a:gd name="connsiteX7" fmla="*/ 702166 w 1781073"/>
              <a:gd name="connsiteY7" fmla="*/ 348916 h 1913021"/>
              <a:gd name="connsiteX8" fmla="*/ 690134 w 1781073"/>
              <a:gd name="connsiteY8" fmla="*/ 457200 h 1913021"/>
              <a:gd name="connsiteX9" fmla="*/ 642008 w 1781073"/>
              <a:gd name="connsiteY9" fmla="*/ 481263 h 1913021"/>
              <a:gd name="connsiteX10" fmla="*/ 461534 w 1781073"/>
              <a:gd name="connsiteY10" fmla="*/ 565484 h 1913021"/>
              <a:gd name="connsiteX11" fmla="*/ 365282 w 1781073"/>
              <a:gd name="connsiteY11" fmla="*/ 613610 h 1913021"/>
              <a:gd name="connsiteX12" fmla="*/ 256998 w 1781073"/>
              <a:gd name="connsiteY12" fmla="*/ 697831 h 1913021"/>
              <a:gd name="connsiteX13" fmla="*/ 208871 w 1781073"/>
              <a:gd name="connsiteY13" fmla="*/ 782052 h 1913021"/>
              <a:gd name="connsiteX14" fmla="*/ 196840 w 1781073"/>
              <a:gd name="connsiteY14" fmla="*/ 842210 h 1913021"/>
              <a:gd name="connsiteX15" fmla="*/ 220903 w 1781073"/>
              <a:gd name="connsiteY15" fmla="*/ 938463 h 1913021"/>
              <a:gd name="connsiteX16" fmla="*/ 256998 w 1781073"/>
              <a:gd name="connsiteY16" fmla="*/ 1010652 h 1913021"/>
              <a:gd name="connsiteX17" fmla="*/ 293092 w 1781073"/>
              <a:gd name="connsiteY17" fmla="*/ 1046747 h 1913021"/>
              <a:gd name="connsiteX18" fmla="*/ 365282 w 1781073"/>
              <a:gd name="connsiteY18" fmla="*/ 1082842 h 1913021"/>
              <a:gd name="connsiteX19" fmla="*/ 485598 w 1781073"/>
              <a:gd name="connsiteY19" fmla="*/ 1046747 h 1913021"/>
              <a:gd name="connsiteX20" fmla="*/ 509661 w 1781073"/>
              <a:gd name="connsiteY20" fmla="*/ 986589 h 1913021"/>
              <a:gd name="connsiteX21" fmla="*/ 533724 w 1781073"/>
              <a:gd name="connsiteY21" fmla="*/ 914400 h 1913021"/>
              <a:gd name="connsiteX22" fmla="*/ 605913 w 1781073"/>
              <a:gd name="connsiteY22" fmla="*/ 770021 h 1913021"/>
              <a:gd name="connsiteX23" fmla="*/ 629977 w 1781073"/>
              <a:gd name="connsiteY23" fmla="*/ 733926 h 1913021"/>
              <a:gd name="connsiteX24" fmla="*/ 678103 w 1781073"/>
              <a:gd name="connsiteY24" fmla="*/ 697831 h 1913021"/>
              <a:gd name="connsiteX25" fmla="*/ 786387 w 1781073"/>
              <a:gd name="connsiteY25" fmla="*/ 709863 h 1913021"/>
              <a:gd name="connsiteX26" fmla="*/ 930766 w 1781073"/>
              <a:gd name="connsiteY26" fmla="*/ 770021 h 1913021"/>
              <a:gd name="connsiteX27" fmla="*/ 978892 w 1781073"/>
              <a:gd name="connsiteY27" fmla="*/ 854242 h 1913021"/>
              <a:gd name="connsiteX28" fmla="*/ 990924 w 1781073"/>
              <a:gd name="connsiteY28" fmla="*/ 926431 h 1913021"/>
              <a:gd name="connsiteX29" fmla="*/ 954829 w 1781073"/>
              <a:gd name="connsiteY29" fmla="*/ 1070810 h 1913021"/>
              <a:gd name="connsiteX30" fmla="*/ 930766 w 1781073"/>
              <a:gd name="connsiteY30" fmla="*/ 1094874 h 1913021"/>
              <a:gd name="connsiteX31" fmla="*/ 750292 w 1781073"/>
              <a:gd name="connsiteY31" fmla="*/ 1155031 h 1913021"/>
              <a:gd name="connsiteX32" fmla="*/ 666071 w 1781073"/>
              <a:gd name="connsiteY32" fmla="*/ 1179095 h 1913021"/>
              <a:gd name="connsiteX33" fmla="*/ 581850 w 1781073"/>
              <a:gd name="connsiteY33" fmla="*/ 1191126 h 1913021"/>
              <a:gd name="connsiteX34" fmla="*/ 473566 w 1781073"/>
              <a:gd name="connsiteY34" fmla="*/ 1215189 h 1913021"/>
              <a:gd name="connsiteX35" fmla="*/ 353250 w 1781073"/>
              <a:gd name="connsiteY35" fmla="*/ 1275347 h 1913021"/>
              <a:gd name="connsiteX36" fmla="*/ 256998 w 1781073"/>
              <a:gd name="connsiteY36" fmla="*/ 1335505 h 1913021"/>
              <a:gd name="connsiteX37" fmla="*/ 184808 w 1781073"/>
              <a:gd name="connsiteY37" fmla="*/ 1407695 h 1913021"/>
              <a:gd name="connsiteX38" fmla="*/ 160745 w 1781073"/>
              <a:gd name="connsiteY38" fmla="*/ 1455821 h 1913021"/>
              <a:gd name="connsiteX39" fmla="*/ 196840 w 1781073"/>
              <a:gd name="connsiteY39" fmla="*/ 1467852 h 1913021"/>
              <a:gd name="connsiteX40" fmla="*/ 870608 w 1781073"/>
              <a:gd name="connsiteY40" fmla="*/ 1419726 h 1913021"/>
              <a:gd name="connsiteX41" fmla="*/ 1219524 w 1781073"/>
              <a:gd name="connsiteY41" fmla="*/ 1407695 h 1913021"/>
              <a:gd name="connsiteX42" fmla="*/ 1051082 w 1781073"/>
              <a:gd name="connsiteY42" fmla="*/ 1552074 h 1913021"/>
              <a:gd name="connsiteX43" fmla="*/ 762324 w 1781073"/>
              <a:gd name="connsiteY43" fmla="*/ 1672389 h 1913021"/>
              <a:gd name="connsiteX44" fmla="*/ 593882 w 1781073"/>
              <a:gd name="connsiteY44" fmla="*/ 1684421 h 1913021"/>
              <a:gd name="connsiteX45" fmla="*/ 281061 w 1781073"/>
              <a:gd name="connsiteY45" fmla="*/ 1672389 h 1913021"/>
              <a:gd name="connsiteX46" fmla="*/ 244966 w 1781073"/>
              <a:gd name="connsiteY46" fmla="*/ 1660358 h 1913021"/>
              <a:gd name="connsiteX47" fmla="*/ 184808 w 1781073"/>
              <a:gd name="connsiteY47" fmla="*/ 1600200 h 1913021"/>
              <a:gd name="connsiteX48" fmla="*/ 136682 w 1781073"/>
              <a:gd name="connsiteY48" fmla="*/ 1540042 h 1913021"/>
              <a:gd name="connsiteX49" fmla="*/ 112619 w 1781073"/>
              <a:gd name="connsiteY49" fmla="*/ 1479884 h 1913021"/>
              <a:gd name="connsiteX50" fmla="*/ 100587 w 1781073"/>
              <a:gd name="connsiteY50" fmla="*/ 1407695 h 1913021"/>
              <a:gd name="connsiteX51" fmla="*/ 88556 w 1781073"/>
              <a:gd name="connsiteY51" fmla="*/ 1347537 h 1913021"/>
              <a:gd name="connsiteX52" fmla="*/ 100587 w 1781073"/>
              <a:gd name="connsiteY52" fmla="*/ 1215189 h 1913021"/>
              <a:gd name="connsiteX53" fmla="*/ 329187 w 1781073"/>
              <a:gd name="connsiteY53" fmla="*/ 1371600 h 1913021"/>
              <a:gd name="connsiteX54" fmla="*/ 461534 w 1781073"/>
              <a:gd name="connsiteY54" fmla="*/ 1491916 h 1913021"/>
              <a:gd name="connsiteX55" fmla="*/ 557787 w 1781073"/>
              <a:gd name="connsiteY55" fmla="*/ 1564105 h 1913021"/>
              <a:gd name="connsiteX56" fmla="*/ 629977 w 1781073"/>
              <a:gd name="connsiteY56" fmla="*/ 1660358 h 1913021"/>
              <a:gd name="connsiteX57" fmla="*/ 786387 w 1781073"/>
              <a:gd name="connsiteY57" fmla="*/ 1840831 h 1913021"/>
              <a:gd name="connsiteX58" fmla="*/ 846545 w 1781073"/>
              <a:gd name="connsiteY58" fmla="*/ 1913021 h 1913021"/>
              <a:gd name="connsiteX59" fmla="*/ 942798 w 1781073"/>
              <a:gd name="connsiteY59" fmla="*/ 1876926 h 1913021"/>
              <a:gd name="connsiteX60" fmla="*/ 978892 w 1781073"/>
              <a:gd name="connsiteY60" fmla="*/ 1816768 h 1913021"/>
              <a:gd name="connsiteX61" fmla="*/ 882640 w 1781073"/>
              <a:gd name="connsiteY61" fmla="*/ 1467852 h 1913021"/>
              <a:gd name="connsiteX62" fmla="*/ 702166 w 1781073"/>
              <a:gd name="connsiteY62" fmla="*/ 1263316 h 1913021"/>
              <a:gd name="connsiteX63" fmla="*/ 642008 w 1781073"/>
              <a:gd name="connsiteY63" fmla="*/ 1191126 h 1913021"/>
              <a:gd name="connsiteX64" fmla="*/ 509661 w 1781073"/>
              <a:gd name="connsiteY64" fmla="*/ 1034716 h 1913021"/>
              <a:gd name="connsiteX65" fmla="*/ 461534 w 1781073"/>
              <a:gd name="connsiteY65" fmla="*/ 938463 h 1913021"/>
              <a:gd name="connsiteX66" fmla="*/ 377313 w 1781073"/>
              <a:gd name="connsiteY66" fmla="*/ 733926 h 1913021"/>
              <a:gd name="connsiteX67" fmla="*/ 329187 w 1781073"/>
              <a:gd name="connsiteY67" fmla="*/ 541421 h 1913021"/>
              <a:gd name="connsiteX68" fmla="*/ 305124 w 1781073"/>
              <a:gd name="connsiteY68" fmla="*/ 409074 h 1913021"/>
              <a:gd name="connsiteX69" fmla="*/ 365282 w 1781073"/>
              <a:gd name="connsiteY69" fmla="*/ 72189 h 1913021"/>
              <a:gd name="connsiteX70" fmla="*/ 425440 w 1781073"/>
              <a:gd name="connsiteY70" fmla="*/ 12031 h 1913021"/>
              <a:gd name="connsiteX71" fmla="*/ 461534 w 1781073"/>
              <a:gd name="connsiteY71" fmla="*/ 0 h 1913021"/>
              <a:gd name="connsiteX72" fmla="*/ 557787 w 1781073"/>
              <a:gd name="connsiteY72" fmla="*/ 168442 h 1913021"/>
              <a:gd name="connsiteX73" fmla="*/ 678103 w 1781073"/>
              <a:gd name="connsiteY73" fmla="*/ 589547 h 1913021"/>
              <a:gd name="connsiteX74" fmla="*/ 702166 w 1781073"/>
              <a:gd name="connsiteY74" fmla="*/ 721895 h 1913021"/>
              <a:gd name="connsiteX75" fmla="*/ 786387 w 1781073"/>
              <a:gd name="connsiteY75" fmla="*/ 1094874 h 1913021"/>
              <a:gd name="connsiteX76" fmla="*/ 942798 w 1781073"/>
              <a:gd name="connsiteY76" fmla="*/ 1179095 h 1913021"/>
              <a:gd name="connsiteX77" fmla="*/ 1014987 w 1781073"/>
              <a:gd name="connsiteY77" fmla="*/ 1143000 h 1913021"/>
              <a:gd name="connsiteX78" fmla="*/ 1147334 w 1781073"/>
              <a:gd name="connsiteY78" fmla="*/ 1034716 h 1913021"/>
              <a:gd name="connsiteX79" fmla="*/ 1267650 w 1781073"/>
              <a:gd name="connsiteY79" fmla="*/ 770021 h 1913021"/>
              <a:gd name="connsiteX80" fmla="*/ 1303745 w 1781073"/>
              <a:gd name="connsiteY80" fmla="*/ 649705 h 1913021"/>
              <a:gd name="connsiteX81" fmla="*/ 1399998 w 1781073"/>
              <a:gd name="connsiteY81" fmla="*/ 493295 h 1913021"/>
              <a:gd name="connsiteX82" fmla="*/ 1496250 w 1781073"/>
              <a:gd name="connsiteY82" fmla="*/ 445168 h 1913021"/>
              <a:gd name="connsiteX83" fmla="*/ 1568440 w 1781073"/>
              <a:gd name="connsiteY83" fmla="*/ 457200 h 1913021"/>
              <a:gd name="connsiteX84" fmla="*/ 1724850 w 1781073"/>
              <a:gd name="connsiteY84" fmla="*/ 601579 h 1913021"/>
              <a:gd name="connsiteX85" fmla="*/ 1748913 w 1781073"/>
              <a:gd name="connsiteY85" fmla="*/ 1010652 h 1913021"/>
              <a:gd name="connsiteX86" fmla="*/ 1724850 w 1781073"/>
              <a:gd name="connsiteY86" fmla="*/ 1046747 h 1913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781073" h="1913021">
                <a:moveTo>
                  <a:pt x="16366" y="541421"/>
                </a:moveTo>
                <a:cubicBezTo>
                  <a:pt x="12355" y="529389"/>
                  <a:pt x="0" y="517245"/>
                  <a:pt x="4334" y="505326"/>
                </a:cubicBezTo>
                <a:cubicBezTo>
                  <a:pt x="84076" y="286037"/>
                  <a:pt x="45759" y="287528"/>
                  <a:pt x="196840" y="252663"/>
                </a:cubicBezTo>
                <a:cubicBezTo>
                  <a:pt x="220610" y="247178"/>
                  <a:pt x="244966" y="244642"/>
                  <a:pt x="269029" y="240631"/>
                </a:cubicBezTo>
                <a:cubicBezTo>
                  <a:pt x="333197" y="244642"/>
                  <a:pt x="398115" y="242093"/>
                  <a:pt x="461534" y="252663"/>
                </a:cubicBezTo>
                <a:cubicBezTo>
                  <a:pt x="495334" y="258296"/>
                  <a:pt x="525474" y="277354"/>
                  <a:pt x="557787" y="288758"/>
                </a:cubicBezTo>
                <a:cubicBezTo>
                  <a:pt x="593665" y="301421"/>
                  <a:pt x="629976" y="312821"/>
                  <a:pt x="666071" y="324852"/>
                </a:cubicBezTo>
                <a:cubicBezTo>
                  <a:pt x="678103" y="332873"/>
                  <a:pt x="693133" y="337624"/>
                  <a:pt x="702166" y="348916"/>
                </a:cubicBezTo>
                <a:cubicBezTo>
                  <a:pt x="726747" y="379642"/>
                  <a:pt x="709153" y="431842"/>
                  <a:pt x="690134" y="457200"/>
                </a:cubicBezTo>
                <a:cubicBezTo>
                  <a:pt x="679373" y="471548"/>
                  <a:pt x="657388" y="472035"/>
                  <a:pt x="642008" y="481263"/>
                </a:cubicBezTo>
                <a:cubicBezTo>
                  <a:pt x="458399" y="591428"/>
                  <a:pt x="702191" y="466390"/>
                  <a:pt x="461534" y="565484"/>
                </a:cubicBezTo>
                <a:cubicBezTo>
                  <a:pt x="428365" y="579142"/>
                  <a:pt x="396865" y="596604"/>
                  <a:pt x="365282" y="613610"/>
                </a:cubicBezTo>
                <a:cubicBezTo>
                  <a:pt x="311152" y="642757"/>
                  <a:pt x="296939" y="651233"/>
                  <a:pt x="256998" y="697831"/>
                </a:cubicBezTo>
                <a:cubicBezTo>
                  <a:pt x="236589" y="721642"/>
                  <a:pt x="222528" y="754738"/>
                  <a:pt x="208871" y="782052"/>
                </a:cubicBezTo>
                <a:cubicBezTo>
                  <a:pt x="204861" y="802105"/>
                  <a:pt x="195272" y="821820"/>
                  <a:pt x="196840" y="842210"/>
                </a:cubicBezTo>
                <a:cubicBezTo>
                  <a:pt x="199377" y="875184"/>
                  <a:pt x="212201" y="906557"/>
                  <a:pt x="220903" y="938463"/>
                </a:cubicBezTo>
                <a:cubicBezTo>
                  <a:pt x="229703" y="970732"/>
                  <a:pt x="234796" y="984009"/>
                  <a:pt x="256998" y="1010652"/>
                </a:cubicBezTo>
                <a:cubicBezTo>
                  <a:pt x="267891" y="1023723"/>
                  <a:pt x="278935" y="1037309"/>
                  <a:pt x="293092" y="1046747"/>
                </a:cubicBezTo>
                <a:cubicBezTo>
                  <a:pt x="315477" y="1061671"/>
                  <a:pt x="341219" y="1070810"/>
                  <a:pt x="365282" y="1082842"/>
                </a:cubicBezTo>
                <a:cubicBezTo>
                  <a:pt x="405387" y="1070810"/>
                  <a:pt x="450759" y="1069973"/>
                  <a:pt x="485598" y="1046747"/>
                </a:cubicBezTo>
                <a:cubicBezTo>
                  <a:pt x="503568" y="1034767"/>
                  <a:pt x="502280" y="1006886"/>
                  <a:pt x="509661" y="986589"/>
                </a:cubicBezTo>
                <a:cubicBezTo>
                  <a:pt x="518329" y="962751"/>
                  <a:pt x="523422" y="937579"/>
                  <a:pt x="533724" y="914400"/>
                </a:cubicBezTo>
                <a:cubicBezTo>
                  <a:pt x="555577" y="865231"/>
                  <a:pt x="576066" y="814791"/>
                  <a:pt x="605913" y="770021"/>
                </a:cubicBezTo>
                <a:cubicBezTo>
                  <a:pt x="613934" y="757989"/>
                  <a:pt x="619752" y="744151"/>
                  <a:pt x="629977" y="733926"/>
                </a:cubicBezTo>
                <a:cubicBezTo>
                  <a:pt x="644156" y="719747"/>
                  <a:pt x="662061" y="709863"/>
                  <a:pt x="678103" y="697831"/>
                </a:cubicBezTo>
                <a:cubicBezTo>
                  <a:pt x="714198" y="701842"/>
                  <a:pt x="751036" y="701545"/>
                  <a:pt x="786387" y="709863"/>
                </a:cubicBezTo>
                <a:cubicBezTo>
                  <a:pt x="839770" y="722424"/>
                  <a:pt x="883220" y="746248"/>
                  <a:pt x="930766" y="770021"/>
                </a:cubicBezTo>
                <a:cubicBezTo>
                  <a:pt x="946876" y="794187"/>
                  <a:pt x="970566" y="826488"/>
                  <a:pt x="978892" y="854242"/>
                </a:cubicBezTo>
                <a:cubicBezTo>
                  <a:pt x="985902" y="877608"/>
                  <a:pt x="986913" y="902368"/>
                  <a:pt x="990924" y="926431"/>
                </a:cubicBezTo>
                <a:cubicBezTo>
                  <a:pt x="982010" y="997744"/>
                  <a:pt x="990389" y="1017469"/>
                  <a:pt x="954829" y="1070810"/>
                </a:cubicBezTo>
                <a:cubicBezTo>
                  <a:pt x="948537" y="1080249"/>
                  <a:pt x="940385" y="1088862"/>
                  <a:pt x="930766" y="1094874"/>
                </a:cubicBezTo>
                <a:cubicBezTo>
                  <a:pt x="853342" y="1143264"/>
                  <a:pt x="846580" y="1130959"/>
                  <a:pt x="750292" y="1155031"/>
                </a:cubicBezTo>
                <a:cubicBezTo>
                  <a:pt x="721967" y="1162112"/>
                  <a:pt x="694620" y="1172977"/>
                  <a:pt x="666071" y="1179095"/>
                </a:cubicBezTo>
                <a:cubicBezTo>
                  <a:pt x="638342" y="1185037"/>
                  <a:pt x="609723" y="1185900"/>
                  <a:pt x="581850" y="1191126"/>
                </a:cubicBezTo>
                <a:cubicBezTo>
                  <a:pt x="545508" y="1197940"/>
                  <a:pt x="509661" y="1207168"/>
                  <a:pt x="473566" y="1215189"/>
                </a:cubicBezTo>
                <a:lnTo>
                  <a:pt x="353250" y="1275347"/>
                </a:lnTo>
                <a:cubicBezTo>
                  <a:pt x="308142" y="1297901"/>
                  <a:pt x="296046" y="1300362"/>
                  <a:pt x="256998" y="1335505"/>
                </a:cubicBezTo>
                <a:cubicBezTo>
                  <a:pt x="231703" y="1358270"/>
                  <a:pt x="200027" y="1377257"/>
                  <a:pt x="184808" y="1407695"/>
                </a:cubicBezTo>
                <a:lnTo>
                  <a:pt x="160745" y="1455821"/>
                </a:lnTo>
                <a:cubicBezTo>
                  <a:pt x="172777" y="1459831"/>
                  <a:pt x="184174" y="1468496"/>
                  <a:pt x="196840" y="1467852"/>
                </a:cubicBezTo>
                <a:cubicBezTo>
                  <a:pt x="421711" y="1456418"/>
                  <a:pt x="645580" y="1427485"/>
                  <a:pt x="870608" y="1419726"/>
                </a:cubicBezTo>
                <a:lnTo>
                  <a:pt x="1219524" y="1407695"/>
                </a:lnTo>
                <a:cubicBezTo>
                  <a:pt x="1160919" y="1505368"/>
                  <a:pt x="1193334" y="1471671"/>
                  <a:pt x="1051082" y="1552074"/>
                </a:cubicBezTo>
                <a:cubicBezTo>
                  <a:pt x="972903" y="1596262"/>
                  <a:pt x="852555" y="1655037"/>
                  <a:pt x="762324" y="1672389"/>
                </a:cubicBezTo>
                <a:cubicBezTo>
                  <a:pt x="707046" y="1683019"/>
                  <a:pt x="650029" y="1680410"/>
                  <a:pt x="593882" y="1684421"/>
                </a:cubicBezTo>
                <a:cubicBezTo>
                  <a:pt x="489608" y="1680410"/>
                  <a:pt x="385164" y="1679568"/>
                  <a:pt x="281061" y="1672389"/>
                </a:cubicBezTo>
                <a:cubicBezTo>
                  <a:pt x="268409" y="1671516"/>
                  <a:pt x="255112" y="1667967"/>
                  <a:pt x="244966" y="1660358"/>
                </a:cubicBezTo>
                <a:cubicBezTo>
                  <a:pt x="222279" y="1643343"/>
                  <a:pt x="203779" y="1621279"/>
                  <a:pt x="184808" y="1600200"/>
                </a:cubicBezTo>
                <a:cubicBezTo>
                  <a:pt x="167629" y="1581112"/>
                  <a:pt x="149894" y="1562062"/>
                  <a:pt x="136682" y="1540042"/>
                </a:cubicBezTo>
                <a:cubicBezTo>
                  <a:pt x="125570" y="1521522"/>
                  <a:pt x="120640" y="1499937"/>
                  <a:pt x="112619" y="1479884"/>
                </a:cubicBezTo>
                <a:cubicBezTo>
                  <a:pt x="108608" y="1455821"/>
                  <a:pt x="104951" y="1431696"/>
                  <a:pt x="100587" y="1407695"/>
                </a:cubicBezTo>
                <a:cubicBezTo>
                  <a:pt x="96929" y="1387575"/>
                  <a:pt x="88556" y="1367987"/>
                  <a:pt x="88556" y="1347537"/>
                </a:cubicBezTo>
                <a:cubicBezTo>
                  <a:pt x="88556" y="1303239"/>
                  <a:pt x="96577" y="1259305"/>
                  <a:pt x="100587" y="1215189"/>
                </a:cubicBezTo>
                <a:cubicBezTo>
                  <a:pt x="130481" y="1235119"/>
                  <a:pt x="307762" y="1352122"/>
                  <a:pt x="329187" y="1371600"/>
                </a:cubicBezTo>
                <a:cubicBezTo>
                  <a:pt x="373303" y="1411705"/>
                  <a:pt x="415929" y="1453512"/>
                  <a:pt x="461534" y="1491916"/>
                </a:cubicBezTo>
                <a:cubicBezTo>
                  <a:pt x="492211" y="1517749"/>
                  <a:pt x="529428" y="1535746"/>
                  <a:pt x="557787" y="1564105"/>
                </a:cubicBezTo>
                <a:cubicBezTo>
                  <a:pt x="586146" y="1592464"/>
                  <a:pt x="604435" y="1629438"/>
                  <a:pt x="629977" y="1660358"/>
                </a:cubicBezTo>
                <a:cubicBezTo>
                  <a:pt x="680677" y="1721731"/>
                  <a:pt x="750787" y="1769629"/>
                  <a:pt x="786387" y="1840831"/>
                </a:cubicBezTo>
                <a:cubicBezTo>
                  <a:pt x="816917" y="1901892"/>
                  <a:pt x="795526" y="1879009"/>
                  <a:pt x="846545" y="1913021"/>
                </a:cubicBezTo>
                <a:cubicBezTo>
                  <a:pt x="878629" y="1900989"/>
                  <a:pt x="915086" y="1897080"/>
                  <a:pt x="942798" y="1876926"/>
                </a:cubicBezTo>
                <a:cubicBezTo>
                  <a:pt x="961710" y="1863171"/>
                  <a:pt x="978892" y="1840153"/>
                  <a:pt x="978892" y="1816768"/>
                </a:cubicBezTo>
                <a:cubicBezTo>
                  <a:pt x="978892" y="1679955"/>
                  <a:pt x="952254" y="1578074"/>
                  <a:pt x="882640" y="1467852"/>
                </a:cubicBezTo>
                <a:cubicBezTo>
                  <a:pt x="816745" y="1363518"/>
                  <a:pt x="784927" y="1352443"/>
                  <a:pt x="702166" y="1263316"/>
                </a:cubicBezTo>
                <a:cubicBezTo>
                  <a:pt x="680852" y="1240362"/>
                  <a:pt x="663174" y="1214216"/>
                  <a:pt x="642008" y="1191126"/>
                </a:cubicBezTo>
                <a:cubicBezTo>
                  <a:pt x="566693" y="1108964"/>
                  <a:pt x="568036" y="1132008"/>
                  <a:pt x="509661" y="1034716"/>
                </a:cubicBezTo>
                <a:cubicBezTo>
                  <a:pt x="491205" y="1003957"/>
                  <a:pt x="475981" y="971297"/>
                  <a:pt x="461534" y="938463"/>
                </a:cubicBezTo>
                <a:cubicBezTo>
                  <a:pt x="431839" y="870974"/>
                  <a:pt x="395196" y="805457"/>
                  <a:pt x="377313" y="733926"/>
                </a:cubicBezTo>
                <a:cubicBezTo>
                  <a:pt x="361271" y="669758"/>
                  <a:pt x="340060" y="606664"/>
                  <a:pt x="329187" y="541421"/>
                </a:cubicBezTo>
                <a:cubicBezTo>
                  <a:pt x="313794" y="449060"/>
                  <a:pt x="321941" y="493152"/>
                  <a:pt x="305124" y="409074"/>
                </a:cubicBezTo>
                <a:cubicBezTo>
                  <a:pt x="315432" y="295684"/>
                  <a:pt x="294482" y="169538"/>
                  <a:pt x="365282" y="72189"/>
                </a:cubicBezTo>
                <a:cubicBezTo>
                  <a:pt x="381962" y="49254"/>
                  <a:pt x="398536" y="20999"/>
                  <a:pt x="425440" y="12031"/>
                </a:cubicBezTo>
                <a:lnTo>
                  <a:pt x="461534" y="0"/>
                </a:lnTo>
                <a:cubicBezTo>
                  <a:pt x="547548" y="28670"/>
                  <a:pt x="506620" y="4708"/>
                  <a:pt x="557787" y="168442"/>
                </a:cubicBezTo>
                <a:cubicBezTo>
                  <a:pt x="601331" y="307782"/>
                  <a:pt x="651989" y="445916"/>
                  <a:pt x="678103" y="589547"/>
                </a:cubicBezTo>
                <a:cubicBezTo>
                  <a:pt x="686124" y="633663"/>
                  <a:pt x="695825" y="677506"/>
                  <a:pt x="702166" y="721895"/>
                </a:cubicBezTo>
                <a:cubicBezTo>
                  <a:pt x="716850" y="824682"/>
                  <a:pt x="698609" y="999116"/>
                  <a:pt x="786387" y="1094874"/>
                </a:cubicBezTo>
                <a:cubicBezTo>
                  <a:pt x="839115" y="1152396"/>
                  <a:pt x="876209" y="1156898"/>
                  <a:pt x="942798" y="1179095"/>
                </a:cubicBezTo>
                <a:cubicBezTo>
                  <a:pt x="966861" y="1167063"/>
                  <a:pt x="993008" y="1158515"/>
                  <a:pt x="1014987" y="1143000"/>
                </a:cubicBezTo>
                <a:cubicBezTo>
                  <a:pt x="1061554" y="1110129"/>
                  <a:pt x="1147334" y="1034716"/>
                  <a:pt x="1147334" y="1034716"/>
                </a:cubicBezTo>
                <a:cubicBezTo>
                  <a:pt x="1227024" y="888619"/>
                  <a:pt x="1216343" y="923943"/>
                  <a:pt x="1267650" y="770021"/>
                </a:cubicBezTo>
                <a:cubicBezTo>
                  <a:pt x="1280891" y="730298"/>
                  <a:pt x="1289043" y="688910"/>
                  <a:pt x="1303745" y="649705"/>
                </a:cubicBezTo>
                <a:cubicBezTo>
                  <a:pt x="1320473" y="605096"/>
                  <a:pt x="1368823" y="524470"/>
                  <a:pt x="1399998" y="493295"/>
                </a:cubicBezTo>
                <a:cubicBezTo>
                  <a:pt x="1428410" y="464883"/>
                  <a:pt x="1461085" y="456890"/>
                  <a:pt x="1496250" y="445168"/>
                </a:cubicBezTo>
                <a:cubicBezTo>
                  <a:pt x="1520313" y="449179"/>
                  <a:pt x="1546290" y="446977"/>
                  <a:pt x="1568440" y="457200"/>
                </a:cubicBezTo>
                <a:cubicBezTo>
                  <a:pt x="1641776" y="491048"/>
                  <a:pt x="1674121" y="542395"/>
                  <a:pt x="1724850" y="601579"/>
                </a:cubicBezTo>
                <a:cubicBezTo>
                  <a:pt x="1781073" y="807729"/>
                  <a:pt x="1771342" y="719079"/>
                  <a:pt x="1748913" y="1010652"/>
                </a:cubicBezTo>
                <a:cubicBezTo>
                  <a:pt x="1745844" y="1050552"/>
                  <a:pt x="1746329" y="1046747"/>
                  <a:pt x="1724850" y="1046747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Dowolny kształt 8"/>
          <p:cNvSpPr/>
          <p:nvPr/>
        </p:nvSpPr>
        <p:spPr>
          <a:xfrm>
            <a:off x="357158" y="1643050"/>
            <a:ext cx="1130969" cy="1890122"/>
          </a:xfrm>
          <a:custGeom>
            <a:avLst/>
            <a:gdLst>
              <a:gd name="connsiteX0" fmla="*/ 0 w 1130969"/>
              <a:gd name="connsiteY0" fmla="*/ 169606 h 1890122"/>
              <a:gd name="connsiteX1" fmla="*/ 108284 w 1130969"/>
              <a:gd name="connsiteY1" fmla="*/ 25227 h 1890122"/>
              <a:gd name="connsiteX2" fmla="*/ 324853 w 1130969"/>
              <a:gd name="connsiteY2" fmla="*/ 49290 h 1890122"/>
              <a:gd name="connsiteX3" fmla="*/ 421105 w 1130969"/>
              <a:gd name="connsiteY3" fmla="*/ 97416 h 1890122"/>
              <a:gd name="connsiteX4" fmla="*/ 481263 w 1130969"/>
              <a:gd name="connsiteY4" fmla="*/ 133511 h 1890122"/>
              <a:gd name="connsiteX5" fmla="*/ 541421 w 1130969"/>
              <a:gd name="connsiteY5" fmla="*/ 205701 h 1890122"/>
              <a:gd name="connsiteX6" fmla="*/ 601579 w 1130969"/>
              <a:gd name="connsiteY6" fmla="*/ 301953 h 1890122"/>
              <a:gd name="connsiteX7" fmla="*/ 625642 w 1130969"/>
              <a:gd name="connsiteY7" fmla="*/ 422269 h 1890122"/>
              <a:gd name="connsiteX8" fmla="*/ 577516 w 1130969"/>
              <a:gd name="connsiteY8" fmla="*/ 602743 h 1890122"/>
              <a:gd name="connsiteX9" fmla="*/ 493295 w 1130969"/>
              <a:gd name="connsiteY9" fmla="*/ 698995 h 1890122"/>
              <a:gd name="connsiteX10" fmla="*/ 469232 w 1130969"/>
              <a:gd name="connsiteY10" fmla="*/ 735090 h 1890122"/>
              <a:gd name="connsiteX11" fmla="*/ 457200 w 1130969"/>
              <a:gd name="connsiteY11" fmla="*/ 783216 h 1890122"/>
              <a:gd name="connsiteX12" fmla="*/ 457200 w 1130969"/>
              <a:gd name="connsiteY12" fmla="*/ 891501 h 1890122"/>
              <a:gd name="connsiteX13" fmla="*/ 505327 w 1130969"/>
              <a:gd name="connsiteY13" fmla="*/ 939627 h 1890122"/>
              <a:gd name="connsiteX14" fmla="*/ 661737 w 1130969"/>
              <a:gd name="connsiteY14" fmla="*/ 1011816 h 1890122"/>
              <a:gd name="connsiteX15" fmla="*/ 733927 w 1130969"/>
              <a:gd name="connsiteY15" fmla="*/ 1023848 h 1890122"/>
              <a:gd name="connsiteX16" fmla="*/ 794084 w 1130969"/>
              <a:gd name="connsiteY16" fmla="*/ 999785 h 1890122"/>
              <a:gd name="connsiteX17" fmla="*/ 818148 w 1130969"/>
              <a:gd name="connsiteY17" fmla="*/ 939627 h 1890122"/>
              <a:gd name="connsiteX18" fmla="*/ 938463 w 1130969"/>
              <a:gd name="connsiteY18" fmla="*/ 807280 h 1890122"/>
              <a:gd name="connsiteX19" fmla="*/ 974558 w 1130969"/>
              <a:gd name="connsiteY19" fmla="*/ 795248 h 1890122"/>
              <a:gd name="connsiteX20" fmla="*/ 1118937 w 1130969"/>
              <a:gd name="connsiteY20" fmla="*/ 867437 h 1890122"/>
              <a:gd name="connsiteX21" fmla="*/ 1058779 w 1130969"/>
              <a:gd name="connsiteY21" fmla="*/ 1096037 h 1890122"/>
              <a:gd name="connsiteX22" fmla="*/ 1034716 w 1130969"/>
              <a:gd name="connsiteY22" fmla="*/ 1120101 h 1890122"/>
              <a:gd name="connsiteX23" fmla="*/ 938463 w 1130969"/>
              <a:gd name="connsiteY23" fmla="*/ 1240416 h 1890122"/>
              <a:gd name="connsiteX24" fmla="*/ 878305 w 1130969"/>
              <a:gd name="connsiteY24" fmla="*/ 1300574 h 1890122"/>
              <a:gd name="connsiteX25" fmla="*/ 842211 w 1130969"/>
              <a:gd name="connsiteY25" fmla="*/ 1360732 h 1890122"/>
              <a:gd name="connsiteX26" fmla="*/ 709863 w 1130969"/>
              <a:gd name="connsiteY26" fmla="*/ 1481048 h 1890122"/>
              <a:gd name="connsiteX27" fmla="*/ 637674 w 1130969"/>
              <a:gd name="connsiteY27" fmla="*/ 1505111 h 1890122"/>
              <a:gd name="connsiteX28" fmla="*/ 360948 w 1130969"/>
              <a:gd name="connsiteY28" fmla="*/ 1444953 h 1890122"/>
              <a:gd name="connsiteX29" fmla="*/ 288758 w 1130969"/>
              <a:gd name="connsiteY29" fmla="*/ 1372764 h 1890122"/>
              <a:gd name="connsiteX30" fmla="*/ 276727 w 1130969"/>
              <a:gd name="connsiteY30" fmla="*/ 1336669 h 1890122"/>
              <a:gd name="connsiteX31" fmla="*/ 240632 w 1130969"/>
              <a:gd name="connsiteY31" fmla="*/ 1240416 h 1890122"/>
              <a:gd name="connsiteX32" fmla="*/ 252663 w 1130969"/>
              <a:gd name="connsiteY32" fmla="*/ 1156195 h 1890122"/>
              <a:gd name="connsiteX33" fmla="*/ 276727 w 1130969"/>
              <a:gd name="connsiteY33" fmla="*/ 1132132 h 1890122"/>
              <a:gd name="connsiteX34" fmla="*/ 312821 w 1130969"/>
              <a:gd name="connsiteY34" fmla="*/ 1084006 h 1890122"/>
              <a:gd name="connsiteX35" fmla="*/ 360948 w 1130969"/>
              <a:gd name="connsiteY35" fmla="*/ 1023848 h 1890122"/>
              <a:gd name="connsiteX36" fmla="*/ 433137 w 1130969"/>
              <a:gd name="connsiteY36" fmla="*/ 975722 h 1890122"/>
              <a:gd name="connsiteX37" fmla="*/ 469232 w 1130969"/>
              <a:gd name="connsiteY37" fmla="*/ 939627 h 1890122"/>
              <a:gd name="connsiteX38" fmla="*/ 577516 w 1130969"/>
              <a:gd name="connsiteY38" fmla="*/ 855406 h 1890122"/>
              <a:gd name="connsiteX39" fmla="*/ 649705 w 1130969"/>
              <a:gd name="connsiteY39" fmla="*/ 807280 h 1890122"/>
              <a:gd name="connsiteX40" fmla="*/ 733927 w 1130969"/>
              <a:gd name="connsiteY40" fmla="*/ 747122 h 1890122"/>
              <a:gd name="connsiteX41" fmla="*/ 806116 w 1130969"/>
              <a:gd name="connsiteY41" fmla="*/ 698995 h 1890122"/>
              <a:gd name="connsiteX42" fmla="*/ 866274 w 1130969"/>
              <a:gd name="connsiteY42" fmla="*/ 674932 h 1890122"/>
              <a:gd name="connsiteX43" fmla="*/ 1022684 w 1130969"/>
              <a:gd name="connsiteY43" fmla="*/ 590711 h 1890122"/>
              <a:gd name="connsiteX44" fmla="*/ 1094874 w 1130969"/>
              <a:gd name="connsiteY44" fmla="*/ 542585 h 1890122"/>
              <a:gd name="connsiteX45" fmla="*/ 1130969 w 1130969"/>
              <a:gd name="connsiteY45" fmla="*/ 518522 h 1890122"/>
              <a:gd name="connsiteX46" fmla="*/ 1070811 w 1130969"/>
              <a:gd name="connsiteY46" fmla="*/ 482427 h 1890122"/>
              <a:gd name="connsiteX47" fmla="*/ 553453 w 1130969"/>
              <a:gd name="connsiteY47" fmla="*/ 494458 h 1890122"/>
              <a:gd name="connsiteX48" fmla="*/ 409074 w 1130969"/>
              <a:gd name="connsiteY48" fmla="*/ 518522 h 1890122"/>
              <a:gd name="connsiteX49" fmla="*/ 264695 w 1130969"/>
              <a:gd name="connsiteY49" fmla="*/ 530553 h 1890122"/>
              <a:gd name="connsiteX50" fmla="*/ 144379 w 1130969"/>
              <a:gd name="connsiteY50" fmla="*/ 542585 h 1890122"/>
              <a:gd name="connsiteX51" fmla="*/ 601579 w 1130969"/>
              <a:gd name="connsiteY51" fmla="*/ 1216353 h 1890122"/>
              <a:gd name="connsiteX52" fmla="*/ 757990 w 1130969"/>
              <a:gd name="connsiteY52" fmla="*/ 1372764 h 1890122"/>
              <a:gd name="connsiteX53" fmla="*/ 974558 w 1130969"/>
              <a:gd name="connsiteY53" fmla="*/ 1637458 h 1890122"/>
              <a:gd name="connsiteX54" fmla="*/ 986590 w 1130969"/>
              <a:gd name="connsiteY54" fmla="*/ 1685585 h 1890122"/>
              <a:gd name="connsiteX55" fmla="*/ 962527 w 1130969"/>
              <a:gd name="connsiteY55" fmla="*/ 1781837 h 1890122"/>
              <a:gd name="connsiteX56" fmla="*/ 938463 w 1130969"/>
              <a:gd name="connsiteY56" fmla="*/ 1805901 h 1890122"/>
              <a:gd name="connsiteX57" fmla="*/ 866274 w 1130969"/>
              <a:gd name="connsiteY57" fmla="*/ 1866058 h 1890122"/>
              <a:gd name="connsiteX58" fmla="*/ 757990 w 1130969"/>
              <a:gd name="connsiteY58" fmla="*/ 1890122 h 1890122"/>
              <a:gd name="connsiteX59" fmla="*/ 553453 w 1130969"/>
              <a:gd name="connsiteY59" fmla="*/ 1841995 h 1890122"/>
              <a:gd name="connsiteX60" fmla="*/ 300790 w 1130969"/>
              <a:gd name="connsiteY60" fmla="*/ 1733711 h 1890122"/>
              <a:gd name="connsiteX61" fmla="*/ 264695 w 1130969"/>
              <a:gd name="connsiteY61" fmla="*/ 1661522 h 1890122"/>
              <a:gd name="connsiteX62" fmla="*/ 204537 w 1130969"/>
              <a:gd name="connsiteY62" fmla="*/ 1601364 h 1890122"/>
              <a:gd name="connsiteX63" fmla="*/ 216569 w 1130969"/>
              <a:gd name="connsiteY63" fmla="*/ 1565269 h 1890122"/>
              <a:gd name="connsiteX64" fmla="*/ 228600 w 1130969"/>
              <a:gd name="connsiteY64" fmla="*/ 1517143 h 1890122"/>
              <a:gd name="connsiteX65" fmla="*/ 264695 w 1130969"/>
              <a:gd name="connsiteY65" fmla="*/ 1505111 h 1890122"/>
              <a:gd name="connsiteX66" fmla="*/ 348916 w 1130969"/>
              <a:gd name="connsiteY66" fmla="*/ 1529174 h 1890122"/>
              <a:gd name="connsiteX67" fmla="*/ 385011 w 1130969"/>
              <a:gd name="connsiteY67" fmla="*/ 1553237 h 1890122"/>
              <a:gd name="connsiteX68" fmla="*/ 421105 w 1130969"/>
              <a:gd name="connsiteY68" fmla="*/ 1565269 h 1890122"/>
              <a:gd name="connsiteX69" fmla="*/ 505327 w 1130969"/>
              <a:gd name="connsiteY69" fmla="*/ 1637458 h 1890122"/>
              <a:gd name="connsiteX70" fmla="*/ 505327 w 1130969"/>
              <a:gd name="connsiteY70" fmla="*/ 1637458 h 1890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1130969" h="1890122">
                <a:moveTo>
                  <a:pt x="0" y="169606"/>
                </a:moveTo>
                <a:cubicBezTo>
                  <a:pt x="36095" y="121480"/>
                  <a:pt x="51871" y="46121"/>
                  <a:pt x="108284" y="25227"/>
                </a:cubicBezTo>
                <a:cubicBezTo>
                  <a:pt x="176396" y="0"/>
                  <a:pt x="254079" y="32958"/>
                  <a:pt x="324853" y="49290"/>
                </a:cubicBezTo>
                <a:cubicBezTo>
                  <a:pt x="359805" y="57356"/>
                  <a:pt x="389522" y="80410"/>
                  <a:pt x="421105" y="97416"/>
                </a:cubicBezTo>
                <a:cubicBezTo>
                  <a:pt x="441695" y="108503"/>
                  <a:pt x="462555" y="119480"/>
                  <a:pt x="481263" y="133511"/>
                </a:cubicBezTo>
                <a:cubicBezTo>
                  <a:pt x="515834" y="159439"/>
                  <a:pt x="517904" y="172778"/>
                  <a:pt x="541421" y="205701"/>
                </a:cubicBezTo>
                <a:cubicBezTo>
                  <a:pt x="593485" y="278590"/>
                  <a:pt x="563891" y="226576"/>
                  <a:pt x="601579" y="301953"/>
                </a:cubicBezTo>
                <a:cubicBezTo>
                  <a:pt x="609600" y="342058"/>
                  <a:pt x="633663" y="382164"/>
                  <a:pt x="625642" y="422269"/>
                </a:cubicBezTo>
                <a:cubicBezTo>
                  <a:pt x="609733" y="501816"/>
                  <a:pt x="610226" y="537322"/>
                  <a:pt x="577516" y="602743"/>
                </a:cubicBezTo>
                <a:cubicBezTo>
                  <a:pt x="541629" y="674518"/>
                  <a:pt x="556016" y="604912"/>
                  <a:pt x="493295" y="698995"/>
                </a:cubicBezTo>
                <a:lnTo>
                  <a:pt x="469232" y="735090"/>
                </a:lnTo>
                <a:cubicBezTo>
                  <a:pt x="465221" y="751132"/>
                  <a:pt x="461743" y="767316"/>
                  <a:pt x="457200" y="783216"/>
                </a:cubicBezTo>
                <a:cubicBezTo>
                  <a:pt x="444587" y="827362"/>
                  <a:pt x="429365" y="835832"/>
                  <a:pt x="457200" y="891501"/>
                </a:cubicBezTo>
                <a:cubicBezTo>
                  <a:pt x="467346" y="911793"/>
                  <a:pt x="487419" y="925698"/>
                  <a:pt x="505327" y="939627"/>
                </a:cubicBezTo>
                <a:cubicBezTo>
                  <a:pt x="547890" y="972731"/>
                  <a:pt x="612423" y="997726"/>
                  <a:pt x="661737" y="1011816"/>
                </a:cubicBezTo>
                <a:cubicBezTo>
                  <a:pt x="685194" y="1018518"/>
                  <a:pt x="709864" y="1019837"/>
                  <a:pt x="733927" y="1023848"/>
                </a:cubicBezTo>
                <a:cubicBezTo>
                  <a:pt x="753979" y="1015827"/>
                  <a:pt x="778813" y="1015056"/>
                  <a:pt x="794084" y="999785"/>
                </a:cubicBezTo>
                <a:cubicBezTo>
                  <a:pt x="809356" y="984513"/>
                  <a:pt x="806829" y="958021"/>
                  <a:pt x="818148" y="939627"/>
                </a:cubicBezTo>
                <a:cubicBezTo>
                  <a:pt x="851865" y="884837"/>
                  <a:pt x="883504" y="838685"/>
                  <a:pt x="938463" y="807280"/>
                </a:cubicBezTo>
                <a:cubicBezTo>
                  <a:pt x="949475" y="800988"/>
                  <a:pt x="962526" y="799259"/>
                  <a:pt x="974558" y="795248"/>
                </a:cubicBezTo>
                <a:cubicBezTo>
                  <a:pt x="997510" y="800986"/>
                  <a:pt x="1112808" y="812271"/>
                  <a:pt x="1118937" y="867437"/>
                </a:cubicBezTo>
                <a:cubicBezTo>
                  <a:pt x="1129616" y="963548"/>
                  <a:pt x="1108368" y="1026613"/>
                  <a:pt x="1058779" y="1096037"/>
                </a:cubicBezTo>
                <a:cubicBezTo>
                  <a:pt x="1052186" y="1105268"/>
                  <a:pt x="1041978" y="1111387"/>
                  <a:pt x="1034716" y="1120101"/>
                </a:cubicBezTo>
                <a:cubicBezTo>
                  <a:pt x="1001836" y="1159557"/>
                  <a:pt x="974780" y="1204099"/>
                  <a:pt x="938463" y="1240416"/>
                </a:cubicBezTo>
                <a:cubicBezTo>
                  <a:pt x="918410" y="1260469"/>
                  <a:pt x="896020" y="1278429"/>
                  <a:pt x="878305" y="1300574"/>
                </a:cubicBezTo>
                <a:cubicBezTo>
                  <a:pt x="863697" y="1318835"/>
                  <a:pt x="857019" y="1342633"/>
                  <a:pt x="842211" y="1360732"/>
                </a:cubicBezTo>
                <a:cubicBezTo>
                  <a:pt x="824758" y="1382064"/>
                  <a:pt x="741587" y="1463744"/>
                  <a:pt x="709863" y="1481048"/>
                </a:cubicBezTo>
                <a:cubicBezTo>
                  <a:pt x="687595" y="1493194"/>
                  <a:pt x="661737" y="1497090"/>
                  <a:pt x="637674" y="1505111"/>
                </a:cubicBezTo>
                <a:cubicBezTo>
                  <a:pt x="556626" y="1499708"/>
                  <a:pt x="430677" y="1514681"/>
                  <a:pt x="360948" y="1444953"/>
                </a:cubicBezTo>
                <a:lnTo>
                  <a:pt x="288758" y="1372764"/>
                </a:lnTo>
                <a:cubicBezTo>
                  <a:pt x="284748" y="1360732"/>
                  <a:pt x="281180" y="1348544"/>
                  <a:pt x="276727" y="1336669"/>
                </a:cubicBezTo>
                <a:cubicBezTo>
                  <a:pt x="233567" y="1221576"/>
                  <a:pt x="267940" y="1322345"/>
                  <a:pt x="240632" y="1240416"/>
                </a:cubicBezTo>
                <a:cubicBezTo>
                  <a:pt x="244642" y="1212342"/>
                  <a:pt x="243695" y="1183098"/>
                  <a:pt x="252663" y="1156195"/>
                </a:cubicBezTo>
                <a:cubicBezTo>
                  <a:pt x="256250" y="1145433"/>
                  <a:pt x="269465" y="1140846"/>
                  <a:pt x="276727" y="1132132"/>
                </a:cubicBezTo>
                <a:cubicBezTo>
                  <a:pt x="289564" y="1116727"/>
                  <a:pt x="301166" y="1100323"/>
                  <a:pt x="312821" y="1084006"/>
                </a:cubicBezTo>
                <a:cubicBezTo>
                  <a:pt x="331038" y="1058502"/>
                  <a:pt x="336181" y="1042423"/>
                  <a:pt x="360948" y="1023848"/>
                </a:cubicBezTo>
                <a:cubicBezTo>
                  <a:pt x="384084" y="1006496"/>
                  <a:pt x="410309" y="993477"/>
                  <a:pt x="433137" y="975722"/>
                </a:cubicBezTo>
                <a:cubicBezTo>
                  <a:pt x="446568" y="965276"/>
                  <a:pt x="456160" y="950520"/>
                  <a:pt x="469232" y="939627"/>
                </a:cubicBezTo>
                <a:cubicBezTo>
                  <a:pt x="504360" y="910353"/>
                  <a:pt x="539469" y="880771"/>
                  <a:pt x="577516" y="855406"/>
                </a:cubicBezTo>
                <a:cubicBezTo>
                  <a:pt x="601579" y="839364"/>
                  <a:pt x="629255" y="827730"/>
                  <a:pt x="649705" y="807280"/>
                </a:cubicBezTo>
                <a:cubicBezTo>
                  <a:pt x="706800" y="750185"/>
                  <a:pt x="676309" y="766327"/>
                  <a:pt x="733927" y="747122"/>
                </a:cubicBezTo>
                <a:cubicBezTo>
                  <a:pt x="757990" y="731080"/>
                  <a:pt x="779264" y="709736"/>
                  <a:pt x="806116" y="698995"/>
                </a:cubicBezTo>
                <a:cubicBezTo>
                  <a:pt x="826169" y="690974"/>
                  <a:pt x="846664" y="683982"/>
                  <a:pt x="866274" y="674932"/>
                </a:cubicBezTo>
                <a:cubicBezTo>
                  <a:pt x="928670" y="646134"/>
                  <a:pt x="967475" y="625844"/>
                  <a:pt x="1022684" y="590711"/>
                </a:cubicBezTo>
                <a:cubicBezTo>
                  <a:pt x="1047083" y="575184"/>
                  <a:pt x="1070811" y="558627"/>
                  <a:pt x="1094874" y="542585"/>
                </a:cubicBezTo>
                <a:lnTo>
                  <a:pt x="1130969" y="518522"/>
                </a:lnTo>
                <a:cubicBezTo>
                  <a:pt x="1110916" y="506490"/>
                  <a:pt x="1093639" y="487500"/>
                  <a:pt x="1070811" y="482427"/>
                </a:cubicBezTo>
                <a:cubicBezTo>
                  <a:pt x="933309" y="451871"/>
                  <a:pt x="645727" y="488306"/>
                  <a:pt x="553453" y="494458"/>
                </a:cubicBezTo>
                <a:cubicBezTo>
                  <a:pt x="505327" y="502479"/>
                  <a:pt x="457487" y="512470"/>
                  <a:pt x="409074" y="518522"/>
                </a:cubicBezTo>
                <a:cubicBezTo>
                  <a:pt x="361154" y="524512"/>
                  <a:pt x="312790" y="526181"/>
                  <a:pt x="264695" y="530553"/>
                </a:cubicBezTo>
                <a:lnTo>
                  <a:pt x="144379" y="542585"/>
                </a:lnTo>
                <a:cubicBezTo>
                  <a:pt x="264333" y="982415"/>
                  <a:pt x="156972" y="751986"/>
                  <a:pt x="601579" y="1216353"/>
                </a:cubicBezTo>
                <a:cubicBezTo>
                  <a:pt x="652571" y="1269611"/>
                  <a:pt x="709005" y="1317655"/>
                  <a:pt x="757990" y="1372764"/>
                </a:cubicBezTo>
                <a:cubicBezTo>
                  <a:pt x="805787" y="1426536"/>
                  <a:pt x="936385" y="1535662"/>
                  <a:pt x="974558" y="1637458"/>
                </a:cubicBezTo>
                <a:cubicBezTo>
                  <a:pt x="980364" y="1652941"/>
                  <a:pt x="982579" y="1669543"/>
                  <a:pt x="986590" y="1685585"/>
                </a:cubicBezTo>
                <a:cubicBezTo>
                  <a:pt x="978569" y="1717669"/>
                  <a:pt x="974810" y="1751131"/>
                  <a:pt x="962527" y="1781837"/>
                </a:cubicBezTo>
                <a:cubicBezTo>
                  <a:pt x="958314" y="1792370"/>
                  <a:pt x="947000" y="1798431"/>
                  <a:pt x="938463" y="1805901"/>
                </a:cubicBezTo>
                <a:cubicBezTo>
                  <a:pt x="914890" y="1826527"/>
                  <a:pt x="893133" y="1849943"/>
                  <a:pt x="866274" y="1866058"/>
                </a:cubicBezTo>
                <a:cubicBezTo>
                  <a:pt x="857778" y="1871156"/>
                  <a:pt x="760817" y="1889556"/>
                  <a:pt x="757990" y="1890122"/>
                </a:cubicBezTo>
                <a:cubicBezTo>
                  <a:pt x="674350" y="1876182"/>
                  <a:pt x="646252" y="1873995"/>
                  <a:pt x="553453" y="1841995"/>
                </a:cubicBezTo>
                <a:cubicBezTo>
                  <a:pt x="354900" y="1773528"/>
                  <a:pt x="395452" y="1796820"/>
                  <a:pt x="300790" y="1733711"/>
                </a:cubicBezTo>
                <a:cubicBezTo>
                  <a:pt x="289431" y="1699634"/>
                  <a:pt x="289813" y="1690228"/>
                  <a:pt x="264695" y="1661522"/>
                </a:cubicBezTo>
                <a:cubicBezTo>
                  <a:pt x="246021" y="1640180"/>
                  <a:pt x="204537" y="1601364"/>
                  <a:pt x="204537" y="1601364"/>
                </a:cubicBezTo>
                <a:cubicBezTo>
                  <a:pt x="208548" y="1589332"/>
                  <a:pt x="213085" y="1577464"/>
                  <a:pt x="216569" y="1565269"/>
                </a:cubicBezTo>
                <a:cubicBezTo>
                  <a:pt x="221112" y="1549370"/>
                  <a:pt x="218270" y="1530055"/>
                  <a:pt x="228600" y="1517143"/>
                </a:cubicBezTo>
                <a:cubicBezTo>
                  <a:pt x="236523" y="1507240"/>
                  <a:pt x="252663" y="1509122"/>
                  <a:pt x="264695" y="1505111"/>
                </a:cubicBezTo>
                <a:cubicBezTo>
                  <a:pt x="292769" y="1513132"/>
                  <a:pt x="321807" y="1518331"/>
                  <a:pt x="348916" y="1529174"/>
                </a:cubicBezTo>
                <a:cubicBezTo>
                  <a:pt x="362342" y="1534544"/>
                  <a:pt x="372077" y="1546770"/>
                  <a:pt x="385011" y="1553237"/>
                </a:cubicBezTo>
                <a:cubicBezTo>
                  <a:pt x="396354" y="1558909"/>
                  <a:pt x="409074" y="1561258"/>
                  <a:pt x="421105" y="1565269"/>
                </a:cubicBezTo>
                <a:cubicBezTo>
                  <a:pt x="496131" y="1640294"/>
                  <a:pt x="459265" y="1637458"/>
                  <a:pt x="505327" y="1637458"/>
                </a:cubicBezTo>
                <a:lnTo>
                  <a:pt x="505327" y="1637458"/>
                </a:lnTo>
              </a:path>
            </a:pathLst>
          </a:custGeom>
          <a:solidFill>
            <a:schemeClr val="accent1"/>
          </a:solidFill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Dowolny kształt 9"/>
          <p:cNvSpPr/>
          <p:nvPr/>
        </p:nvSpPr>
        <p:spPr>
          <a:xfrm>
            <a:off x="1785918" y="1785926"/>
            <a:ext cx="1584158" cy="1357563"/>
          </a:xfrm>
          <a:custGeom>
            <a:avLst/>
            <a:gdLst>
              <a:gd name="connsiteX0" fmla="*/ 0 w 1584158"/>
              <a:gd name="connsiteY0" fmla="*/ 34089 h 1357563"/>
              <a:gd name="connsiteX1" fmla="*/ 1251285 w 1584158"/>
              <a:gd name="connsiteY1" fmla="*/ 1321468 h 1357563"/>
              <a:gd name="connsiteX2" fmla="*/ 770021 w 1584158"/>
              <a:gd name="connsiteY2" fmla="*/ 10026 h 1357563"/>
              <a:gd name="connsiteX3" fmla="*/ 288758 w 1584158"/>
              <a:gd name="connsiteY3" fmla="*/ 1261310 h 1357563"/>
              <a:gd name="connsiteX4" fmla="*/ 1564106 w 1584158"/>
              <a:gd name="connsiteY4" fmla="*/ 587542 h 1357563"/>
              <a:gd name="connsiteX5" fmla="*/ 168443 w 1584158"/>
              <a:gd name="connsiteY5" fmla="*/ 118310 h 1357563"/>
              <a:gd name="connsiteX6" fmla="*/ 902369 w 1584158"/>
              <a:gd name="connsiteY6" fmla="*/ 659731 h 1357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84158" h="1357563">
                <a:moveTo>
                  <a:pt x="0" y="34089"/>
                </a:moveTo>
                <a:cubicBezTo>
                  <a:pt x="561474" y="679783"/>
                  <a:pt x="1122948" y="1325478"/>
                  <a:pt x="1251285" y="1321468"/>
                </a:cubicBezTo>
                <a:cubicBezTo>
                  <a:pt x="1379622" y="1317458"/>
                  <a:pt x="930442" y="20052"/>
                  <a:pt x="770021" y="10026"/>
                </a:cubicBezTo>
                <a:cubicBezTo>
                  <a:pt x="609600" y="0"/>
                  <a:pt x="156411" y="1165057"/>
                  <a:pt x="288758" y="1261310"/>
                </a:cubicBezTo>
                <a:cubicBezTo>
                  <a:pt x="421105" y="1357563"/>
                  <a:pt x="1584158" y="778042"/>
                  <a:pt x="1564106" y="587542"/>
                </a:cubicBezTo>
                <a:cubicBezTo>
                  <a:pt x="1544054" y="397042"/>
                  <a:pt x="278732" y="106279"/>
                  <a:pt x="168443" y="118310"/>
                </a:cubicBezTo>
                <a:cubicBezTo>
                  <a:pt x="58154" y="130341"/>
                  <a:pt x="480261" y="395036"/>
                  <a:pt x="902369" y="659731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12" name="Łącznik prosty ze strzałką 11"/>
          <p:cNvCxnSpPr/>
          <p:nvPr/>
        </p:nvCxnSpPr>
        <p:spPr>
          <a:xfrm rot="16200000" flipH="1">
            <a:off x="2928926" y="2357430"/>
            <a:ext cx="1500198" cy="21431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Łącznik prosty ze strzałką 13"/>
          <p:cNvCxnSpPr/>
          <p:nvPr/>
        </p:nvCxnSpPr>
        <p:spPr>
          <a:xfrm rot="16200000" flipH="1">
            <a:off x="3071802" y="2285992"/>
            <a:ext cx="1571636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Kształt 15"/>
          <p:cNvCxnSpPr>
            <a:stCxn id="6" idx="2"/>
            <a:endCxn id="7" idx="1"/>
          </p:cNvCxnSpPr>
          <p:nvPr/>
        </p:nvCxnSpPr>
        <p:spPr>
          <a:xfrm rot="5400000" flipH="1" flipV="1">
            <a:off x="4536281" y="571480"/>
            <a:ext cx="357190" cy="1500198"/>
          </a:xfrm>
          <a:prstGeom prst="bentConnector4">
            <a:avLst>
              <a:gd name="adj1" fmla="val -259367"/>
              <a:gd name="adj2" fmla="val 72306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Łącznik zakrzywiony 19"/>
          <p:cNvCxnSpPr/>
          <p:nvPr/>
        </p:nvCxnSpPr>
        <p:spPr>
          <a:xfrm rot="16200000" flipH="1">
            <a:off x="4929190" y="2357430"/>
            <a:ext cx="1143008" cy="428628"/>
          </a:xfrm>
          <a:prstGeom prst="curvedConnector3">
            <a:avLst>
              <a:gd name="adj1" fmla="val 27895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Łącznik zakrzywiony 21"/>
          <p:cNvCxnSpPr/>
          <p:nvPr/>
        </p:nvCxnSpPr>
        <p:spPr>
          <a:xfrm>
            <a:off x="5429256" y="2000240"/>
            <a:ext cx="1062046" cy="419104"/>
          </a:xfrm>
          <a:prstGeom prst="curvedConnector3">
            <a:avLst>
              <a:gd name="adj1" fmla="val 76056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kos 25"/>
          <p:cNvSpPr/>
          <p:nvPr/>
        </p:nvSpPr>
        <p:spPr>
          <a:xfrm>
            <a:off x="7000892" y="2428868"/>
            <a:ext cx="1785950" cy="642942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7" name="Skos 26"/>
          <p:cNvSpPr/>
          <p:nvPr/>
        </p:nvSpPr>
        <p:spPr>
          <a:xfrm>
            <a:off x="7000892" y="3143248"/>
            <a:ext cx="1785950" cy="642942"/>
          </a:xfrm>
          <a:prstGeom prst="bevel">
            <a:avLst>
              <a:gd name="adj" fmla="val 294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8" name="Uśmiechnięta buźka 27"/>
          <p:cNvSpPr/>
          <p:nvPr/>
        </p:nvSpPr>
        <p:spPr>
          <a:xfrm>
            <a:off x="5786446" y="3000372"/>
            <a:ext cx="1071570" cy="1000132"/>
          </a:xfrm>
          <a:prstGeom prst="smileyFace">
            <a:avLst>
              <a:gd name="adj" fmla="val 46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9" name="Uśmiechnięta buźka 28"/>
          <p:cNvSpPr/>
          <p:nvPr/>
        </p:nvSpPr>
        <p:spPr>
          <a:xfrm>
            <a:off x="4643438" y="3000372"/>
            <a:ext cx="1071570" cy="1000132"/>
          </a:xfrm>
          <a:prstGeom prst="smileyFace">
            <a:avLst>
              <a:gd name="adj" fmla="val -46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0" name="Zagięty narożnik 29"/>
          <p:cNvSpPr/>
          <p:nvPr/>
        </p:nvSpPr>
        <p:spPr>
          <a:xfrm>
            <a:off x="3500430" y="3357562"/>
            <a:ext cx="928694" cy="785818"/>
          </a:xfrm>
          <a:prstGeom prst="foldedCorner">
            <a:avLst>
              <a:gd name="adj" fmla="val 442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1" name="Objaśnienie ze strzałką w cztery strony 30"/>
          <p:cNvSpPr/>
          <p:nvPr/>
        </p:nvSpPr>
        <p:spPr>
          <a:xfrm>
            <a:off x="1285852" y="3429000"/>
            <a:ext cx="1928826" cy="1928826"/>
          </a:xfrm>
          <a:prstGeom prst="quadArrowCallout">
            <a:avLst>
              <a:gd name="adj1" fmla="val 4792"/>
              <a:gd name="adj2" fmla="val 18515"/>
              <a:gd name="adj3" fmla="val 7911"/>
              <a:gd name="adj4" fmla="val 319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2" name="Wstęga zakrzywiona w górę 31"/>
          <p:cNvSpPr/>
          <p:nvPr/>
        </p:nvSpPr>
        <p:spPr>
          <a:xfrm>
            <a:off x="3428992" y="4286256"/>
            <a:ext cx="2357454" cy="1071570"/>
          </a:xfrm>
          <a:prstGeom prst="ellipseRibbon2">
            <a:avLst>
              <a:gd name="adj1" fmla="val 40719"/>
              <a:gd name="adj2" fmla="val 50000"/>
              <a:gd name="adj3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3" name="Objaśnienie w chmurce 32"/>
          <p:cNvSpPr/>
          <p:nvPr/>
        </p:nvSpPr>
        <p:spPr>
          <a:xfrm>
            <a:off x="6072198" y="4143380"/>
            <a:ext cx="1000132" cy="785818"/>
          </a:xfrm>
          <a:prstGeom prst="cloudCallout">
            <a:avLst>
              <a:gd name="adj1" fmla="val -58126"/>
              <a:gd name="adj2" fmla="val 1130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4" name="Objaśnienie liniowe 3 (kreska) 33"/>
          <p:cNvSpPr/>
          <p:nvPr/>
        </p:nvSpPr>
        <p:spPr>
          <a:xfrm>
            <a:off x="7572396" y="4000504"/>
            <a:ext cx="1071570" cy="785818"/>
          </a:xfrm>
          <a:prstGeom prst="accentCallout3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5" name="Przycisk akcji: Strona główna 34">
            <a:hlinkClick r:id="" action="ppaction://noaction" highlightClick="1"/>
          </p:cNvPr>
          <p:cNvSpPr/>
          <p:nvPr/>
        </p:nvSpPr>
        <p:spPr>
          <a:xfrm>
            <a:off x="571472" y="5500702"/>
            <a:ext cx="1143008" cy="1000132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6" name="Przycisk akcji: Film 35">
            <a:hlinkClick r:id="" action="ppaction://noaction" highlightClick="1"/>
          </p:cNvPr>
          <p:cNvSpPr/>
          <p:nvPr/>
        </p:nvSpPr>
        <p:spPr>
          <a:xfrm>
            <a:off x="2000232" y="5572140"/>
            <a:ext cx="785818" cy="1000132"/>
          </a:xfrm>
          <a:prstGeom prst="actionButtonMov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7" name="Przycisk akcji: Informacje 36">
            <a:hlinkClick r:id="" action="ppaction://noaction" highlightClick="1"/>
          </p:cNvPr>
          <p:cNvSpPr/>
          <p:nvPr/>
        </p:nvSpPr>
        <p:spPr>
          <a:xfrm>
            <a:off x="3214678" y="5572140"/>
            <a:ext cx="1857388" cy="785818"/>
          </a:xfrm>
          <a:prstGeom prst="actionButtonInform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82"/>
            </a:gs>
            <a:gs pos="30000">
              <a:srgbClr val="66008F"/>
            </a:gs>
            <a:gs pos="64999">
              <a:srgbClr val="BA0066"/>
            </a:gs>
            <a:gs pos="89999">
              <a:srgbClr val="FF0000"/>
            </a:gs>
            <a:gs pos="100000">
              <a:srgbClr val="FF8200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Program Files\Microsoft Office\MEDIA\CAGCAT10\j0305257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42853"/>
            <a:ext cx="2357454" cy="3787710"/>
          </a:xfrm>
          <a:prstGeom prst="rect">
            <a:avLst/>
          </a:prstGeom>
          <a:noFill/>
        </p:spPr>
      </p:pic>
      <p:sp>
        <p:nvSpPr>
          <p:cNvPr id="3077" name="AutoShape 5"/>
          <p:cNvSpPr>
            <a:spLocks noChangeAspect="1" noChangeArrowheads="1" noTextEdit="1"/>
          </p:cNvSpPr>
          <p:nvPr/>
        </p:nvSpPr>
        <p:spPr bwMode="auto">
          <a:xfrm>
            <a:off x="3000374" y="214313"/>
            <a:ext cx="4198043" cy="674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3079" name="Freeform 7"/>
          <p:cNvSpPr>
            <a:spLocks/>
          </p:cNvSpPr>
          <p:nvPr/>
        </p:nvSpPr>
        <p:spPr bwMode="auto">
          <a:xfrm rot="17894870">
            <a:off x="4530735" y="554025"/>
            <a:ext cx="3587419" cy="3456074"/>
          </a:xfrm>
          <a:custGeom>
            <a:avLst/>
            <a:gdLst/>
            <a:ahLst/>
            <a:cxnLst>
              <a:cxn ang="0">
                <a:pos x="853" y="35"/>
              </a:cxn>
              <a:cxn ang="0">
                <a:pos x="698" y="7"/>
              </a:cxn>
              <a:cxn ang="0">
                <a:pos x="666" y="169"/>
              </a:cxn>
              <a:cxn ang="0">
                <a:pos x="694" y="604"/>
              </a:cxn>
              <a:cxn ang="0">
                <a:pos x="631" y="614"/>
              </a:cxn>
              <a:cxn ang="0">
                <a:pos x="412" y="641"/>
              </a:cxn>
              <a:cxn ang="0">
                <a:pos x="122" y="1002"/>
              </a:cxn>
              <a:cxn ang="0">
                <a:pos x="70" y="1185"/>
              </a:cxn>
              <a:cxn ang="0">
                <a:pos x="47" y="1355"/>
              </a:cxn>
              <a:cxn ang="0">
                <a:pos x="51" y="1526"/>
              </a:cxn>
              <a:cxn ang="0">
                <a:pos x="87" y="1708"/>
              </a:cxn>
              <a:cxn ang="0">
                <a:pos x="35" y="1920"/>
              </a:cxn>
              <a:cxn ang="0">
                <a:pos x="6" y="2149"/>
              </a:cxn>
              <a:cxn ang="0">
                <a:pos x="1103" y="2243"/>
              </a:cxn>
              <a:cxn ang="0">
                <a:pos x="719" y="2091"/>
              </a:cxn>
              <a:cxn ang="0">
                <a:pos x="1219" y="2109"/>
              </a:cxn>
              <a:cxn ang="0">
                <a:pos x="1258" y="1927"/>
              </a:cxn>
              <a:cxn ang="0">
                <a:pos x="600" y="1863"/>
              </a:cxn>
              <a:cxn ang="0">
                <a:pos x="493" y="1696"/>
              </a:cxn>
              <a:cxn ang="0">
                <a:pos x="583" y="1670"/>
              </a:cxn>
              <a:cxn ang="0">
                <a:pos x="1002" y="1652"/>
              </a:cxn>
              <a:cxn ang="0">
                <a:pos x="1214" y="1486"/>
              </a:cxn>
              <a:cxn ang="0">
                <a:pos x="484" y="1373"/>
              </a:cxn>
              <a:cxn ang="0">
                <a:pos x="249" y="1433"/>
              </a:cxn>
              <a:cxn ang="0">
                <a:pos x="247" y="1294"/>
              </a:cxn>
              <a:cxn ang="0">
                <a:pos x="270" y="1180"/>
              </a:cxn>
              <a:cxn ang="0">
                <a:pos x="302" y="1089"/>
              </a:cxn>
              <a:cxn ang="0">
                <a:pos x="360" y="1050"/>
              </a:cxn>
              <a:cxn ang="0">
                <a:pos x="646" y="1131"/>
              </a:cxn>
              <a:cxn ang="0">
                <a:pos x="732" y="1175"/>
              </a:cxn>
              <a:cxn ang="0">
                <a:pos x="724" y="1231"/>
              </a:cxn>
              <a:cxn ang="0">
                <a:pos x="754" y="1282"/>
              </a:cxn>
              <a:cxn ang="0">
                <a:pos x="775" y="1368"/>
              </a:cxn>
              <a:cxn ang="0">
                <a:pos x="860" y="1296"/>
              </a:cxn>
              <a:cxn ang="0">
                <a:pos x="881" y="1256"/>
              </a:cxn>
              <a:cxn ang="0">
                <a:pos x="963" y="1339"/>
              </a:cxn>
              <a:cxn ang="0">
                <a:pos x="988" y="1331"/>
              </a:cxn>
              <a:cxn ang="0">
                <a:pos x="1010" y="1323"/>
              </a:cxn>
              <a:cxn ang="0">
                <a:pos x="1028" y="1309"/>
              </a:cxn>
              <a:cxn ang="0">
                <a:pos x="1042" y="1288"/>
              </a:cxn>
              <a:cxn ang="0">
                <a:pos x="1044" y="1231"/>
              </a:cxn>
              <a:cxn ang="0">
                <a:pos x="1112" y="1296"/>
              </a:cxn>
              <a:cxn ang="0">
                <a:pos x="1137" y="1286"/>
              </a:cxn>
              <a:cxn ang="0">
                <a:pos x="1152" y="1272"/>
              </a:cxn>
              <a:cxn ang="0">
                <a:pos x="1163" y="1248"/>
              </a:cxn>
              <a:cxn ang="0">
                <a:pos x="1094" y="1141"/>
              </a:cxn>
              <a:cxn ang="0">
                <a:pos x="1060" y="1093"/>
              </a:cxn>
              <a:cxn ang="0">
                <a:pos x="1044" y="1032"/>
              </a:cxn>
              <a:cxn ang="0">
                <a:pos x="896" y="643"/>
              </a:cxn>
              <a:cxn ang="0">
                <a:pos x="916" y="592"/>
              </a:cxn>
              <a:cxn ang="0">
                <a:pos x="835" y="169"/>
              </a:cxn>
            </a:cxnLst>
            <a:rect l="0" t="0" r="r" b="b"/>
            <a:pathLst>
              <a:path w="1269" h="2300">
                <a:moveTo>
                  <a:pt x="853" y="154"/>
                </a:moveTo>
                <a:lnTo>
                  <a:pt x="853" y="35"/>
                </a:lnTo>
                <a:lnTo>
                  <a:pt x="817" y="0"/>
                </a:lnTo>
                <a:lnTo>
                  <a:pt x="698" y="7"/>
                </a:lnTo>
                <a:lnTo>
                  <a:pt x="658" y="39"/>
                </a:lnTo>
                <a:lnTo>
                  <a:pt x="666" y="169"/>
                </a:lnTo>
                <a:lnTo>
                  <a:pt x="683" y="198"/>
                </a:lnTo>
                <a:lnTo>
                  <a:pt x="694" y="604"/>
                </a:lnTo>
                <a:lnTo>
                  <a:pt x="632" y="608"/>
                </a:lnTo>
                <a:lnTo>
                  <a:pt x="631" y="614"/>
                </a:lnTo>
                <a:lnTo>
                  <a:pt x="416" y="619"/>
                </a:lnTo>
                <a:lnTo>
                  <a:pt x="412" y="641"/>
                </a:lnTo>
                <a:lnTo>
                  <a:pt x="219" y="839"/>
                </a:lnTo>
                <a:lnTo>
                  <a:pt x="122" y="1002"/>
                </a:lnTo>
                <a:lnTo>
                  <a:pt x="92" y="1095"/>
                </a:lnTo>
                <a:lnTo>
                  <a:pt x="70" y="1185"/>
                </a:lnTo>
                <a:lnTo>
                  <a:pt x="55" y="1271"/>
                </a:lnTo>
                <a:lnTo>
                  <a:pt x="47" y="1355"/>
                </a:lnTo>
                <a:lnTo>
                  <a:pt x="45" y="1439"/>
                </a:lnTo>
                <a:lnTo>
                  <a:pt x="51" y="1526"/>
                </a:lnTo>
                <a:lnTo>
                  <a:pt x="66" y="1614"/>
                </a:lnTo>
                <a:lnTo>
                  <a:pt x="87" y="1708"/>
                </a:lnTo>
                <a:lnTo>
                  <a:pt x="92" y="1748"/>
                </a:lnTo>
                <a:lnTo>
                  <a:pt x="35" y="1920"/>
                </a:lnTo>
                <a:lnTo>
                  <a:pt x="0" y="1951"/>
                </a:lnTo>
                <a:lnTo>
                  <a:pt x="6" y="2149"/>
                </a:lnTo>
                <a:lnTo>
                  <a:pt x="1031" y="2300"/>
                </a:lnTo>
                <a:lnTo>
                  <a:pt x="1103" y="2243"/>
                </a:lnTo>
                <a:lnTo>
                  <a:pt x="1095" y="2127"/>
                </a:lnTo>
                <a:lnTo>
                  <a:pt x="719" y="2091"/>
                </a:lnTo>
                <a:lnTo>
                  <a:pt x="617" y="2058"/>
                </a:lnTo>
                <a:lnTo>
                  <a:pt x="1219" y="2109"/>
                </a:lnTo>
                <a:lnTo>
                  <a:pt x="1269" y="2054"/>
                </a:lnTo>
                <a:lnTo>
                  <a:pt x="1258" y="1927"/>
                </a:lnTo>
                <a:lnTo>
                  <a:pt x="706" y="1881"/>
                </a:lnTo>
                <a:lnTo>
                  <a:pt x="600" y="1863"/>
                </a:lnTo>
                <a:lnTo>
                  <a:pt x="493" y="1774"/>
                </a:lnTo>
                <a:lnTo>
                  <a:pt x="493" y="1696"/>
                </a:lnTo>
                <a:lnTo>
                  <a:pt x="540" y="1696"/>
                </a:lnTo>
                <a:lnTo>
                  <a:pt x="583" y="1670"/>
                </a:lnTo>
                <a:lnTo>
                  <a:pt x="583" y="1636"/>
                </a:lnTo>
                <a:lnTo>
                  <a:pt x="1002" y="1652"/>
                </a:lnTo>
                <a:lnTo>
                  <a:pt x="1028" y="1614"/>
                </a:lnTo>
                <a:lnTo>
                  <a:pt x="1214" y="1486"/>
                </a:lnTo>
                <a:lnTo>
                  <a:pt x="1214" y="1411"/>
                </a:lnTo>
                <a:lnTo>
                  <a:pt x="484" y="1373"/>
                </a:lnTo>
                <a:lnTo>
                  <a:pt x="262" y="1510"/>
                </a:lnTo>
                <a:lnTo>
                  <a:pt x="249" y="1433"/>
                </a:lnTo>
                <a:lnTo>
                  <a:pt x="245" y="1360"/>
                </a:lnTo>
                <a:lnTo>
                  <a:pt x="247" y="1294"/>
                </a:lnTo>
                <a:lnTo>
                  <a:pt x="256" y="1234"/>
                </a:lnTo>
                <a:lnTo>
                  <a:pt x="270" y="1180"/>
                </a:lnTo>
                <a:lnTo>
                  <a:pt x="285" y="1131"/>
                </a:lnTo>
                <a:lnTo>
                  <a:pt x="302" y="1089"/>
                </a:lnTo>
                <a:lnTo>
                  <a:pt x="318" y="1053"/>
                </a:lnTo>
                <a:lnTo>
                  <a:pt x="360" y="1050"/>
                </a:lnTo>
                <a:lnTo>
                  <a:pt x="646" y="1105"/>
                </a:lnTo>
                <a:lnTo>
                  <a:pt x="646" y="1131"/>
                </a:lnTo>
                <a:lnTo>
                  <a:pt x="719" y="1136"/>
                </a:lnTo>
                <a:lnTo>
                  <a:pt x="732" y="1175"/>
                </a:lnTo>
                <a:lnTo>
                  <a:pt x="706" y="1179"/>
                </a:lnTo>
                <a:lnTo>
                  <a:pt x="724" y="1231"/>
                </a:lnTo>
                <a:lnTo>
                  <a:pt x="754" y="1218"/>
                </a:lnTo>
                <a:lnTo>
                  <a:pt x="754" y="1282"/>
                </a:lnTo>
                <a:lnTo>
                  <a:pt x="775" y="1299"/>
                </a:lnTo>
                <a:lnTo>
                  <a:pt x="775" y="1368"/>
                </a:lnTo>
                <a:lnTo>
                  <a:pt x="860" y="1368"/>
                </a:lnTo>
                <a:lnTo>
                  <a:pt x="860" y="1296"/>
                </a:lnTo>
                <a:lnTo>
                  <a:pt x="881" y="1286"/>
                </a:lnTo>
                <a:lnTo>
                  <a:pt x="881" y="1256"/>
                </a:lnTo>
                <a:lnTo>
                  <a:pt x="917" y="1253"/>
                </a:lnTo>
                <a:lnTo>
                  <a:pt x="963" y="1339"/>
                </a:lnTo>
                <a:lnTo>
                  <a:pt x="976" y="1335"/>
                </a:lnTo>
                <a:lnTo>
                  <a:pt x="988" y="1331"/>
                </a:lnTo>
                <a:lnTo>
                  <a:pt x="1000" y="1328"/>
                </a:lnTo>
                <a:lnTo>
                  <a:pt x="1010" y="1323"/>
                </a:lnTo>
                <a:lnTo>
                  <a:pt x="1020" y="1317"/>
                </a:lnTo>
                <a:lnTo>
                  <a:pt x="1028" y="1309"/>
                </a:lnTo>
                <a:lnTo>
                  <a:pt x="1037" y="1300"/>
                </a:lnTo>
                <a:lnTo>
                  <a:pt x="1042" y="1288"/>
                </a:lnTo>
                <a:lnTo>
                  <a:pt x="1013" y="1231"/>
                </a:lnTo>
                <a:lnTo>
                  <a:pt x="1044" y="1231"/>
                </a:lnTo>
                <a:lnTo>
                  <a:pt x="1095" y="1299"/>
                </a:lnTo>
                <a:lnTo>
                  <a:pt x="1112" y="1296"/>
                </a:lnTo>
                <a:lnTo>
                  <a:pt x="1126" y="1291"/>
                </a:lnTo>
                <a:lnTo>
                  <a:pt x="1137" y="1286"/>
                </a:lnTo>
                <a:lnTo>
                  <a:pt x="1145" y="1279"/>
                </a:lnTo>
                <a:lnTo>
                  <a:pt x="1152" y="1272"/>
                </a:lnTo>
                <a:lnTo>
                  <a:pt x="1158" y="1261"/>
                </a:lnTo>
                <a:lnTo>
                  <a:pt x="1163" y="1248"/>
                </a:lnTo>
                <a:lnTo>
                  <a:pt x="1167" y="1231"/>
                </a:lnTo>
                <a:lnTo>
                  <a:pt x="1094" y="1141"/>
                </a:lnTo>
                <a:lnTo>
                  <a:pt x="1095" y="1119"/>
                </a:lnTo>
                <a:lnTo>
                  <a:pt x="1060" y="1093"/>
                </a:lnTo>
                <a:lnTo>
                  <a:pt x="1057" y="1053"/>
                </a:lnTo>
                <a:lnTo>
                  <a:pt x="1044" y="1032"/>
                </a:lnTo>
                <a:lnTo>
                  <a:pt x="923" y="1080"/>
                </a:lnTo>
                <a:lnTo>
                  <a:pt x="896" y="643"/>
                </a:lnTo>
                <a:lnTo>
                  <a:pt x="918" y="630"/>
                </a:lnTo>
                <a:lnTo>
                  <a:pt x="916" y="592"/>
                </a:lnTo>
                <a:lnTo>
                  <a:pt x="859" y="597"/>
                </a:lnTo>
                <a:lnTo>
                  <a:pt x="835" y="169"/>
                </a:lnTo>
                <a:lnTo>
                  <a:pt x="853" y="154"/>
                </a:lnTo>
                <a:close/>
              </a:path>
            </a:pathLst>
          </a:custGeom>
          <a:solidFill>
            <a:srgbClr val="BFBFB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3080" name="Freeform 8"/>
          <p:cNvSpPr>
            <a:spLocks/>
          </p:cNvSpPr>
          <p:nvPr/>
        </p:nvSpPr>
        <p:spPr bwMode="auto">
          <a:xfrm>
            <a:off x="3344862" y="328613"/>
            <a:ext cx="3584591" cy="3457577"/>
          </a:xfrm>
          <a:custGeom>
            <a:avLst/>
            <a:gdLst/>
            <a:ahLst/>
            <a:cxnLst>
              <a:cxn ang="0">
                <a:pos x="851" y="35"/>
              </a:cxn>
              <a:cxn ang="0">
                <a:pos x="698" y="8"/>
              </a:cxn>
              <a:cxn ang="0">
                <a:pos x="666" y="170"/>
              </a:cxn>
              <a:cxn ang="0">
                <a:pos x="693" y="604"/>
              </a:cxn>
              <a:cxn ang="0">
                <a:pos x="631" y="616"/>
              </a:cxn>
              <a:cxn ang="0">
                <a:pos x="412" y="641"/>
              </a:cxn>
              <a:cxn ang="0">
                <a:pos x="122" y="1003"/>
              </a:cxn>
              <a:cxn ang="0">
                <a:pos x="70" y="1185"/>
              </a:cxn>
              <a:cxn ang="0">
                <a:pos x="47" y="1356"/>
              </a:cxn>
              <a:cxn ang="0">
                <a:pos x="51" y="1527"/>
              </a:cxn>
              <a:cxn ang="0">
                <a:pos x="87" y="1710"/>
              </a:cxn>
              <a:cxn ang="0">
                <a:pos x="35" y="1922"/>
              </a:cxn>
              <a:cxn ang="0">
                <a:pos x="6" y="2147"/>
              </a:cxn>
              <a:cxn ang="0">
                <a:pos x="1103" y="2244"/>
              </a:cxn>
              <a:cxn ang="0">
                <a:pos x="719" y="2090"/>
              </a:cxn>
              <a:cxn ang="0">
                <a:pos x="1218" y="2108"/>
              </a:cxn>
              <a:cxn ang="0">
                <a:pos x="1258" y="1927"/>
              </a:cxn>
              <a:cxn ang="0">
                <a:pos x="600" y="1865"/>
              </a:cxn>
              <a:cxn ang="0">
                <a:pos x="493" y="1697"/>
              </a:cxn>
              <a:cxn ang="0">
                <a:pos x="582" y="1671"/>
              </a:cxn>
              <a:cxn ang="0">
                <a:pos x="1001" y="1654"/>
              </a:cxn>
              <a:cxn ang="0">
                <a:pos x="1214" y="1487"/>
              </a:cxn>
              <a:cxn ang="0">
                <a:pos x="484" y="1374"/>
              </a:cxn>
              <a:cxn ang="0">
                <a:pos x="249" y="1434"/>
              </a:cxn>
              <a:cxn ang="0">
                <a:pos x="247" y="1295"/>
              </a:cxn>
              <a:cxn ang="0">
                <a:pos x="268" y="1181"/>
              </a:cxn>
              <a:cxn ang="0">
                <a:pos x="302" y="1091"/>
              </a:cxn>
              <a:cxn ang="0">
                <a:pos x="360" y="1051"/>
              </a:cxn>
              <a:cxn ang="0">
                <a:pos x="647" y="1133"/>
              </a:cxn>
              <a:cxn ang="0">
                <a:pos x="732" y="1176"/>
              </a:cxn>
              <a:cxn ang="0">
                <a:pos x="723" y="1232"/>
              </a:cxn>
              <a:cxn ang="0">
                <a:pos x="753" y="1283"/>
              </a:cxn>
              <a:cxn ang="0">
                <a:pos x="774" y="1369"/>
              </a:cxn>
              <a:cxn ang="0">
                <a:pos x="861" y="1296"/>
              </a:cxn>
              <a:cxn ang="0">
                <a:pos x="882" y="1257"/>
              </a:cxn>
              <a:cxn ang="0">
                <a:pos x="963" y="1339"/>
              </a:cxn>
              <a:cxn ang="0">
                <a:pos x="988" y="1333"/>
              </a:cxn>
              <a:cxn ang="0">
                <a:pos x="1009" y="1324"/>
              </a:cxn>
              <a:cxn ang="0">
                <a:pos x="1027" y="1311"/>
              </a:cxn>
              <a:cxn ang="0">
                <a:pos x="1041" y="1289"/>
              </a:cxn>
              <a:cxn ang="0">
                <a:pos x="1044" y="1232"/>
              </a:cxn>
              <a:cxn ang="0">
                <a:pos x="1112" y="1296"/>
              </a:cxn>
              <a:cxn ang="0">
                <a:pos x="1137" y="1287"/>
              </a:cxn>
              <a:cxn ang="0">
                <a:pos x="1152" y="1273"/>
              </a:cxn>
              <a:cxn ang="0">
                <a:pos x="1163" y="1249"/>
              </a:cxn>
              <a:cxn ang="0">
                <a:pos x="1094" y="1141"/>
              </a:cxn>
              <a:cxn ang="0">
                <a:pos x="1060" y="1094"/>
              </a:cxn>
              <a:cxn ang="0">
                <a:pos x="1044" y="1034"/>
              </a:cxn>
              <a:cxn ang="0">
                <a:pos x="896" y="644"/>
              </a:cxn>
              <a:cxn ang="0">
                <a:pos x="916" y="593"/>
              </a:cxn>
              <a:cxn ang="0">
                <a:pos x="834" y="171"/>
              </a:cxn>
            </a:cxnLst>
            <a:rect l="0" t="0" r="r" b="b"/>
            <a:pathLst>
              <a:path w="1268" h="2301">
                <a:moveTo>
                  <a:pt x="852" y="155"/>
                </a:moveTo>
                <a:lnTo>
                  <a:pt x="851" y="35"/>
                </a:lnTo>
                <a:lnTo>
                  <a:pt x="817" y="0"/>
                </a:lnTo>
                <a:lnTo>
                  <a:pt x="698" y="8"/>
                </a:lnTo>
                <a:lnTo>
                  <a:pt x="657" y="40"/>
                </a:lnTo>
                <a:lnTo>
                  <a:pt x="666" y="170"/>
                </a:lnTo>
                <a:lnTo>
                  <a:pt x="684" y="199"/>
                </a:lnTo>
                <a:lnTo>
                  <a:pt x="693" y="604"/>
                </a:lnTo>
                <a:lnTo>
                  <a:pt x="632" y="609"/>
                </a:lnTo>
                <a:lnTo>
                  <a:pt x="631" y="616"/>
                </a:lnTo>
                <a:lnTo>
                  <a:pt x="416" y="620"/>
                </a:lnTo>
                <a:lnTo>
                  <a:pt x="412" y="641"/>
                </a:lnTo>
                <a:lnTo>
                  <a:pt x="220" y="839"/>
                </a:lnTo>
                <a:lnTo>
                  <a:pt x="122" y="1003"/>
                </a:lnTo>
                <a:lnTo>
                  <a:pt x="92" y="1097"/>
                </a:lnTo>
                <a:lnTo>
                  <a:pt x="70" y="1185"/>
                </a:lnTo>
                <a:lnTo>
                  <a:pt x="55" y="1271"/>
                </a:lnTo>
                <a:lnTo>
                  <a:pt x="47" y="1356"/>
                </a:lnTo>
                <a:lnTo>
                  <a:pt x="45" y="1441"/>
                </a:lnTo>
                <a:lnTo>
                  <a:pt x="51" y="1527"/>
                </a:lnTo>
                <a:lnTo>
                  <a:pt x="66" y="1616"/>
                </a:lnTo>
                <a:lnTo>
                  <a:pt x="87" y="1710"/>
                </a:lnTo>
                <a:lnTo>
                  <a:pt x="92" y="1749"/>
                </a:lnTo>
                <a:lnTo>
                  <a:pt x="35" y="1922"/>
                </a:lnTo>
                <a:lnTo>
                  <a:pt x="0" y="1951"/>
                </a:lnTo>
                <a:lnTo>
                  <a:pt x="6" y="2147"/>
                </a:lnTo>
                <a:lnTo>
                  <a:pt x="1031" y="2301"/>
                </a:lnTo>
                <a:lnTo>
                  <a:pt x="1103" y="2244"/>
                </a:lnTo>
                <a:lnTo>
                  <a:pt x="1095" y="2126"/>
                </a:lnTo>
                <a:lnTo>
                  <a:pt x="719" y="2090"/>
                </a:lnTo>
                <a:lnTo>
                  <a:pt x="617" y="2060"/>
                </a:lnTo>
                <a:lnTo>
                  <a:pt x="1218" y="2108"/>
                </a:lnTo>
                <a:lnTo>
                  <a:pt x="1268" y="2055"/>
                </a:lnTo>
                <a:lnTo>
                  <a:pt x="1258" y="1927"/>
                </a:lnTo>
                <a:lnTo>
                  <a:pt x="706" y="1883"/>
                </a:lnTo>
                <a:lnTo>
                  <a:pt x="600" y="1865"/>
                </a:lnTo>
                <a:lnTo>
                  <a:pt x="493" y="1775"/>
                </a:lnTo>
                <a:lnTo>
                  <a:pt x="493" y="1697"/>
                </a:lnTo>
                <a:lnTo>
                  <a:pt x="540" y="1697"/>
                </a:lnTo>
                <a:lnTo>
                  <a:pt x="582" y="1671"/>
                </a:lnTo>
                <a:lnTo>
                  <a:pt x="582" y="1636"/>
                </a:lnTo>
                <a:lnTo>
                  <a:pt x="1001" y="1654"/>
                </a:lnTo>
                <a:lnTo>
                  <a:pt x="1028" y="1615"/>
                </a:lnTo>
                <a:lnTo>
                  <a:pt x="1214" y="1487"/>
                </a:lnTo>
                <a:lnTo>
                  <a:pt x="1214" y="1412"/>
                </a:lnTo>
                <a:lnTo>
                  <a:pt x="484" y="1374"/>
                </a:lnTo>
                <a:lnTo>
                  <a:pt x="262" y="1511"/>
                </a:lnTo>
                <a:lnTo>
                  <a:pt x="249" y="1434"/>
                </a:lnTo>
                <a:lnTo>
                  <a:pt x="245" y="1361"/>
                </a:lnTo>
                <a:lnTo>
                  <a:pt x="247" y="1295"/>
                </a:lnTo>
                <a:lnTo>
                  <a:pt x="257" y="1234"/>
                </a:lnTo>
                <a:lnTo>
                  <a:pt x="268" y="1181"/>
                </a:lnTo>
                <a:lnTo>
                  <a:pt x="285" y="1133"/>
                </a:lnTo>
                <a:lnTo>
                  <a:pt x="302" y="1091"/>
                </a:lnTo>
                <a:lnTo>
                  <a:pt x="317" y="1055"/>
                </a:lnTo>
                <a:lnTo>
                  <a:pt x="360" y="1051"/>
                </a:lnTo>
                <a:lnTo>
                  <a:pt x="647" y="1105"/>
                </a:lnTo>
                <a:lnTo>
                  <a:pt x="647" y="1133"/>
                </a:lnTo>
                <a:lnTo>
                  <a:pt x="719" y="1137"/>
                </a:lnTo>
                <a:lnTo>
                  <a:pt x="732" y="1176"/>
                </a:lnTo>
                <a:lnTo>
                  <a:pt x="706" y="1179"/>
                </a:lnTo>
                <a:lnTo>
                  <a:pt x="723" y="1232"/>
                </a:lnTo>
                <a:lnTo>
                  <a:pt x="753" y="1219"/>
                </a:lnTo>
                <a:lnTo>
                  <a:pt x="753" y="1283"/>
                </a:lnTo>
                <a:lnTo>
                  <a:pt x="774" y="1300"/>
                </a:lnTo>
                <a:lnTo>
                  <a:pt x="774" y="1369"/>
                </a:lnTo>
                <a:lnTo>
                  <a:pt x="861" y="1369"/>
                </a:lnTo>
                <a:lnTo>
                  <a:pt x="861" y="1296"/>
                </a:lnTo>
                <a:lnTo>
                  <a:pt x="882" y="1288"/>
                </a:lnTo>
                <a:lnTo>
                  <a:pt x="882" y="1257"/>
                </a:lnTo>
                <a:lnTo>
                  <a:pt x="917" y="1253"/>
                </a:lnTo>
                <a:lnTo>
                  <a:pt x="963" y="1339"/>
                </a:lnTo>
                <a:lnTo>
                  <a:pt x="976" y="1337"/>
                </a:lnTo>
                <a:lnTo>
                  <a:pt x="988" y="1333"/>
                </a:lnTo>
                <a:lnTo>
                  <a:pt x="1000" y="1329"/>
                </a:lnTo>
                <a:lnTo>
                  <a:pt x="1009" y="1324"/>
                </a:lnTo>
                <a:lnTo>
                  <a:pt x="1019" y="1318"/>
                </a:lnTo>
                <a:lnTo>
                  <a:pt x="1027" y="1311"/>
                </a:lnTo>
                <a:lnTo>
                  <a:pt x="1035" y="1301"/>
                </a:lnTo>
                <a:lnTo>
                  <a:pt x="1041" y="1289"/>
                </a:lnTo>
                <a:lnTo>
                  <a:pt x="1013" y="1232"/>
                </a:lnTo>
                <a:lnTo>
                  <a:pt x="1044" y="1232"/>
                </a:lnTo>
                <a:lnTo>
                  <a:pt x="1095" y="1300"/>
                </a:lnTo>
                <a:lnTo>
                  <a:pt x="1112" y="1296"/>
                </a:lnTo>
                <a:lnTo>
                  <a:pt x="1126" y="1292"/>
                </a:lnTo>
                <a:lnTo>
                  <a:pt x="1137" y="1287"/>
                </a:lnTo>
                <a:lnTo>
                  <a:pt x="1145" y="1281"/>
                </a:lnTo>
                <a:lnTo>
                  <a:pt x="1152" y="1273"/>
                </a:lnTo>
                <a:lnTo>
                  <a:pt x="1158" y="1262"/>
                </a:lnTo>
                <a:lnTo>
                  <a:pt x="1163" y="1249"/>
                </a:lnTo>
                <a:lnTo>
                  <a:pt x="1167" y="1232"/>
                </a:lnTo>
                <a:lnTo>
                  <a:pt x="1094" y="1141"/>
                </a:lnTo>
                <a:lnTo>
                  <a:pt x="1095" y="1120"/>
                </a:lnTo>
                <a:lnTo>
                  <a:pt x="1060" y="1094"/>
                </a:lnTo>
                <a:lnTo>
                  <a:pt x="1057" y="1055"/>
                </a:lnTo>
                <a:lnTo>
                  <a:pt x="1044" y="1034"/>
                </a:lnTo>
                <a:lnTo>
                  <a:pt x="923" y="1080"/>
                </a:lnTo>
                <a:lnTo>
                  <a:pt x="896" y="644"/>
                </a:lnTo>
                <a:lnTo>
                  <a:pt x="919" y="632"/>
                </a:lnTo>
                <a:lnTo>
                  <a:pt x="916" y="593"/>
                </a:lnTo>
                <a:lnTo>
                  <a:pt x="858" y="597"/>
                </a:lnTo>
                <a:lnTo>
                  <a:pt x="834" y="171"/>
                </a:lnTo>
                <a:lnTo>
                  <a:pt x="852" y="155"/>
                </a:lnTo>
                <a:close/>
              </a:path>
            </a:pathLst>
          </a:custGeom>
          <a:solidFill>
            <a:srgbClr val="00335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3081" name="Freeform 9"/>
          <p:cNvSpPr>
            <a:spLocks/>
          </p:cNvSpPr>
          <p:nvPr/>
        </p:nvSpPr>
        <p:spPr bwMode="auto">
          <a:xfrm rot="17894870">
            <a:off x="5924561" y="2444739"/>
            <a:ext cx="610624" cy="64614"/>
          </a:xfrm>
          <a:custGeom>
            <a:avLst/>
            <a:gdLst/>
            <a:ahLst/>
            <a:cxnLst>
              <a:cxn ang="0">
                <a:pos x="0" y="14"/>
              </a:cxn>
              <a:cxn ang="0">
                <a:pos x="213" y="0"/>
              </a:cxn>
              <a:cxn ang="0">
                <a:pos x="216" y="28"/>
              </a:cxn>
              <a:cxn ang="0">
                <a:pos x="2" y="43"/>
              </a:cxn>
              <a:cxn ang="0">
                <a:pos x="0" y="14"/>
              </a:cxn>
            </a:cxnLst>
            <a:rect l="0" t="0" r="r" b="b"/>
            <a:pathLst>
              <a:path w="216" h="43">
                <a:moveTo>
                  <a:pt x="0" y="14"/>
                </a:moveTo>
                <a:lnTo>
                  <a:pt x="213" y="0"/>
                </a:lnTo>
                <a:lnTo>
                  <a:pt x="216" y="28"/>
                </a:lnTo>
                <a:lnTo>
                  <a:pt x="2" y="43"/>
                </a:lnTo>
                <a:lnTo>
                  <a:pt x="0" y="14"/>
                </a:lnTo>
                <a:close/>
              </a:path>
            </a:pathLst>
          </a:custGeom>
          <a:solidFill>
            <a:srgbClr val="8C44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3082" name="Freeform 10"/>
          <p:cNvSpPr>
            <a:spLocks/>
          </p:cNvSpPr>
          <p:nvPr/>
        </p:nvSpPr>
        <p:spPr bwMode="auto">
          <a:xfrm rot="17894870">
            <a:off x="5992823" y="2446325"/>
            <a:ext cx="409911" cy="58603"/>
          </a:xfrm>
          <a:custGeom>
            <a:avLst/>
            <a:gdLst/>
            <a:ahLst/>
            <a:cxnLst>
              <a:cxn ang="0">
                <a:pos x="0" y="11"/>
              </a:cxn>
              <a:cxn ang="0">
                <a:pos x="144" y="0"/>
              </a:cxn>
              <a:cxn ang="0">
                <a:pos x="145" y="30"/>
              </a:cxn>
              <a:cxn ang="0">
                <a:pos x="2" y="39"/>
              </a:cxn>
              <a:cxn ang="0">
                <a:pos x="0" y="11"/>
              </a:cxn>
            </a:cxnLst>
            <a:rect l="0" t="0" r="r" b="b"/>
            <a:pathLst>
              <a:path w="145" h="39">
                <a:moveTo>
                  <a:pt x="0" y="11"/>
                </a:moveTo>
                <a:lnTo>
                  <a:pt x="144" y="0"/>
                </a:lnTo>
                <a:lnTo>
                  <a:pt x="145" y="30"/>
                </a:lnTo>
                <a:lnTo>
                  <a:pt x="2" y="39"/>
                </a:lnTo>
                <a:lnTo>
                  <a:pt x="0" y="11"/>
                </a:lnTo>
                <a:close/>
              </a:path>
            </a:pathLst>
          </a:custGeom>
          <a:solidFill>
            <a:srgbClr val="B76B0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3083" name="Freeform 11"/>
          <p:cNvSpPr>
            <a:spLocks/>
          </p:cNvSpPr>
          <p:nvPr/>
        </p:nvSpPr>
        <p:spPr bwMode="auto">
          <a:xfrm rot="17894870">
            <a:off x="6030924" y="2451088"/>
            <a:ext cx="245947" cy="52593"/>
          </a:xfrm>
          <a:custGeom>
            <a:avLst/>
            <a:gdLst/>
            <a:ahLst/>
            <a:cxnLst>
              <a:cxn ang="0">
                <a:pos x="0" y="5"/>
              </a:cxn>
              <a:cxn ang="0">
                <a:pos x="84" y="0"/>
              </a:cxn>
              <a:cxn ang="0">
                <a:pos x="87" y="29"/>
              </a:cxn>
              <a:cxn ang="0">
                <a:pos x="1" y="35"/>
              </a:cxn>
              <a:cxn ang="0">
                <a:pos x="0" y="5"/>
              </a:cxn>
            </a:cxnLst>
            <a:rect l="0" t="0" r="r" b="b"/>
            <a:pathLst>
              <a:path w="87" h="35">
                <a:moveTo>
                  <a:pt x="0" y="5"/>
                </a:moveTo>
                <a:lnTo>
                  <a:pt x="84" y="0"/>
                </a:lnTo>
                <a:lnTo>
                  <a:pt x="87" y="29"/>
                </a:lnTo>
                <a:lnTo>
                  <a:pt x="1" y="35"/>
                </a:lnTo>
                <a:lnTo>
                  <a:pt x="0" y="5"/>
                </a:lnTo>
                <a:close/>
              </a:path>
            </a:pathLst>
          </a:custGeom>
          <a:solidFill>
            <a:srgbClr val="D18E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3084" name="Freeform 12"/>
          <p:cNvSpPr>
            <a:spLocks/>
          </p:cNvSpPr>
          <p:nvPr/>
        </p:nvSpPr>
        <p:spPr bwMode="auto">
          <a:xfrm rot="17894870">
            <a:off x="6065849" y="2454264"/>
            <a:ext cx="115906" cy="46582"/>
          </a:xfrm>
          <a:custGeom>
            <a:avLst/>
            <a:gdLst/>
            <a:ahLst/>
            <a:cxnLst>
              <a:cxn ang="0">
                <a:pos x="0" y="2"/>
              </a:cxn>
              <a:cxn ang="0">
                <a:pos x="40" y="0"/>
              </a:cxn>
              <a:cxn ang="0">
                <a:pos x="41" y="28"/>
              </a:cxn>
              <a:cxn ang="0">
                <a:pos x="3" y="31"/>
              </a:cxn>
              <a:cxn ang="0">
                <a:pos x="0" y="2"/>
              </a:cxn>
            </a:cxnLst>
            <a:rect l="0" t="0" r="r" b="b"/>
            <a:pathLst>
              <a:path w="41" h="31">
                <a:moveTo>
                  <a:pt x="0" y="2"/>
                </a:moveTo>
                <a:lnTo>
                  <a:pt x="40" y="0"/>
                </a:lnTo>
                <a:lnTo>
                  <a:pt x="41" y="28"/>
                </a:lnTo>
                <a:lnTo>
                  <a:pt x="3" y="31"/>
                </a:lnTo>
                <a:lnTo>
                  <a:pt x="0" y="2"/>
                </a:lnTo>
                <a:close/>
              </a:path>
            </a:pathLst>
          </a:custGeom>
          <a:solidFill>
            <a:srgbClr val="FFC9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3085" name="Freeform 13"/>
          <p:cNvSpPr>
            <a:spLocks/>
          </p:cNvSpPr>
          <p:nvPr/>
        </p:nvSpPr>
        <p:spPr bwMode="auto">
          <a:xfrm rot="17894870">
            <a:off x="5967424" y="955664"/>
            <a:ext cx="463622" cy="641628"/>
          </a:xfrm>
          <a:custGeom>
            <a:avLst/>
            <a:gdLst/>
            <a:ahLst/>
            <a:cxnLst>
              <a:cxn ang="0">
                <a:pos x="0" y="11"/>
              </a:cxn>
              <a:cxn ang="0">
                <a:pos x="140" y="0"/>
              </a:cxn>
              <a:cxn ang="0">
                <a:pos x="164" y="414"/>
              </a:cxn>
              <a:cxn ang="0">
                <a:pos x="12" y="427"/>
              </a:cxn>
              <a:cxn ang="0">
                <a:pos x="0" y="11"/>
              </a:cxn>
            </a:cxnLst>
            <a:rect l="0" t="0" r="r" b="b"/>
            <a:pathLst>
              <a:path w="164" h="427">
                <a:moveTo>
                  <a:pt x="0" y="11"/>
                </a:moveTo>
                <a:lnTo>
                  <a:pt x="140" y="0"/>
                </a:lnTo>
                <a:lnTo>
                  <a:pt x="164" y="414"/>
                </a:lnTo>
                <a:lnTo>
                  <a:pt x="12" y="427"/>
                </a:lnTo>
                <a:lnTo>
                  <a:pt x="0" y="11"/>
                </a:lnTo>
                <a:close/>
              </a:path>
            </a:pathLst>
          </a:custGeom>
          <a:solidFill>
            <a:srgbClr val="8C44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3086" name="Freeform 14"/>
          <p:cNvSpPr>
            <a:spLocks/>
          </p:cNvSpPr>
          <p:nvPr/>
        </p:nvSpPr>
        <p:spPr bwMode="auto">
          <a:xfrm rot="17894870">
            <a:off x="6100774" y="958839"/>
            <a:ext cx="197888" cy="62359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" y="415"/>
              </a:cxn>
              <a:cxn ang="0">
                <a:pos x="70" y="413"/>
              </a:cxn>
              <a:cxn ang="0">
                <a:pos x="49" y="3"/>
              </a:cxn>
              <a:cxn ang="0">
                <a:pos x="0" y="0"/>
              </a:cxn>
            </a:cxnLst>
            <a:rect l="0" t="0" r="r" b="b"/>
            <a:pathLst>
              <a:path w="70" h="415">
                <a:moveTo>
                  <a:pt x="0" y="0"/>
                </a:moveTo>
                <a:lnTo>
                  <a:pt x="11" y="415"/>
                </a:lnTo>
                <a:lnTo>
                  <a:pt x="70" y="413"/>
                </a:lnTo>
                <a:lnTo>
                  <a:pt x="49" y="3"/>
                </a:lnTo>
                <a:lnTo>
                  <a:pt x="0" y="0"/>
                </a:lnTo>
                <a:close/>
              </a:path>
            </a:pathLst>
          </a:custGeom>
          <a:solidFill>
            <a:srgbClr val="B76B0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3087" name="Freeform 15"/>
          <p:cNvSpPr>
            <a:spLocks/>
          </p:cNvSpPr>
          <p:nvPr/>
        </p:nvSpPr>
        <p:spPr bwMode="auto">
          <a:xfrm rot="17894870">
            <a:off x="5976949" y="958839"/>
            <a:ext cx="200715" cy="63561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1" y="423"/>
              </a:cxn>
              <a:cxn ang="0">
                <a:pos x="71" y="417"/>
              </a:cxn>
              <a:cxn ang="0">
                <a:pos x="59" y="0"/>
              </a:cxn>
              <a:cxn ang="0">
                <a:pos x="0" y="0"/>
              </a:cxn>
            </a:cxnLst>
            <a:rect l="0" t="0" r="r" b="b"/>
            <a:pathLst>
              <a:path w="71" h="423">
                <a:moveTo>
                  <a:pt x="0" y="0"/>
                </a:moveTo>
                <a:lnTo>
                  <a:pt x="11" y="423"/>
                </a:lnTo>
                <a:lnTo>
                  <a:pt x="71" y="417"/>
                </a:lnTo>
                <a:lnTo>
                  <a:pt x="59" y="0"/>
                </a:lnTo>
                <a:lnTo>
                  <a:pt x="0" y="0"/>
                </a:lnTo>
                <a:close/>
              </a:path>
            </a:pathLst>
          </a:custGeom>
          <a:solidFill>
            <a:srgbClr val="B76B0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3088" name="Freeform 16"/>
          <p:cNvSpPr>
            <a:spLocks/>
          </p:cNvSpPr>
          <p:nvPr/>
        </p:nvSpPr>
        <p:spPr bwMode="auto">
          <a:xfrm rot="17894870">
            <a:off x="5946786" y="722300"/>
            <a:ext cx="480584" cy="211873"/>
          </a:xfrm>
          <a:custGeom>
            <a:avLst/>
            <a:gdLst/>
            <a:ahLst/>
            <a:cxnLst>
              <a:cxn ang="0">
                <a:pos x="0" y="6"/>
              </a:cxn>
              <a:cxn ang="0">
                <a:pos x="7" y="141"/>
              </a:cxn>
              <a:cxn ang="0">
                <a:pos x="170" y="133"/>
              </a:cxn>
              <a:cxn ang="0">
                <a:pos x="164" y="0"/>
              </a:cxn>
              <a:cxn ang="0">
                <a:pos x="0" y="6"/>
              </a:cxn>
            </a:cxnLst>
            <a:rect l="0" t="0" r="r" b="b"/>
            <a:pathLst>
              <a:path w="170" h="141">
                <a:moveTo>
                  <a:pt x="0" y="6"/>
                </a:moveTo>
                <a:lnTo>
                  <a:pt x="7" y="141"/>
                </a:lnTo>
                <a:lnTo>
                  <a:pt x="170" y="133"/>
                </a:lnTo>
                <a:lnTo>
                  <a:pt x="164" y="0"/>
                </a:lnTo>
                <a:lnTo>
                  <a:pt x="0" y="6"/>
                </a:lnTo>
                <a:close/>
              </a:path>
            </a:pathLst>
          </a:custGeom>
          <a:solidFill>
            <a:srgbClr val="8C44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3089" name="Freeform 17"/>
          <p:cNvSpPr>
            <a:spLocks/>
          </p:cNvSpPr>
          <p:nvPr/>
        </p:nvSpPr>
        <p:spPr bwMode="auto">
          <a:xfrm rot="17894870">
            <a:off x="6122999" y="958838"/>
            <a:ext cx="138522" cy="62209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" y="414"/>
              </a:cxn>
              <a:cxn ang="0">
                <a:pos x="49" y="412"/>
              </a:cxn>
              <a:cxn ang="0">
                <a:pos x="32" y="0"/>
              </a:cxn>
              <a:cxn ang="0">
                <a:pos x="0" y="0"/>
              </a:cxn>
            </a:cxnLst>
            <a:rect l="0" t="0" r="r" b="b"/>
            <a:pathLst>
              <a:path w="49" h="414">
                <a:moveTo>
                  <a:pt x="0" y="0"/>
                </a:moveTo>
                <a:lnTo>
                  <a:pt x="6" y="414"/>
                </a:lnTo>
                <a:lnTo>
                  <a:pt x="49" y="412"/>
                </a:lnTo>
                <a:lnTo>
                  <a:pt x="32" y="0"/>
                </a:lnTo>
                <a:lnTo>
                  <a:pt x="0" y="0"/>
                </a:lnTo>
                <a:close/>
              </a:path>
            </a:pathLst>
          </a:custGeom>
          <a:solidFill>
            <a:srgbClr val="D18E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3090" name="Freeform 18"/>
          <p:cNvSpPr>
            <a:spLocks/>
          </p:cNvSpPr>
          <p:nvPr/>
        </p:nvSpPr>
        <p:spPr bwMode="auto">
          <a:xfrm rot="17894870">
            <a:off x="5997586" y="958839"/>
            <a:ext cx="127214" cy="63561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" y="423"/>
              </a:cxn>
              <a:cxn ang="0">
                <a:pos x="45" y="418"/>
              </a:cxn>
              <a:cxn ang="0">
                <a:pos x="34" y="0"/>
              </a:cxn>
              <a:cxn ang="0">
                <a:pos x="0" y="0"/>
              </a:cxn>
            </a:cxnLst>
            <a:rect l="0" t="0" r="r" b="b"/>
            <a:pathLst>
              <a:path w="45" h="423">
                <a:moveTo>
                  <a:pt x="0" y="0"/>
                </a:moveTo>
                <a:lnTo>
                  <a:pt x="9" y="423"/>
                </a:lnTo>
                <a:lnTo>
                  <a:pt x="45" y="418"/>
                </a:lnTo>
                <a:lnTo>
                  <a:pt x="34" y="0"/>
                </a:lnTo>
                <a:lnTo>
                  <a:pt x="0" y="0"/>
                </a:lnTo>
                <a:close/>
              </a:path>
            </a:pathLst>
          </a:custGeom>
          <a:solidFill>
            <a:srgbClr val="D18E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3091" name="Freeform 19"/>
          <p:cNvSpPr>
            <a:spLocks/>
          </p:cNvSpPr>
          <p:nvPr/>
        </p:nvSpPr>
        <p:spPr bwMode="auto">
          <a:xfrm rot="17894870">
            <a:off x="5992824" y="723888"/>
            <a:ext cx="313794" cy="204359"/>
          </a:xfrm>
          <a:custGeom>
            <a:avLst/>
            <a:gdLst/>
            <a:ahLst/>
            <a:cxnLst>
              <a:cxn ang="0">
                <a:pos x="0" y="9"/>
              </a:cxn>
              <a:cxn ang="0">
                <a:pos x="9" y="136"/>
              </a:cxn>
              <a:cxn ang="0">
                <a:pos x="111" y="128"/>
              </a:cxn>
              <a:cxn ang="0">
                <a:pos x="106" y="0"/>
              </a:cxn>
              <a:cxn ang="0">
                <a:pos x="0" y="9"/>
              </a:cxn>
            </a:cxnLst>
            <a:rect l="0" t="0" r="r" b="b"/>
            <a:pathLst>
              <a:path w="111" h="136">
                <a:moveTo>
                  <a:pt x="0" y="9"/>
                </a:moveTo>
                <a:lnTo>
                  <a:pt x="9" y="136"/>
                </a:lnTo>
                <a:lnTo>
                  <a:pt x="111" y="128"/>
                </a:lnTo>
                <a:lnTo>
                  <a:pt x="106" y="0"/>
                </a:lnTo>
                <a:lnTo>
                  <a:pt x="0" y="9"/>
                </a:lnTo>
                <a:close/>
              </a:path>
            </a:pathLst>
          </a:custGeom>
          <a:solidFill>
            <a:srgbClr val="B76B0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3092" name="Freeform 20"/>
          <p:cNvSpPr>
            <a:spLocks/>
          </p:cNvSpPr>
          <p:nvPr/>
        </p:nvSpPr>
        <p:spPr bwMode="auto">
          <a:xfrm rot="17894870">
            <a:off x="6132523" y="958838"/>
            <a:ext cx="93291" cy="62209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" y="414"/>
              </a:cxn>
              <a:cxn ang="0">
                <a:pos x="33" y="412"/>
              </a:cxn>
              <a:cxn ang="0">
                <a:pos x="16" y="3"/>
              </a:cxn>
              <a:cxn ang="0">
                <a:pos x="0" y="0"/>
              </a:cxn>
            </a:cxnLst>
            <a:rect l="0" t="0" r="r" b="b"/>
            <a:pathLst>
              <a:path w="33" h="414">
                <a:moveTo>
                  <a:pt x="0" y="0"/>
                </a:moveTo>
                <a:lnTo>
                  <a:pt x="16" y="414"/>
                </a:lnTo>
                <a:lnTo>
                  <a:pt x="33" y="412"/>
                </a:lnTo>
                <a:lnTo>
                  <a:pt x="16" y="3"/>
                </a:lnTo>
                <a:lnTo>
                  <a:pt x="0" y="0"/>
                </a:lnTo>
                <a:close/>
              </a:path>
            </a:pathLst>
          </a:custGeom>
          <a:solidFill>
            <a:srgbClr val="FFC9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3093" name="Freeform 21"/>
          <p:cNvSpPr>
            <a:spLocks/>
          </p:cNvSpPr>
          <p:nvPr/>
        </p:nvSpPr>
        <p:spPr bwMode="auto">
          <a:xfrm rot="17894870">
            <a:off x="6010286" y="958838"/>
            <a:ext cx="73501" cy="62960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" y="419"/>
              </a:cxn>
              <a:cxn ang="0">
                <a:pos x="26" y="419"/>
              </a:cxn>
              <a:cxn ang="0">
                <a:pos x="15" y="3"/>
              </a:cxn>
              <a:cxn ang="0">
                <a:pos x="0" y="0"/>
              </a:cxn>
            </a:cxnLst>
            <a:rect l="0" t="0" r="r" b="b"/>
            <a:pathLst>
              <a:path w="26" h="419">
                <a:moveTo>
                  <a:pt x="0" y="0"/>
                </a:moveTo>
                <a:lnTo>
                  <a:pt x="13" y="419"/>
                </a:lnTo>
                <a:lnTo>
                  <a:pt x="26" y="419"/>
                </a:lnTo>
                <a:lnTo>
                  <a:pt x="15" y="3"/>
                </a:lnTo>
                <a:lnTo>
                  <a:pt x="0" y="0"/>
                </a:lnTo>
                <a:close/>
              </a:path>
            </a:pathLst>
          </a:custGeom>
          <a:solidFill>
            <a:srgbClr val="FFC9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3094" name="Freeform 22"/>
          <p:cNvSpPr>
            <a:spLocks/>
          </p:cNvSpPr>
          <p:nvPr/>
        </p:nvSpPr>
        <p:spPr bwMode="auto">
          <a:xfrm rot="17894870">
            <a:off x="6045211" y="723889"/>
            <a:ext cx="161138" cy="201354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34"/>
              </a:cxn>
              <a:cxn ang="0">
                <a:pos x="57" y="129"/>
              </a:cxn>
              <a:cxn ang="0">
                <a:pos x="55" y="5"/>
              </a:cxn>
              <a:cxn ang="0">
                <a:pos x="0" y="0"/>
              </a:cxn>
            </a:cxnLst>
            <a:rect l="0" t="0" r="r" b="b"/>
            <a:pathLst>
              <a:path w="57" h="134">
                <a:moveTo>
                  <a:pt x="0" y="0"/>
                </a:moveTo>
                <a:lnTo>
                  <a:pt x="0" y="134"/>
                </a:lnTo>
                <a:lnTo>
                  <a:pt x="57" y="129"/>
                </a:lnTo>
                <a:lnTo>
                  <a:pt x="55" y="5"/>
                </a:lnTo>
                <a:lnTo>
                  <a:pt x="0" y="0"/>
                </a:lnTo>
                <a:close/>
              </a:path>
            </a:pathLst>
          </a:custGeom>
          <a:solidFill>
            <a:srgbClr val="D18E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3095" name="Freeform 23"/>
          <p:cNvSpPr>
            <a:spLocks/>
          </p:cNvSpPr>
          <p:nvPr/>
        </p:nvSpPr>
        <p:spPr bwMode="auto">
          <a:xfrm rot="17894870">
            <a:off x="6076960" y="723889"/>
            <a:ext cx="59367" cy="201354"/>
          </a:xfrm>
          <a:custGeom>
            <a:avLst/>
            <a:gdLst/>
            <a:ahLst/>
            <a:cxnLst>
              <a:cxn ang="0">
                <a:pos x="2" y="0"/>
              </a:cxn>
              <a:cxn ang="0">
                <a:pos x="0" y="134"/>
              </a:cxn>
              <a:cxn ang="0">
                <a:pos x="21" y="129"/>
              </a:cxn>
              <a:cxn ang="0">
                <a:pos x="18" y="5"/>
              </a:cxn>
              <a:cxn ang="0">
                <a:pos x="2" y="0"/>
              </a:cxn>
            </a:cxnLst>
            <a:rect l="0" t="0" r="r" b="b"/>
            <a:pathLst>
              <a:path w="21" h="134">
                <a:moveTo>
                  <a:pt x="2" y="0"/>
                </a:moveTo>
                <a:lnTo>
                  <a:pt x="0" y="134"/>
                </a:lnTo>
                <a:lnTo>
                  <a:pt x="21" y="129"/>
                </a:lnTo>
                <a:lnTo>
                  <a:pt x="18" y="5"/>
                </a:lnTo>
                <a:lnTo>
                  <a:pt x="2" y="0"/>
                </a:lnTo>
                <a:close/>
              </a:path>
            </a:pathLst>
          </a:custGeom>
          <a:solidFill>
            <a:srgbClr val="EAB5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3096" name="Freeform 24"/>
          <p:cNvSpPr>
            <a:spLocks/>
          </p:cNvSpPr>
          <p:nvPr/>
        </p:nvSpPr>
        <p:spPr bwMode="auto">
          <a:xfrm rot="17894870">
            <a:off x="4921260" y="1704963"/>
            <a:ext cx="1653775" cy="1591297"/>
          </a:xfrm>
          <a:custGeom>
            <a:avLst/>
            <a:gdLst/>
            <a:ahLst/>
            <a:cxnLst>
              <a:cxn ang="0">
                <a:pos x="585" y="0"/>
              </a:cxn>
              <a:cxn ang="0">
                <a:pos x="365" y="0"/>
              </a:cxn>
              <a:cxn ang="0">
                <a:pos x="341" y="19"/>
              </a:cxn>
              <a:cxn ang="0">
                <a:pos x="318" y="39"/>
              </a:cxn>
              <a:cxn ang="0">
                <a:pos x="296" y="59"/>
              </a:cxn>
              <a:cxn ang="0">
                <a:pos x="274" y="80"/>
              </a:cxn>
              <a:cxn ang="0">
                <a:pos x="253" y="102"/>
              </a:cxn>
              <a:cxn ang="0">
                <a:pos x="232" y="123"/>
              </a:cxn>
              <a:cxn ang="0">
                <a:pos x="213" y="146"/>
              </a:cxn>
              <a:cxn ang="0">
                <a:pos x="195" y="169"/>
              </a:cxn>
              <a:cxn ang="0">
                <a:pos x="177" y="191"/>
              </a:cxn>
              <a:cxn ang="0">
                <a:pos x="160" y="215"/>
              </a:cxn>
              <a:cxn ang="0">
                <a:pos x="144" y="239"/>
              </a:cxn>
              <a:cxn ang="0">
                <a:pos x="129" y="264"/>
              </a:cxn>
              <a:cxn ang="0">
                <a:pos x="113" y="289"/>
              </a:cxn>
              <a:cxn ang="0">
                <a:pos x="100" y="314"/>
              </a:cxn>
              <a:cxn ang="0">
                <a:pos x="87" y="340"/>
              </a:cxn>
              <a:cxn ang="0">
                <a:pos x="75" y="367"/>
              </a:cxn>
              <a:cxn ang="0">
                <a:pos x="45" y="445"/>
              </a:cxn>
              <a:cxn ang="0">
                <a:pos x="21" y="528"/>
              </a:cxn>
              <a:cxn ang="0">
                <a:pos x="7" y="611"/>
              </a:cxn>
              <a:cxn ang="0">
                <a:pos x="0" y="698"/>
              </a:cxn>
              <a:cxn ang="0">
                <a:pos x="1" y="787"/>
              </a:cxn>
              <a:cxn ang="0">
                <a:pos x="10" y="876"/>
              </a:cxn>
              <a:cxn ang="0">
                <a:pos x="28" y="967"/>
              </a:cxn>
              <a:cxn ang="0">
                <a:pos x="56" y="1059"/>
              </a:cxn>
              <a:cxn ang="0">
                <a:pos x="120" y="993"/>
              </a:cxn>
              <a:cxn ang="0">
                <a:pos x="179" y="982"/>
              </a:cxn>
              <a:cxn ang="0">
                <a:pos x="173" y="928"/>
              </a:cxn>
              <a:cxn ang="0">
                <a:pos x="161" y="880"/>
              </a:cxn>
              <a:cxn ang="0">
                <a:pos x="154" y="833"/>
              </a:cxn>
              <a:cxn ang="0">
                <a:pos x="151" y="788"/>
              </a:cxn>
              <a:cxn ang="0">
                <a:pos x="154" y="744"/>
              </a:cxn>
              <a:cxn ang="0">
                <a:pos x="160" y="698"/>
              </a:cxn>
              <a:cxn ang="0">
                <a:pos x="168" y="654"/>
              </a:cxn>
              <a:cxn ang="0">
                <a:pos x="179" y="608"/>
              </a:cxn>
              <a:cxn ang="0">
                <a:pos x="191" y="559"/>
              </a:cxn>
              <a:cxn ang="0">
                <a:pos x="254" y="412"/>
              </a:cxn>
              <a:cxn ang="0">
                <a:pos x="318" y="388"/>
              </a:cxn>
              <a:cxn ang="0">
                <a:pos x="405" y="406"/>
              </a:cxn>
              <a:cxn ang="0">
                <a:pos x="516" y="430"/>
              </a:cxn>
              <a:cxn ang="0">
                <a:pos x="510" y="141"/>
              </a:cxn>
              <a:cxn ang="0">
                <a:pos x="585" y="141"/>
              </a:cxn>
              <a:cxn ang="0">
                <a:pos x="585" y="0"/>
              </a:cxn>
            </a:cxnLst>
            <a:rect l="0" t="0" r="r" b="b"/>
            <a:pathLst>
              <a:path w="585" h="1059">
                <a:moveTo>
                  <a:pt x="585" y="0"/>
                </a:moveTo>
                <a:lnTo>
                  <a:pt x="365" y="0"/>
                </a:lnTo>
                <a:lnTo>
                  <a:pt x="341" y="19"/>
                </a:lnTo>
                <a:lnTo>
                  <a:pt x="318" y="39"/>
                </a:lnTo>
                <a:lnTo>
                  <a:pt x="296" y="59"/>
                </a:lnTo>
                <a:lnTo>
                  <a:pt x="274" y="80"/>
                </a:lnTo>
                <a:lnTo>
                  <a:pt x="253" y="102"/>
                </a:lnTo>
                <a:lnTo>
                  <a:pt x="232" y="123"/>
                </a:lnTo>
                <a:lnTo>
                  <a:pt x="213" y="146"/>
                </a:lnTo>
                <a:lnTo>
                  <a:pt x="195" y="169"/>
                </a:lnTo>
                <a:lnTo>
                  <a:pt x="177" y="191"/>
                </a:lnTo>
                <a:lnTo>
                  <a:pt x="160" y="215"/>
                </a:lnTo>
                <a:lnTo>
                  <a:pt x="144" y="239"/>
                </a:lnTo>
                <a:lnTo>
                  <a:pt x="129" y="264"/>
                </a:lnTo>
                <a:lnTo>
                  <a:pt x="113" y="289"/>
                </a:lnTo>
                <a:lnTo>
                  <a:pt x="100" y="314"/>
                </a:lnTo>
                <a:lnTo>
                  <a:pt x="87" y="340"/>
                </a:lnTo>
                <a:lnTo>
                  <a:pt x="75" y="367"/>
                </a:lnTo>
                <a:lnTo>
                  <a:pt x="45" y="445"/>
                </a:lnTo>
                <a:lnTo>
                  <a:pt x="21" y="528"/>
                </a:lnTo>
                <a:lnTo>
                  <a:pt x="7" y="611"/>
                </a:lnTo>
                <a:lnTo>
                  <a:pt x="0" y="698"/>
                </a:lnTo>
                <a:lnTo>
                  <a:pt x="1" y="787"/>
                </a:lnTo>
                <a:lnTo>
                  <a:pt x="10" y="876"/>
                </a:lnTo>
                <a:lnTo>
                  <a:pt x="28" y="967"/>
                </a:lnTo>
                <a:lnTo>
                  <a:pt x="56" y="1059"/>
                </a:lnTo>
                <a:lnTo>
                  <a:pt x="120" y="993"/>
                </a:lnTo>
                <a:lnTo>
                  <a:pt x="179" y="982"/>
                </a:lnTo>
                <a:lnTo>
                  <a:pt x="173" y="928"/>
                </a:lnTo>
                <a:lnTo>
                  <a:pt x="161" y="880"/>
                </a:lnTo>
                <a:lnTo>
                  <a:pt x="154" y="833"/>
                </a:lnTo>
                <a:lnTo>
                  <a:pt x="151" y="788"/>
                </a:lnTo>
                <a:lnTo>
                  <a:pt x="154" y="744"/>
                </a:lnTo>
                <a:lnTo>
                  <a:pt x="160" y="698"/>
                </a:lnTo>
                <a:lnTo>
                  <a:pt x="168" y="654"/>
                </a:lnTo>
                <a:lnTo>
                  <a:pt x="179" y="608"/>
                </a:lnTo>
                <a:lnTo>
                  <a:pt x="191" y="559"/>
                </a:lnTo>
                <a:lnTo>
                  <a:pt x="254" y="412"/>
                </a:lnTo>
                <a:lnTo>
                  <a:pt x="318" y="388"/>
                </a:lnTo>
                <a:lnTo>
                  <a:pt x="405" y="406"/>
                </a:lnTo>
                <a:lnTo>
                  <a:pt x="516" y="430"/>
                </a:lnTo>
                <a:lnTo>
                  <a:pt x="510" y="141"/>
                </a:lnTo>
                <a:lnTo>
                  <a:pt x="585" y="141"/>
                </a:lnTo>
                <a:lnTo>
                  <a:pt x="585" y="0"/>
                </a:lnTo>
                <a:close/>
              </a:path>
            </a:pathLst>
          </a:custGeom>
          <a:solidFill>
            <a:srgbClr val="8C44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3097" name="Freeform 25"/>
          <p:cNvSpPr>
            <a:spLocks/>
          </p:cNvSpPr>
          <p:nvPr/>
        </p:nvSpPr>
        <p:spPr bwMode="auto">
          <a:xfrm rot="17894870">
            <a:off x="4872049" y="3292463"/>
            <a:ext cx="2945697" cy="993246"/>
          </a:xfrm>
          <a:custGeom>
            <a:avLst/>
            <a:gdLst/>
            <a:ahLst/>
            <a:cxnLst>
              <a:cxn ang="0">
                <a:pos x="111" y="59"/>
              </a:cxn>
              <a:cxn ang="0">
                <a:pos x="34" y="252"/>
              </a:cxn>
              <a:cxn ang="0">
                <a:pos x="0" y="304"/>
              </a:cxn>
              <a:cxn ang="0">
                <a:pos x="6" y="496"/>
              </a:cxn>
              <a:cxn ang="0">
                <a:pos x="402" y="591"/>
              </a:cxn>
              <a:cxn ang="0">
                <a:pos x="1042" y="661"/>
              </a:cxn>
              <a:cxn ang="0">
                <a:pos x="1042" y="537"/>
              </a:cxn>
              <a:cxn ang="0">
                <a:pos x="553" y="484"/>
              </a:cxn>
              <a:cxn ang="0">
                <a:pos x="378" y="455"/>
              </a:cxn>
              <a:cxn ang="0">
                <a:pos x="315" y="399"/>
              </a:cxn>
              <a:cxn ang="0">
                <a:pos x="309" y="310"/>
              </a:cxn>
              <a:cxn ang="0">
                <a:pos x="309" y="129"/>
              </a:cxn>
              <a:cxn ang="0">
                <a:pos x="303" y="103"/>
              </a:cxn>
              <a:cxn ang="0">
                <a:pos x="296" y="79"/>
              </a:cxn>
              <a:cxn ang="0">
                <a:pos x="288" y="59"/>
              </a:cxn>
              <a:cxn ang="0">
                <a:pos x="281" y="42"/>
              </a:cxn>
              <a:cxn ang="0">
                <a:pos x="273" y="28"/>
              </a:cxn>
              <a:cxn ang="0">
                <a:pos x="264" y="17"/>
              </a:cxn>
              <a:cxn ang="0">
                <a:pos x="255" y="8"/>
              </a:cxn>
              <a:cxn ang="0">
                <a:pos x="245" y="2"/>
              </a:cxn>
              <a:cxn ang="0">
                <a:pos x="233" y="0"/>
              </a:cxn>
              <a:cxn ang="0">
                <a:pos x="220" y="0"/>
              </a:cxn>
              <a:cxn ang="0">
                <a:pos x="207" y="4"/>
              </a:cxn>
              <a:cxn ang="0">
                <a:pos x="191" y="8"/>
              </a:cxn>
              <a:cxn ang="0">
                <a:pos x="174" y="17"/>
              </a:cxn>
              <a:cxn ang="0">
                <a:pos x="155" y="29"/>
              </a:cxn>
              <a:cxn ang="0">
                <a:pos x="133" y="42"/>
              </a:cxn>
              <a:cxn ang="0">
                <a:pos x="111" y="59"/>
              </a:cxn>
            </a:cxnLst>
            <a:rect l="0" t="0" r="r" b="b"/>
            <a:pathLst>
              <a:path w="1042" h="661">
                <a:moveTo>
                  <a:pt x="111" y="59"/>
                </a:moveTo>
                <a:lnTo>
                  <a:pt x="34" y="252"/>
                </a:lnTo>
                <a:lnTo>
                  <a:pt x="0" y="304"/>
                </a:lnTo>
                <a:lnTo>
                  <a:pt x="6" y="496"/>
                </a:lnTo>
                <a:lnTo>
                  <a:pt x="402" y="591"/>
                </a:lnTo>
                <a:lnTo>
                  <a:pt x="1042" y="661"/>
                </a:lnTo>
                <a:lnTo>
                  <a:pt x="1042" y="537"/>
                </a:lnTo>
                <a:lnTo>
                  <a:pt x="553" y="484"/>
                </a:lnTo>
                <a:lnTo>
                  <a:pt x="378" y="455"/>
                </a:lnTo>
                <a:lnTo>
                  <a:pt x="315" y="399"/>
                </a:lnTo>
                <a:lnTo>
                  <a:pt x="309" y="310"/>
                </a:lnTo>
                <a:lnTo>
                  <a:pt x="309" y="129"/>
                </a:lnTo>
                <a:lnTo>
                  <a:pt x="303" y="103"/>
                </a:lnTo>
                <a:lnTo>
                  <a:pt x="296" y="79"/>
                </a:lnTo>
                <a:lnTo>
                  <a:pt x="288" y="59"/>
                </a:lnTo>
                <a:lnTo>
                  <a:pt x="281" y="42"/>
                </a:lnTo>
                <a:lnTo>
                  <a:pt x="273" y="28"/>
                </a:lnTo>
                <a:lnTo>
                  <a:pt x="264" y="17"/>
                </a:lnTo>
                <a:lnTo>
                  <a:pt x="255" y="8"/>
                </a:lnTo>
                <a:lnTo>
                  <a:pt x="245" y="2"/>
                </a:lnTo>
                <a:lnTo>
                  <a:pt x="233" y="0"/>
                </a:lnTo>
                <a:lnTo>
                  <a:pt x="220" y="0"/>
                </a:lnTo>
                <a:lnTo>
                  <a:pt x="207" y="4"/>
                </a:lnTo>
                <a:lnTo>
                  <a:pt x="191" y="8"/>
                </a:lnTo>
                <a:lnTo>
                  <a:pt x="174" y="17"/>
                </a:lnTo>
                <a:lnTo>
                  <a:pt x="155" y="29"/>
                </a:lnTo>
                <a:lnTo>
                  <a:pt x="133" y="42"/>
                </a:lnTo>
                <a:lnTo>
                  <a:pt x="111" y="59"/>
                </a:lnTo>
                <a:close/>
              </a:path>
            </a:pathLst>
          </a:custGeom>
          <a:solidFill>
            <a:srgbClr val="8C44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3098" name="Freeform 26"/>
          <p:cNvSpPr>
            <a:spLocks/>
          </p:cNvSpPr>
          <p:nvPr/>
        </p:nvSpPr>
        <p:spPr bwMode="auto">
          <a:xfrm rot="17894870">
            <a:off x="5230824" y="3133713"/>
            <a:ext cx="2221994" cy="15777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86" y="40"/>
              </a:cxn>
              <a:cxn ang="0">
                <a:pos x="780" y="105"/>
              </a:cxn>
              <a:cxn ang="0">
                <a:pos x="7" y="63"/>
              </a:cxn>
              <a:cxn ang="0">
                <a:pos x="0" y="0"/>
              </a:cxn>
            </a:cxnLst>
            <a:rect l="0" t="0" r="r" b="b"/>
            <a:pathLst>
              <a:path w="786" h="105">
                <a:moveTo>
                  <a:pt x="0" y="0"/>
                </a:moveTo>
                <a:lnTo>
                  <a:pt x="786" y="40"/>
                </a:lnTo>
                <a:lnTo>
                  <a:pt x="780" y="105"/>
                </a:lnTo>
                <a:lnTo>
                  <a:pt x="7" y="63"/>
                </a:lnTo>
                <a:lnTo>
                  <a:pt x="0" y="0"/>
                </a:lnTo>
                <a:close/>
              </a:path>
            </a:pathLst>
          </a:custGeom>
          <a:solidFill>
            <a:srgbClr val="8C44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3099" name="Freeform 27"/>
          <p:cNvSpPr>
            <a:spLocks/>
          </p:cNvSpPr>
          <p:nvPr/>
        </p:nvSpPr>
        <p:spPr bwMode="auto">
          <a:xfrm rot="17894870">
            <a:off x="6521461" y="4043350"/>
            <a:ext cx="186580" cy="282496"/>
          </a:xfrm>
          <a:custGeom>
            <a:avLst/>
            <a:gdLst/>
            <a:ahLst/>
            <a:cxnLst>
              <a:cxn ang="0">
                <a:pos x="3" y="60"/>
              </a:cxn>
              <a:cxn ang="0">
                <a:pos x="66" y="0"/>
              </a:cxn>
              <a:cxn ang="0">
                <a:pos x="66" y="118"/>
              </a:cxn>
              <a:cxn ang="0">
                <a:pos x="0" y="188"/>
              </a:cxn>
              <a:cxn ang="0">
                <a:pos x="3" y="60"/>
              </a:cxn>
            </a:cxnLst>
            <a:rect l="0" t="0" r="r" b="b"/>
            <a:pathLst>
              <a:path w="66" h="188">
                <a:moveTo>
                  <a:pt x="3" y="60"/>
                </a:moveTo>
                <a:lnTo>
                  <a:pt x="66" y="0"/>
                </a:lnTo>
                <a:lnTo>
                  <a:pt x="66" y="118"/>
                </a:lnTo>
                <a:lnTo>
                  <a:pt x="0" y="188"/>
                </a:lnTo>
                <a:lnTo>
                  <a:pt x="3" y="60"/>
                </a:lnTo>
                <a:close/>
              </a:path>
            </a:pathLst>
          </a:custGeom>
          <a:solidFill>
            <a:srgbClr val="D18E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3100" name="Freeform 28"/>
          <p:cNvSpPr>
            <a:spLocks/>
          </p:cNvSpPr>
          <p:nvPr/>
        </p:nvSpPr>
        <p:spPr bwMode="auto">
          <a:xfrm rot="17894870">
            <a:off x="6821499" y="3721088"/>
            <a:ext cx="115906" cy="268973"/>
          </a:xfrm>
          <a:custGeom>
            <a:avLst/>
            <a:gdLst/>
            <a:ahLst/>
            <a:cxnLst>
              <a:cxn ang="0">
                <a:pos x="0" y="52"/>
              </a:cxn>
              <a:cxn ang="0">
                <a:pos x="0" y="179"/>
              </a:cxn>
              <a:cxn ang="0">
                <a:pos x="41" y="129"/>
              </a:cxn>
              <a:cxn ang="0">
                <a:pos x="41" y="0"/>
              </a:cxn>
              <a:cxn ang="0">
                <a:pos x="0" y="52"/>
              </a:cxn>
            </a:cxnLst>
            <a:rect l="0" t="0" r="r" b="b"/>
            <a:pathLst>
              <a:path w="41" h="179">
                <a:moveTo>
                  <a:pt x="0" y="52"/>
                </a:moveTo>
                <a:lnTo>
                  <a:pt x="0" y="179"/>
                </a:lnTo>
                <a:lnTo>
                  <a:pt x="41" y="129"/>
                </a:lnTo>
                <a:lnTo>
                  <a:pt x="41" y="0"/>
                </a:lnTo>
                <a:lnTo>
                  <a:pt x="0" y="52"/>
                </a:lnTo>
                <a:close/>
              </a:path>
            </a:pathLst>
          </a:custGeom>
          <a:solidFill>
            <a:srgbClr val="D18E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3101" name="Freeform 29"/>
          <p:cNvSpPr>
            <a:spLocks/>
          </p:cNvSpPr>
          <p:nvPr/>
        </p:nvSpPr>
        <p:spPr bwMode="auto">
          <a:xfrm rot="17894870">
            <a:off x="6450024" y="2927338"/>
            <a:ext cx="627586" cy="360634"/>
          </a:xfrm>
          <a:custGeom>
            <a:avLst/>
            <a:gdLst/>
            <a:ahLst/>
            <a:cxnLst>
              <a:cxn ang="0">
                <a:pos x="0" y="170"/>
              </a:cxn>
              <a:cxn ang="0">
                <a:pos x="222" y="0"/>
              </a:cxn>
              <a:cxn ang="0">
                <a:pos x="222" y="76"/>
              </a:cxn>
              <a:cxn ang="0">
                <a:pos x="6" y="240"/>
              </a:cxn>
              <a:cxn ang="0">
                <a:pos x="0" y="170"/>
              </a:cxn>
            </a:cxnLst>
            <a:rect l="0" t="0" r="r" b="b"/>
            <a:pathLst>
              <a:path w="222" h="240">
                <a:moveTo>
                  <a:pt x="0" y="170"/>
                </a:moveTo>
                <a:lnTo>
                  <a:pt x="222" y="0"/>
                </a:lnTo>
                <a:lnTo>
                  <a:pt x="222" y="76"/>
                </a:lnTo>
                <a:lnTo>
                  <a:pt x="6" y="240"/>
                </a:lnTo>
                <a:lnTo>
                  <a:pt x="0" y="170"/>
                </a:lnTo>
                <a:close/>
              </a:path>
            </a:pathLst>
          </a:custGeom>
          <a:solidFill>
            <a:srgbClr val="D18E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3102" name="Freeform 30"/>
          <p:cNvSpPr>
            <a:spLocks/>
          </p:cNvSpPr>
          <p:nvPr/>
        </p:nvSpPr>
        <p:spPr bwMode="auto">
          <a:xfrm rot="17894870">
            <a:off x="5911860" y="1704963"/>
            <a:ext cx="746319" cy="697225"/>
          </a:xfrm>
          <a:custGeom>
            <a:avLst/>
            <a:gdLst/>
            <a:ahLst/>
            <a:cxnLst>
              <a:cxn ang="0">
                <a:pos x="0" y="16"/>
              </a:cxn>
              <a:cxn ang="0">
                <a:pos x="236" y="0"/>
              </a:cxn>
              <a:cxn ang="0">
                <a:pos x="264" y="441"/>
              </a:cxn>
              <a:cxn ang="0">
                <a:pos x="177" y="458"/>
              </a:cxn>
              <a:cxn ang="0">
                <a:pos x="108" y="464"/>
              </a:cxn>
              <a:cxn ang="0">
                <a:pos x="26" y="458"/>
              </a:cxn>
              <a:cxn ang="0">
                <a:pos x="23" y="386"/>
              </a:cxn>
              <a:cxn ang="0">
                <a:pos x="17" y="228"/>
              </a:cxn>
              <a:cxn ang="0">
                <a:pos x="9" y="74"/>
              </a:cxn>
              <a:cxn ang="0">
                <a:pos x="0" y="16"/>
              </a:cxn>
            </a:cxnLst>
            <a:rect l="0" t="0" r="r" b="b"/>
            <a:pathLst>
              <a:path w="264" h="464">
                <a:moveTo>
                  <a:pt x="0" y="16"/>
                </a:moveTo>
                <a:lnTo>
                  <a:pt x="236" y="0"/>
                </a:lnTo>
                <a:lnTo>
                  <a:pt x="264" y="441"/>
                </a:lnTo>
                <a:lnTo>
                  <a:pt x="177" y="458"/>
                </a:lnTo>
                <a:lnTo>
                  <a:pt x="108" y="464"/>
                </a:lnTo>
                <a:lnTo>
                  <a:pt x="26" y="458"/>
                </a:lnTo>
                <a:lnTo>
                  <a:pt x="23" y="386"/>
                </a:lnTo>
                <a:lnTo>
                  <a:pt x="17" y="228"/>
                </a:lnTo>
                <a:lnTo>
                  <a:pt x="9" y="74"/>
                </a:lnTo>
                <a:lnTo>
                  <a:pt x="0" y="16"/>
                </a:lnTo>
                <a:close/>
              </a:path>
            </a:pathLst>
          </a:custGeom>
          <a:solidFill>
            <a:srgbClr val="8C44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3103" name="Freeform 31"/>
          <p:cNvSpPr>
            <a:spLocks/>
          </p:cNvSpPr>
          <p:nvPr/>
        </p:nvSpPr>
        <p:spPr bwMode="auto">
          <a:xfrm rot="17894870">
            <a:off x="5924561" y="1708139"/>
            <a:ext cx="706741" cy="694220"/>
          </a:xfrm>
          <a:custGeom>
            <a:avLst/>
            <a:gdLst/>
            <a:ahLst/>
            <a:cxnLst>
              <a:cxn ang="0">
                <a:pos x="0" y="14"/>
              </a:cxn>
              <a:cxn ang="0">
                <a:pos x="14" y="13"/>
              </a:cxn>
              <a:cxn ang="0">
                <a:pos x="29" y="11"/>
              </a:cxn>
              <a:cxn ang="0">
                <a:pos x="42" y="11"/>
              </a:cxn>
              <a:cxn ang="0">
                <a:pos x="56" y="10"/>
              </a:cxn>
              <a:cxn ang="0">
                <a:pos x="70" y="9"/>
              </a:cxn>
              <a:cxn ang="0">
                <a:pos x="83" y="8"/>
              </a:cxn>
              <a:cxn ang="0">
                <a:pos x="98" y="8"/>
              </a:cxn>
              <a:cxn ang="0">
                <a:pos x="112" y="7"/>
              </a:cxn>
              <a:cxn ang="0">
                <a:pos x="125" y="6"/>
              </a:cxn>
              <a:cxn ang="0">
                <a:pos x="139" y="4"/>
              </a:cxn>
              <a:cxn ang="0">
                <a:pos x="153" y="4"/>
              </a:cxn>
              <a:cxn ang="0">
                <a:pos x="167" y="3"/>
              </a:cxn>
              <a:cxn ang="0">
                <a:pos x="180" y="2"/>
              </a:cxn>
              <a:cxn ang="0">
                <a:pos x="193" y="1"/>
              </a:cxn>
              <a:cxn ang="0">
                <a:pos x="207" y="1"/>
              </a:cxn>
              <a:cxn ang="0">
                <a:pos x="221" y="0"/>
              </a:cxn>
              <a:cxn ang="0">
                <a:pos x="228" y="109"/>
              </a:cxn>
              <a:cxn ang="0">
                <a:pos x="236" y="219"/>
              </a:cxn>
              <a:cxn ang="0">
                <a:pos x="243" y="330"/>
              </a:cxn>
              <a:cxn ang="0">
                <a:pos x="250" y="440"/>
              </a:cxn>
              <a:cxn ang="0">
                <a:pos x="241" y="442"/>
              </a:cxn>
              <a:cxn ang="0">
                <a:pos x="230" y="445"/>
              </a:cxn>
              <a:cxn ang="0">
                <a:pos x="221" y="446"/>
              </a:cxn>
              <a:cxn ang="0">
                <a:pos x="210" y="448"/>
              </a:cxn>
              <a:cxn ang="0">
                <a:pos x="199" y="450"/>
              </a:cxn>
              <a:cxn ang="0">
                <a:pos x="190" y="452"/>
              </a:cxn>
              <a:cxn ang="0">
                <a:pos x="179" y="454"/>
              </a:cxn>
              <a:cxn ang="0">
                <a:pos x="169" y="456"/>
              </a:cxn>
              <a:cxn ang="0">
                <a:pos x="161" y="458"/>
              </a:cxn>
              <a:cxn ang="0">
                <a:pos x="151" y="458"/>
              </a:cxn>
              <a:cxn ang="0">
                <a:pos x="143" y="459"/>
              </a:cxn>
              <a:cxn ang="0">
                <a:pos x="135" y="460"/>
              </a:cxn>
              <a:cxn ang="0">
                <a:pos x="126" y="461"/>
              </a:cxn>
              <a:cxn ang="0">
                <a:pos x="118" y="461"/>
              </a:cxn>
              <a:cxn ang="0">
                <a:pos x="108" y="462"/>
              </a:cxn>
              <a:cxn ang="0">
                <a:pos x="100" y="462"/>
              </a:cxn>
              <a:cxn ang="0">
                <a:pos x="91" y="461"/>
              </a:cxn>
              <a:cxn ang="0">
                <a:pos x="82" y="460"/>
              </a:cxn>
              <a:cxn ang="0">
                <a:pos x="73" y="460"/>
              </a:cxn>
              <a:cxn ang="0">
                <a:pos x="64" y="459"/>
              </a:cxn>
              <a:cxn ang="0">
                <a:pos x="55" y="458"/>
              </a:cxn>
              <a:cxn ang="0">
                <a:pos x="46" y="456"/>
              </a:cxn>
              <a:cxn ang="0">
                <a:pos x="37" y="456"/>
              </a:cxn>
              <a:cxn ang="0">
                <a:pos x="27" y="455"/>
              </a:cxn>
              <a:cxn ang="0">
                <a:pos x="25" y="382"/>
              </a:cxn>
              <a:cxn ang="0">
                <a:pos x="19" y="225"/>
              </a:cxn>
              <a:cxn ang="0">
                <a:pos x="9" y="72"/>
              </a:cxn>
              <a:cxn ang="0">
                <a:pos x="0" y="14"/>
              </a:cxn>
            </a:cxnLst>
            <a:rect l="0" t="0" r="r" b="b"/>
            <a:pathLst>
              <a:path w="250" h="462">
                <a:moveTo>
                  <a:pt x="0" y="14"/>
                </a:moveTo>
                <a:lnTo>
                  <a:pt x="14" y="13"/>
                </a:lnTo>
                <a:lnTo>
                  <a:pt x="29" y="11"/>
                </a:lnTo>
                <a:lnTo>
                  <a:pt x="42" y="11"/>
                </a:lnTo>
                <a:lnTo>
                  <a:pt x="56" y="10"/>
                </a:lnTo>
                <a:lnTo>
                  <a:pt x="70" y="9"/>
                </a:lnTo>
                <a:lnTo>
                  <a:pt x="83" y="8"/>
                </a:lnTo>
                <a:lnTo>
                  <a:pt x="98" y="8"/>
                </a:lnTo>
                <a:lnTo>
                  <a:pt x="112" y="7"/>
                </a:lnTo>
                <a:lnTo>
                  <a:pt x="125" y="6"/>
                </a:lnTo>
                <a:lnTo>
                  <a:pt x="139" y="4"/>
                </a:lnTo>
                <a:lnTo>
                  <a:pt x="153" y="4"/>
                </a:lnTo>
                <a:lnTo>
                  <a:pt x="167" y="3"/>
                </a:lnTo>
                <a:lnTo>
                  <a:pt x="180" y="2"/>
                </a:lnTo>
                <a:lnTo>
                  <a:pt x="193" y="1"/>
                </a:lnTo>
                <a:lnTo>
                  <a:pt x="207" y="1"/>
                </a:lnTo>
                <a:lnTo>
                  <a:pt x="221" y="0"/>
                </a:lnTo>
                <a:lnTo>
                  <a:pt x="228" y="109"/>
                </a:lnTo>
                <a:lnTo>
                  <a:pt x="236" y="219"/>
                </a:lnTo>
                <a:lnTo>
                  <a:pt x="243" y="330"/>
                </a:lnTo>
                <a:lnTo>
                  <a:pt x="250" y="440"/>
                </a:lnTo>
                <a:lnTo>
                  <a:pt x="241" y="442"/>
                </a:lnTo>
                <a:lnTo>
                  <a:pt x="230" y="445"/>
                </a:lnTo>
                <a:lnTo>
                  <a:pt x="221" y="446"/>
                </a:lnTo>
                <a:lnTo>
                  <a:pt x="210" y="448"/>
                </a:lnTo>
                <a:lnTo>
                  <a:pt x="199" y="450"/>
                </a:lnTo>
                <a:lnTo>
                  <a:pt x="190" y="452"/>
                </a:lnTo>
                <a:lnTo>
                  <a:pt x="179" y="454"/>
                </a:lnTo>
                <a:lnTo>
                  <a:pt x="169" y="456"/>
                </a:lnTo>
                <a:lnTo>
                  <a:pt x="161" y="458"/>
                </a:lnTo>
                <a:lnTo>
                  <a:pt x="151" y="458"/>
                </a:lnTo>
                <a:lnTo>
                  <a:pt x="143" y="459"/>
                </a:lnTo>
                <a:lnTo>
                  <a:pt x="135" y="460"/>
                </a:lnTo>
                <a:lnTo>
                  <a:pt x="126" y="461"/>
                </a:lnTo>
                <a:lnTo>
                  <a:pt x="118" y="461"/>
                </a:lnTo>
                <a:lnTo>
                  <a:pt x="108" y="462"/>
                </a:lnTo>
                <a:lnTo>
                  <a:pt x="100" y="462"/>
                </a:lnTo>
                <a:lnTo>
                  <a:pt x="91" y="461"/>
                </a:lnTo>
                <a:lnTo>
                  <a:pt x="82" y="460"/>
                </a:lnTo>
                <a:lnTo>
                  <a:pt x="73" y="460"/>
                </a:lnTo>
                <a:lnTo>
                  <a:pt x="64" y="459"/>
                </a:lnTo>
                <a:lnTo>
                  <a:pt x="55" y="458"/>
                </a:lnTo>
                <a:lnTo>
                  <a:pt x="46" y="456"/>
                </a:lnTo>
                <a:lnTo>
                  <a:pt x="37" y="456"/>
                </a:lnTo>
                <a:lnTo>
                  <a:pt x="27" y="455"/>
                </a:lnTo>
                <a:lnTo>
                  <a:pt x="25" y="382"/>
                </a:lnTo>
                <a:lnTo>
                  <a:pt x="19" y="225"/>
                </a:lnTo>
                <a:lnTo>
                  <a:pt x="9" y="72"/>
                </a:lnTo>
                <a:lnTo>
                  <a:pt x="0" y="14"/>
                </a:lnTo>
                <a:close/>
              </a:path>
            </a:pathLst>
          </a:custGeom>
          <a:solidFill>
            <a:srgbClr val="9149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3104" name="Freeform 32"/>
          <p:cNvSpPr>
            <a:spLocks/>
          </p:cNvSpPr>
          <p:nvPr/>
        </p:nvSpPr>
        <p:spPr bwMode="auto">
          <a:xfrm rot="17894870">
            <a:off x="5938849" y="1708139"/>
            <a:ext cx="661510" cy="694220"/>
          </a:xfrm>
          <a:custGeom>
            <a:avLst/>
            <a:gdLst/>
            <a:ahLst/>
            <a:cxnLst>
              <a:cxn ang="0">
                <a:pos x="0" y="14"/>
              </a:cxn>
              <a:cxn ang="0">
                <a:pos x="14" y="13"/>
              </a:cxn>
              <a:cxn ang="0">
                <a:pos x="27" y="11"/>
              </a:cxn>
              <a:cxn ang="0">
                <a:pos x="40" y="11"/>
              </a:cxn>
              <a:cxn ang="0">
                <a:pos x="52" y="10"/>
              </a:cxn>
              <a:cxn ang="0">
                <a:pos x="65" y="9"/>
              </a:cxn>
              <a:cxn ang="0">
                <a:pos x="78" y="8"/>
              </a:cxn>
              <a:cxn ang="0">
                <a:pos x="91" y="8"/>
              </a:cxn>
              <a:cxn ang="0">
                <a:pos x="103" y="7"/>
              </a:cxn>
              <a:cxn ang="0">
                <a:pos x="116" y="6"/>
              </a:cxn>
              <a:cxn ang="0">
                <a:pos x="129" y="4"/>
              </a:cxn>
              <a:cxn ang="0">
                <a:pos x="142" y="4"/>
              </a:cxn>
              <a:cxn ang="0">
                <a:pos x="154" y="3"/>
              </a:cxn>
              <a:cxn ang="0">
                <a:pos x="167" y="2"/>
              </a:cxn>
              <a:cxn ang="0">
                <a:pos x="181" y="1"/>
              </a:cxn>
              <a:cxn ang="0">
                <a:pos x="192" y="1"/>
              </a:cxn>
              <a:cxn ang="0">
                <a:pos x="206" y="0"/>
              </a:cxn>
              <a:cxn ang="0">
                <a:pos x="213" y="109"/>
              </a:cxn>
              <a:cxn ang="0">
                <a:pos x="220" y="219"/>
              </a:cxn>
              <a:cxn ang="0">
                <a:pos x="227" y="330"/>
              </a:cxn>
              <a:cxn ang="0">
                <a:pos x="234" y="440"/>
              </a:cxn>
              <a:cxn ang="0">
                <a:pos x="225" y="442"/>
              </a:cxn>
              <a:cxn ang="0">
                <a:pos x="216" y="445"/>
              </a:cxn>
              <a:cxn ang="0">
                <a:pos x="207" y="447"/>
              </a:cxn>
              <a:cxn ang="0">
                <a:pos x="197" y="448"/>
              </a:cxn>
              <a:cxn ang="0">
                <a:pos x="189" y="450"/>
              </a:cxn>
              <a:cxn ang="0">
                <a:pos x="179" y="453"/>
              </a:cxn>
              <a:cxn ang="0">
                <a:pos x="170" y="454"/>
              </a:cxn>
              <a:cxn ang="0">
                <a:pos x="160" y="456"/>
              </a:cxn>
              <a:cxn ang="0">
                <a:pos x="152" y="458"/>
              </a:cxn>
              <a:cxn ang="0">
                <a:pos x="142" y="458"/>
              </a:cxn>
              <a:cxn ang="0">
                <a:pos x="134" y="459"/>
              </a:cxn>
              <a:cxn ang="0">
                <a:pos x="126" y="460"/>
              </a:cxn>
              <a:cxn ang="0">
                <a:pos x="117" y="461"/>
              </a:cxn>
              <a:cxn ang="0">
                <a:pos x="109" y="461"/>
              </a:cxn>
              <a:cxn ang="0">
                <a:pos x="99" y="462"/>
              </a:cxn>
              <a:cxn ang="0">
                <a:pos x="91" y="462"/>
              </a:cxn>
              <a:cxn ang="0">
                <a:pos x="83" y="461"/>
              </a:cxn>
              <a:cxn ang="0">
                <a:pos x="76" y="460"/>
              </a:cxn>
              <a:cxn ang="0">
                <a:pos x="67" y="459"/>
              </a:cxn>
              <a:cxn ang="0">
                <a:pos x="59" y="458"/>
              </a:cxn>
              <a:cxn ang="0">
                <a:pos x="51" y="458"/>
              </a:cxn>
              <a:cxn ang="0">
                <a:pos x="43" y="456"/>
              </a:cxn>
              <a:cxn ang="0">
                <a:pos x="35" y="455"/>
              </a:cxn>
              <a:cxn ang="0">
                <a:pos x="28" y="454"/>
              </a:cxn>
              <a:cxn ang="0">
                <a:pos x="27" y="382"/>
              </a:cxn>
              <a:cxn ang="0">
                <a:pos x="21" y="225"/>
              </a:cxn>
              <a:cxn ang="0">
                <a:pos x="11" y="72"/>
              </a:cxn>
              <a:cxn ang="0">
                <a:pos x="0" y="14"/>
              </a:cxn>
            </a:cxnLst>
            <a:rect l="0" t="0" r="r" b="b"/>
            <a:pathLst>
              <a:path w="234" h="462">
                <a:moveTo>
                  <a:pt x="0" y="14"/>
                </a:moveTo>
                <a:lnTo>
                  <a:pt x="14" y="13"/>
                </a:lnTo>
                <a:lnTo>
                  <a:pt x="27" y="11"/>
                </a:lnTo>
                <a:lnTo>
                  <a:pt x="40" y="11"/>
                </a:lnTo>
                <a:lnTo>
                  <a:pt x="52" y="10"/>
                </a:lnTo>
                <a:lnTo>
                  <a:pt x="65" y="9"/>
                </a:lnTo>
                <a:lnTo>
                  <a:pt x="78" y="8"/>
                </a:lnTo>
                <a:lnTo>
                  <a:pt x="91" y="8"/>
                </a:lnTo>
                <a:lnTo>
                  <a:pt x="103" y="7"/>
                </a:lnTo>
                <a:lnTo>
                  <a:pt x="116" y="6"/>
                </a:lnTo>
                <a:lnTo>
                  <a:pt x="129" y="4"/>
                </a:lnTo>
                <a:lnTo>
                  <a:pt x="142" y="4"/>
                </a:lnTo>
                <a:lnTo>
                  <a:pt x="154" y="3"/>
                </a:lnTo>
                <a:lnTo>
                  <a:pt x="167" y="2"/>
                </a:lnTo>
                <a:lnTo>
                  <a:pt x="181" y="1"/>
                </a:lnTo>
                <a:lnTo>
                  <a:pt x="192" y="1"/>
                </a:lnTo>
                <a:lnTo>
                  <a:pt x="206" y="0"/>
                </a:lnTo>
                <a:lnTo>
                  <a:pt x="213" y="109"/>
                </a:lnTo>
                <a:lnTo>
                  <a:pt x="220" y="219"/>
                </a:lnTo>
                <a:lnTo>
                  <a:pt x="227" y="330"/>
                </a:lnTo>
                <a:lnTo>
                  <a:pt x="234" y="440"/>
                </a:lnTo>
                <a:lnTo>
                  <a:pt x="225" y="442"/>
                </a:lnTo>
                <a:lnTo>
                  <a:pt x="216" y="445"/>
                </a:lnTo>
                <a:lnTo>
                  <a:pt x="207" y="447"/>
                </a:lnTo>
                <a:lnTo>
                  <a:pt x="197" y="448"/>
                </a:lnTo>
                <a:lnTo>
                  <a:pt x="189" y="450"/>
                </a:lnTo>
                <a:lnTo>
                  <a:pt x="179" y="453"/>
                </a:lnTo>
                <a:lnTo>
                  <a:pt x="170" y="454"/>
                </a:lnTo>
                <a:lnTo>
                  <a:pt x="160" y="456"/>
                </a:lnTo>
                <a:lnTo>
                  <a:pt x="152" y="458"/>
                </a:lnTo>
                <a:lnTo>
                  <a:pt x="142" y="458"/>
                </a:lnTo>
                <a:lnTo>
                  <a:pt x="134" y="459"/>
                </a:lnTo>
                <a:lnTo>
                  <a:pt x="126" y="460"/>
                </a:lnTo>
                <a:lnTo>
                  <a:pt x="117" y="461"/>
                </a:lnTo>
                <a:lnTo>
                  <a:pt x="109" y="461"/>
                </a:lnTo>
                <a:lnTo>
                  <a:pt x="99" y="462"/>
                </a:lnTo>
                <a:lnTo>
                  <a:pt x="91" y="462"/>
                </a:lnTo>
                <a:lnTo>
                  <a:pt x="83" y="461"/>
                </a:lnTo>
                <a:lnTo>
                  <a:pt x="76" y="460"/>
                </a:lnTo>
                <a:lnTo>
                  <a:pt x="67" y="459"/>
                </a:lnTo>
                <a:lnTo>
                  <a:pt x="59" y="458"/>
                </a:lnTo>
                <a:lnTo>
                  <a:pt x="51" y="458"/>
                </a:lnTo>
                <a:lnTo>
                  <a:pt x="43" y="456"/>
                </a:lnTo>
                <a:lnTo>
                  <a:pt x="35" y="455"/>
                </a:lnTo>
                <a:lnTo>
                  <a:pt x="28" y="454"/>
                </a:lnTo>
                <a:lnTo>
                  <a:pt x="27" y="382"/>
                </a:lnTo>
                <a:lnTo>
                  <a:pt x="21" y="225"/>
                </a:lnTo>
                <a:lnTo>
                  <a:pt x="11" y="72"/>
                </a:lnTo>
                <a:lnTo>
                  <a:pt x="0" y="14"/>
                </a:lnTo>
                <a:close/>
              </a:path>
            </a:pathLst>
          </a:custGeom>
          <a:solidFill>
            <a:srgbClr val="9951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3105" name="Freeform 33"/>
          <p:cNvSpPr>
            <a:spLocks/>
          </p:cNvSpPr>
          <p:nvPr/>
        </p:nvSpPr>
        <p:spPr bwMode="auto">
          <a:xfrm rot="17894870">
            <a:off x="5954724" y="1708139"/>
            <a:ext cx="616278" cy="694220"/>
          </a:xfrm>
          <a:custGeom>
            <a:avLst/>
            <a:gdLst/>
            <a:ahLst/>
            <a:cxnLst>
              <a:cxn ang="0">
                <a:pos x="0" y="14"/>
              </a:cxn>
              <a:cxn ang="0">
                <a:pos x="24" y="11"/>
              </a:cxn>
              <a:cxn ang="0">
                <a:pos x="48" y="10"/>
              </a:cxn>
              <a:cxn ang="0">
                <a:pos x="72" y="8"/>
              </a:cxn>
              <a:cxn ang="0">
                <a:pos x="95" y="7"/>
              </a:cxn>
              <a:cxn ang="0">
                <a:pos x="118" y="4"/>
              </a:cxn>
              <a:cxn ang="0">
                <a:pos x="142" y="3"/>
              </a:cxn>
              <a:cxn ang="0">
                <a:pos x="166" y="1"/>
              </a:cxn>
              <a:cxn ang="0">
                <a:pos x="190" y="0"/>
              </a:cxn>
              <a:cxn ang="0">
                <a:pos x="197" y="110"/>
              </a:cxn>
              <a:cxn ang="0">
                <a:pos x="204" y="220"/>
              </a:cxn>
              <a:cxn ang="0">
                <a:pos x="211" y="331"/>
              </a:cxn>
              <a:cxn ang="0">
                <a:pos x="218" y="441"/>
              </a:cxn>
              <a:cxn ang="0">
                <a:pos x="210" y="443"/>
              </a:cxn>
              <a:cxn ang="0">
                <a:pos x="202" y="445"/>
              </a:cxn>
              <a:cxn ang="0">
                <a:pos x="193" y="447"/>
              </a:cxn>
              <a:cxn ang="0">
                <a:pos x="185" y="448"/>
              </a:cxn>
              <a:cxn ang="0">
                <a:pos x="175" y="450"/>
              </a:cxn>
              <a:cxn ang="0">
                <a:pos x="167" y="453"/>
              </a:cxn>
              <a:cxn ang="0">
                <a:pos x="159" y="454"/>
              </a:cxn>
              <a:cxn ang="0">
                <a:pos x="150" y="456"/>
              </a:cxn>
              <a:cxn ang="0">
                <a:pos x="142" y="458"/>
              </a:cxn>
              <a:cxn ang="0">
                <a:pos x="132" y="458"/>
              </a:cxn>
              <a:cxn ang="0">
                <a:pos x="124" y="459"/>
              </a:cxn>
              <a:cxn ang="0">
                <a:pos x="116" y="460"/>
              </a:cxn>
              <a:cxn ang="0">
                <a:pos x="107" y="461"/>
              </a:cxn>
              <a:cxn ang="0">
                <a:pos x="99" y="461"/>
              </a:cxn>
              <a:cxn ang="0">
                <a:pos x="89" y="462"/>
              </a:cxn>
              <a:cxn ang="0">
                <a:pos x="81" y="462"/>
              </a:cxn>
              <a:cxn ang="0">
                <a:pos x="74" y="461"/>
              </a:cxn>
              <a:cxn ang="0">
                <a:pos x="68" y="460"/>
              </a:cxn>
              <a:cxn ang="0">
                <a:pos x="61" y="459"/>
              </a:cxn>
              <a:cxn ang="0">
                <a:pos x="55" y="456"/>
              </a:cxn>
              <a:cxn ang="0">
                <a:pos x="48" y="455"/>
              </a:cxn>
              <a:cxn ang="0">
                <a:pos x="41" y="454"/>
              </a:cxn>
              <a:cxn ang="0">
                <a:pos x="35" y="453"/>
              </a:cxn>
              <a:cxn ang="0">
                <a:pos x="27" y="452"/>
              </a:cxn>
              <a:cxn ang="0">
                <a:pos x="27" y="380"/>
              </a:cxn>
              <a:cxn ang="0">
                <a:pos x="21" y="224"/>
              </a:cxn>
              <a:cxn ang="0">
                <a:pos x="11" y="72"/>
              </a:cxn>
              <a:cxn ang="0">
                <a:pos x="0" y="14"/>
              </a:cxn>
            </a:cxnLst>
            <a:rect l="0" t="0" r="r" b="b"/>
            <a:pathLst>
              <a:path w="218" h="462">
                <a:moveTo>
                  <a:pt x="0" y="14"/>
                </a:moveTo>
                <a:lnTo>
                  <a:pt x="24" y="11"/>
                </a:lnTo>
                <a:lnTo>
                  <a:pt x="48" y="10"/>
                </a:lnTo>
                <a:lnTo>
                  <a:pt x="72" y="8"/>
                </a:lnTo>
                <a:lnTo>
                  <a:pt x="95" y="7"/>
                </a:lnTo>
                <a:lnTo>
                  <a:pt x="118" y="4"/>
                </a:lnTo>
                <a:lnTo>
                  <a:pt x="142" y="3"/>
                </a:lnTo>
                <a:lnTo>
                  <a:pt x="166" y="1"/>
                </a:lnTo>
                <a:lnTo>
                  <a:pt x="190" y="0"/>
                </a:lnTo>
                <a:lnTo>
                  <a:pt x="197" y="110"/>
                </a:lnTo>
                <a:lnTo>
                  <a:pt x="204" y="220"/>
                </a:lnTo>
                <a:lnTo>
                  <a:pt x="211" y="331"/>
                </a:lnTo>
                <a:lnTo>
                  <a:pt x="218" y="441"/>
                </a:lnTo>
                <a:lnTo>
                  <a:pt x="210" y="443"/>
                </a:lnTo>
                <a:lnTo>
                  <a:pt x="202" y="445"/>
                </a:lnTo>
                <a:lnTo>
                  <a:pt x="193" y="447"/>
                </a:lnTo>
                <a:lnTo>
                  <a:pt x="185" y="448"/>
                </a:lnTo>
                <a:lnTo>
                  <a:pt x="175" y="450"/>
                </a:lnTo>
                <a:lnTo>
                  <a:pt x="167" y="453"/>
                </a:lnTo>
                <a:lnTo>
                  <a:pt x="159" y="454"/>
                </a:lnTo>
                <a:lnTo>
                  <a:pt x="150" y="456"/>
                </a:lnTo>
                <a:lnTo>
                  <a:pt x="142" y="458"/>
                </a:lnTo>
                <a:lnTo>
                  <a:pt x="132" y="458"/>
                </a:lnTo>
                <a:lnTo>
                  <a:pt x="124" y="459"/>
                </a:lnTo>
                <a:lnTo>
                  <a:pt x="116" y="460"/>
                </a:lnTo>
                <a:lnTo>
                  <a:pt x="107" y="461"/>
                </a:lnTo>
                <a:lnTo>
                  <a:pt x="99" y="461"/>
                </a:lnTo>
                <a:lnTo>
                  <a:pt x="89" y="462"/>
                </a:lnTo>
                <a:lnTo>
                  <a:pt x="81" y="462"/>
                </a:lnTo>
                <a:lnTo>
                  <a:pt x="74" y="461"/>
                </a:lnTo>
                <a:lnTo>
                  <a:pt x="68" y="460"/>
                </a:lnTo>
                <a:lnTo>
                  <a:pt x="61" y="459"/>
                </a:lnTo>
                <a:lnTo>
                  <a:pt x="55" y="456"/>
                </a:lnTo>
                <a:lnTo>
                  <a:pt x="48" y="455"/>
                </a:lnTo>
                <a:lnTo>
                  <a:pt x="41" y="454"/>
                </a:lnTo>
                <a:lnTo>
                  <a:pt x="35" y="453"/>
                </a:lnTo>
                <a:lnTo>
                  <a:pt x="27" y="452"/>
                </a:lnTo>
                <a:lnTo>
                  <a:pt x="27" y="380"/>
                </a:lnTo>
                <a:lnTo>
                  <a:pt x="21" y="224"/>
                </a:lnTo>
                <a:lnTo>
                  <a:pt x="11" y="72"/>
                </a:lnTo>
                <a:lnTo>
                  <a:pt x="0" y="14"/>
                </a:lnTo>
                <a:close/>
              </a:path>
            </a:pathLst>
          </a:custGeom>
          <a:solidFill>
            <a:srgbClr val="9E59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3106" name="Freeform 34"/>
          <p:cNvSpPr>
            <a:spLocks/>
          </p:cNvSpPr>
          <p:nvPr/>
        </p:nvSpPr>
        <p:spPr bwMode="auto">
          <a:xfrm rot="17894870">
            <a:off x="5970599" y="1709725"/>
            <a:ext cx="571047" cy="692718"/>
          </a:xfrm>
          <a:custGeom>
            <a:avLst/>
            <a:gdLst/>
            <a:ahLst/>
            <a:cxnLst>
              <a:cxn ang="0">
                <a:pos x="0" y="13"/>
              </a:cxn>
              <a:cxn ang="0">
                <a:pos x="21" y="12"/>
              </a:cxn>
              <a:cxn ang="0">
                <a:pos x="42" y="10"/>
              </a:cxn>
              <a:cxn ang="0">
                <a:pos x="64" y="8"/>
              </a:cxn>
              <a:cxn ang="0">
                <a:pos x="87" y="7"/>
              </a:cxn>
              <a:cxn ang="0">
                <a:pos x="108" y="5"/>
              </a:cxn>
              <a:cxn ang="0">
                <a:pos x="130" y="3"/>
              </a:cxn>
              <a:cxn ang="0">
                <a:pos x="151" y="1"/>
              </a:cxn>
              <a:cxn ang="0">
                <a:pos x="172" y="0"/>
              </a:cxn>
              <a:cxn ang="0">
                <a:pos x="181" y="109"/>
              </a:cxn>
              <a:cxn ang="0">
                <a:pos x="188" y="219"/>
              </a:cxn>
              <a:cxn ang="0">
                <a:pos x="195" y="330"/>
              </a:cxn>
              <a:cxn ang="0">
                <a:pos x="202" y="440"/>
              </a:cxn>
              <a:cxn ang="0">
                <a:pos x="194" y="442"/>
              </a:cxn>
              <a:cxn ang="0">
                <a:pos x="187" y="445"/>
              </a:cxn>
              <a:cxn ang="0">
                <a:pos x="178" y="446"/>
              </a:cxn>
              <a:cxn ang="0">
                <a:pos x="171" y="448"/>
              </a:cxn>
              <a:cxn ang="0">
                <a:pos x="163" y="449"/>
              </a:cxn>
              <a:cxn ang="0">
                <a:pos x="156" y="452"/>
              </a:cxn>
              <a:cxn ang="0">
                <a:pos x="147" y="453"/>
              </a:cxn>
              <a:cxn ang="0">
                <a:pos x="140" y="455"/>
              </a:cxn>
              <a:cxn ang="0">
                <a:pos x="132" y="457"/>
              </a:cxn>
              <a:cxn ang="0">
                <a:pos x="122" y="457"/>
              </a:cxn>
              <a:cxn ang="0">
                <a:pos x="114" y="458"/>
              </a:cxn>
              <a:cxn ang="0">
                <a:pos x="106" y="459"/>
              </a:cxn>
              <a:cxn ang="0">
                <a:pos x="97" y="460"/>
              </a:cxn>
              <a:cxn ang="0">
                <a:pos x="89" y="460"/>
              </a:cxn>
              <a:cxn ang="0">
                <a:pos x="79" y="461"/>
              </a:cxn>
              <a:cxn ang="0">
                <a:pos x="71" y="461"/>
              </a:cxn>
              <a:cxn ang="0">
                <a:pos x="65" y="460"/>
              </a:cxn>
              <a:cxn ang="0">
                <a:pos x="59" y="459"/>
              </a:cxn>
              <a:cxn ang="0">
                <a:pos x="54" y="457"/>
              </a:cxn>
              <a:cxn ang="0">
                <a:pos x="48" y="455"/>
              </a:cxn>
              <a:cxn ang="0">
                <a:pos x="44" y="454"/>
              </a:cxn>
              <a:cxn ang="0">
                <a:pos x="38" y="452"/>
              </a:cxn>
              <a:cxn ang="0">
                <a:pos x="33" y="451"/>
              </a:cxn>
              <a:cxn ang="0">
                <a:pos x="27" y="449"/>
              </a:cxn>
              <a:cxn ang="0">
                <a:pos x="27" y="378"/>
              </a:cxn>
              <a:cxn ang="0">
                <a:pos x="21" y="222"/>
              </a:cxn>
              <a:cxn ang="0">
                <a:pos x="10" y="71"/>
              </a:cxn>
              <a:cxn ang="0">
                <a:pos x="0" y="13"/>
              </a:cxn>
            </a:cxnLst>
            <a:rect l="0" t="0" r="r" b="b"/>
            <a:pathLst>
              <a:path w="202" h="461">
                <a:moveTo>
                  <a:pt x="0" y="13"/>
                </a:moveTo>
                <a:lnTo>
                  <a:pt x="21" y="12"/>
                </a:lnTo>
                <a:lnTo>
                  <a:pt x="42" y="10"/>
                </a:lnTo>
                <a:lnTo>
                  <a:pt x="64" y="8"/>
                </a:lnTo>
                <a:lnTo>
                  <a:pt x="87" y="7"/>
                </a:lnTo>
                <a:lnTo>
                  <a:pt x="108" y="5"/>
                </a:lnTo>
                <a:lnTo>
                  <a:pt x="130" y="3"/>
                </a:lnTo>
                <a:lnTo>
                  <a:pt x="151" y="1"/>
                </a:lnTo>
                <a:lnTo>
                  <a:pt x="172" y="0"/>
                </a:lnTo>
                <a:lnTo>
                  <a:pt x="181" y="109"/>
                </a:lnTo>
                <a:lnTo>
                  <a:pt x="188" y="219"/>
                </a:lnTo>
                <a:lnTo>
                  <a:pt x="195" y="330"/>
                </a:lnTo>
                <a:lnTo>
                  <a:pt x="202" y="440"/>
                </a:lnTo>
                <a:lnTo>
                  <a:pt x="194" y="442"/>
                </a:lnTo>
                <a:lnTo>
                  <a:pt x="187" y="445"/>
                </a:lnTo>
                <a:lnTo>
                  <a:pt x="178" y="446"/>
                </a:lnTo>
                <a:lnTo>
                  <a:pt x="171" y="448"/>
                </a:lnTo>
                <a:lnTo>
                  <a:pt x="163" y="449"/>
                </a:lnTo>
                <a:lnTo>
                  <a:pt x="156" y="452"/>
                </a:lnTo>
                <a:lnTo>
                  <a:pt x="147" y="453"/>
                </a:lnTo>
                <a:lnTo>
                  <a:pt x="140" y="455"/>
                </a:lnTo>
                <a:lnTo>
                  <a:pt x="132" y="457"/>
                </a:lnTo>
                <a:lnTo>
                  <a:pt x="122" y="457"/>
                </a:lnTo>
                <a:lnTo>
                  <a:pt x="114" y="458"/>
                </a:lnTo>
                <a:lnTo>
                  <a:pt x="106" y="459"/>
                </a:lnTo>
                <a:lnTo>
                  <a:pt x="97" y="460"/>
                </a:lnTo>
                <a:lnTo>
                  <a:pt x="89" y="460"/>
                </a:lnTo>
                <a:lnTo>
                  <a:pt x="79" y="461"/>
                </a:lnTo>
                <a:lnTo>
                  <a:pt x="71" y="461"/>
                </a:lnTo>
                <a:lnTo>
                  <a:pt x="65" y="460"/>
                </a:lnTo>
                <a:lnTo>
                  <a:pt x="59" y="459"/>
                </a:lnTo>
                <a:lnTo>
                  <a:pt x="54" y="457"/>
                </a:lnTo>
                <a:lnTo>
                  <a:pt x="48" y="455"/>
                </a:lnTo>
                <a:lnTo>
                  <a:pt x="44" y="454"/>
                </a:lnTo>
                <a:lnTo>
                  <a:pt x="38" y="452"/>
                </a:lnTo>
                <a:lnTo>
                  <a:pt x="33" y="451"/>
                </a:lnTo>
                <a:lnTo>
                  <a:pt x="27" y="449"/>
                </a:lnTo>
                <a:lnTo>
                  <a:pt x="27" y="378"/>
                </a:lnTo>
                <a:lnTo>
                  <a:pt x="21" y="222"/>
                </a:lnTo>
                <a:lnTo>
                  <a:pt x="10" y="71"/>
                </a:lnTo>
                <a:lnTo>
                  <a:pt x="0" y="13"/>
                </a:lnTo>
                <a:close/>
              </a:path>
            </a:pathLst>
          </a:custGeom>
          <a:solidFill>
            <a:srgbClr val="A56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3107" name="Freeform 35"/>
          <p:cNvSpPr>
            <a:spLocks/>
          </p:cNvSpPr>
          <p:nvPr/>
        </p:nvSpPr>
        <p:spPr bwMode="auto">
          <a:xfrm rot="17894870">
            <a:off x="5984886" y="1709725"/>
            <a:ext cx="528643" cy="692718"/>
          </a:xfrm>
          <a:custGeom>
            <a:avLst/>
            <a:gdLst/>
            <a:ahLst/>
            <a:cxnLst>
              <a:cxn ang="0">
                <a:pos x="0" y="14"/>
              </a:cxn>
              <a:cxn ang="0">
                <a:pos x="20" y="12"/>
              </a:cxn>
              <a:cxn ang="0">
                <a:pos x="39" y="10"/>
              </a:cxn>
              <a:cxn ang="0">
                <a:pos x="60" y="8"/>
              </a:cxn>
              <a:cxn ang="0">
                <a:pos x="79" y="7"/>
              </a:cxn>
              <a:cxn ang="0">
                <a:pos x="99" y="5"/>
              </a:cxn>
              <a:cxn ang="0">
                <a:pos x="118" y="3"/>
              </a:cxn>
              <a:cxn ang="0">
                <a:pos x="138" y="1"/>
              </a:cxn>
              <a:cxn ang="0">
                <a:pos x="157" y="0"/>
              </a:cxn>
              <a:cxn ang="0">
                <a:pos x="165" y="109"/>
              </a:cxn>
              <a:cxn ang="0">
                <a:pos x="172" y="220"/>
              </a:cxn>
              <a:cxn ang="0">
                <a:pos x="179" y="331"/>
              </a:cxn>
              <a:cxn ang="0">
                <a:pos x="187" y="441"/>
              </a:cxn>
              <a:cxn ang="0">
                <a:pos x="180" y="442"/>
              </a:cxn>
              <a:cxn ang="0">
                <a:pos x="173" y="445"/>
              </a:cxn>
              <a:cxn ang="0">
                <a:pos x="166" y="446"/>
              </a:cxn>
              <a:cxn ang="0">
                <a:pos x="159" y="448"/>
              </a:cxn>
              <a:cxn ang="0">
                <a:pos x="152" y="449"/>
              </a:cxn>
              <a:cxn ang="0">
                <a:pos x="144" y="452"/>
              </a:cxn>
              <a:cxn ang="0">
                <a:pos x="138" y="453"/>
              </a:cxn>
              <a:cxn ang="0">
                <a:pos x="131" y="455"/>
              </a:cxn>
              <a:cxn ang="0">
                <a:pos x="123" y="457"/>
              </a:cxn>
              <a:cxn ang="0">
                <a:pos x="113" y="457"/>
              </a:cxn>
              <a:cxn ang="0">
                <a:pos x="105" y="458"/>
              </a:cxn>
              <a:cxn ang="0">
                <a:pos x="97" y="459"/>
              </a:cxn>
              <a:cxn ang="0">
                <a:pos x="88" y="460"/>
              </a:cxn>
              <a:cxn ang="0">
                <a:pos x="80" y="460"/>
              </a:cxn>
              <a:cxn ang="0">
                <a:pos x="70" y="461"/>
              </a:cxn>
              <a:cxn ang="0">
                <a:pos x="62" y="461"/>
              </a:cxn>
              <a:cxn ang="0">
                <a:pos x="54" y="458"/>
              </a:cxn>
              <a:cxn ang="0">
                <a:pos x="44" y="454"/>
              </a:cxn>
              <a:cxn ang="0">
                <a:pos x="36" y="451"/>
              </a:cxn>
              <a:cxn ang="0">
                <a:pos x="27" y="448"/>
              </a:cxn>
              <a:cxn ang="0">
                <a:pos x="30" y="428"/>
              </a:cxn>
              <a:cxn ang="0">
                <a:pos x="29" y="377"/>
              </a:cxn>
              <a:cxn ang="0">
                <a:pos x="26" y="304"/>
              </a:cxn>
              <a:cxn ang="0">
                <a:pos x="23" y="222"/>
              </a:cxn>
              <a:cxn ang="0">
                <a:pos x="18" y="141"/>
              </a:cxn>
              <a:cxn ang="0">
                <a:pos x="12" y="71"/>
              </a:cxn>
              <a:cxn ang="0">
                <a:pos x="6" y="26"/>
              </a:cxn>
              <a:cxn ang="0">
                <a:pos x="0" y="14"/>
              </a:cxn>
            </a:cxnLst>
            <a:rect l="0" t="0" r="r" b="b"/>
            <a:pathLst>
              <a:path w="187" h="461">
                <a:moveTo>
                  <a:pt x="0" y="14"/>
                </a:moveTo>
                <a:lnTo>
                  <a:pt x="20" y="12"/>
                </a:lnTo>
                <a:lnTo>
                  <a:pt x="39" y="10"/>
                </a:lnTo>
                <a:lnTo>
                  <a:pt x="60" y="8"/>
                </a:lnTo>
                <a:lnTo>
                  <a:pt x="79" y="7"/>
                </a:lnTo>
                <a:lnTo>
                  <a:pt x="99" y="5"/>
                </a:lnTo>
                <a:lnTo>
                  <a:pt x="118" y="3"/>
                </a:lnTo>
                <a:lnTo>
                  <a:pt x="138" y="1"/>
                </a:lnTo>
                <a:lnTo>
                  <a:pt x="157" y="0"/>
                </a:lnTo>
                <a:lnTo>
                  <a:pt x="165" y="109"/>
                </a:lnTo>
                <a:lnTo>
                  <a:pt x="172" y="220"/>
                </a:lnTo>
                <a:lnTo>
                  <a:pt x="179" y="331"/>
                </a:lnTo>
                <a:lnTo>
                  <a:pt x="187" y="441"/>
                </a:lnTo>
                <a:lnTo>
                  <a:pt x="180" y="442"/>
                </a:lnTo>
                <a:lnTo>
                  <a:pt x="173" y="445"/>
                </a:lnTo>
                <a:lnTo>
                  <a:pt x="166" y="446"/>
                </a:lnTo>
                <a:lnTo>
                  <a:pt x="159" y="448"/>
                </a:lnTo>
                <a:lnTo>
                  <a:pt x="152" y="449"/>
                </a:lnTo>
                <a:lnTo>
                  <a:pt x="144" y="452"/>
                </a:lnTo>
                <a:lnTo>
                  <a:pt x="138" y="453"/>
                </a:lnTo>
                <a:lnTo>
                  <a:pt x="131" y="455"/>
                </a:lnTo>
                <a:lnTo>
                  <a:pt x="123" y="457"/>
                </a:lnTo>
                <a:lnTo>
                  <a:pt x="113" y="457"/>
                </a:lnTo>
                <a:lnTo>
                  <a:pt x="105" y="458"/>
                </a:lnTo>
                <a:lnTo>
                  <a:pt x="97" y="459"/>
                </a:lnTo>
                <a:lnTo>
                  <a:pt x="88" y="460"/>
                </a:lnTo>
                <a:lnTo>
                  <a:pt x="80" y="460"/>
                </a:lnTo>
                <a:lnTo>
                  <a:pt x="70" y="461"/>
                </a:lnTo>
                <a:lnTo>
                  <a:pt x="62" y="461"/>
                </a:lnTo>
                <a:lnTo>
                  <a:pt x="54" y="458"/>
                </a:lnTo>
                <a:lnTo>
                  <a:pt x="44" y="454"/>
                </a:lnTo>
                <a:lnTo>
                  <a:pt x="36" y="451"/>
                </a:lnTo>
                <a:lnTo>
                  <a:pt x="27" y="448"/>
                </a:lnTo>
                <a:lnTo>
                  <a:pt x="30" y="428"/>
                </a:lnTo>
                <a:lnTo>
                  <a:pt x="29" y="377"/>
                </a:lnTo>
                <a:lnTo>
                  <a:pt x="26" y="304"/>
                </a:lnTo>
                <a:lnTo>
                  <a:pt x="23" y="222"/>
                </a:lnTo>
                <a:lnTo>
                  <a:pt x="18" y="141"/>
                </a:lnTo>
                <a:lnTo>
                  <a:pt x="12" y="71"/>
                </a:lnTo>
                <a:lnTo>
                  <a:pt x="6" y="26"/>
                </a:lnTo>
                <a:lnTo>
                  <a:pt x="0" y="14"/>
                </a:lnTo>
                <a:close/>
              </a:path>
            </a:pathLst>
          </a:custGeom>
          <a:solidFill>
            <a:srgbClr val="AA66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3108" name="Freeform 36"/>
          <p:cNvSpPr>
            <a:spLocks/>
          </p:cNvSpPr>
          <p:nvPr/>
        </p:nvSpPr>
        <p:spPr bwMode="auto">
          <a:xfrm rot="17894870">
            <a:off x="5997586" y="1711313"/>
            <a:ext cx="486238" cy="691215"/>
          </a:xfrm>
          <a:custGeom>
            <a:avLst/>
            <a:gdLst/>
            <a:ahLst/>
            <a:cxnLst>
              <a:cxn ang="0">
                <a:pos x="0" y="13"/>
              </a:cxn>
              <a:cxn ang="0">
                <a:pos x="18" y="12"/>
              </a:cxn>
              <a:cxn ang="0">
                <a:pos x="36" y="9"/>
              </a:cxn>
              <a:cxn ang="0">
                <a:pos x="54" y="8"/>
              </a:cxn>
              <a:cxn ang="0">
                <a:pos x="72" y="6"/>
              </a:cxn>
              <a:cxn ang="0">
                <a:pos x="90" y="5"/>
              </a:cxn>
              <a:cxn ang="0">
                <a:pos x="108" y="2"/>
              </a:cxn>
              <a:cxn ang="0">
                <a:pos x="126" y="1"/>
              </a:cxn>
              <a:cxn ang="0">
                <a:pos x="144" y="0"/>
              </a:cxn>
              <a:cxn ang="0">
                <a:pos x="151" y="110"/>
              </a:cxn>
              <a:cxn ang="0">
                <a:pos x="158" y="219"/>
              </a:cxn>
              <a:cxn ang="0">
                <a:pos x="165" y="330"/>
              </a:cxn>
              <a:cxn ang="0">
                <a:pos x="172" y="440"/>
              </a:cxn>
              <a:cxn ang="0">
                <a:pos x="166" y="441"/>
              </a:cxn>
              <a:cxn ang="0">
                <a:pos x="160" y="444"/>
              </a:cxn>
              <a:cxn ang="0">
                <a:pos x="154" y="445"/>
              </a:cxn>
              <a:cxn ang="0">
                <a:pos x="148" y="447"/>
              </a:cxn>
              <a:cxn ang="0">
                <a:pos x="141" y="448"/>
              </a:cxn>
              <a:cxn ang="0">
                <a:pos x="135" y="451"/>
              </a:cxn>
              <a:cxn ang="0">
                <a:pos x="129" y="452"/>
              </a:cxn>
              <a:cxn ang="0">
                <a:pos x="123" y="454"/>
              </a:cxn>
              <a:cxn ang="0">
                <a:pos x="115" y="456"/>
              </a:cxn>
              <a:cxn ang="0">
                <a:pos x="105" y="456"/>
              </a:cxn>
              <a:cxn ang="0">
                <a:pos x="97" y="457"/>
              </a:cxn>
              <a:cxn ang="0">
                <a:pos x="89" y="458"/>
              </a:cxn>
              <a:cxn ang="0">
                <a:pos x="80" y="459"/>
              </a:cxn>
              <a:cxn ang="0">
                <a:pos x="72" y="459"/>
              </a:cxn>
              <a:cxn ang="0">
                <a:pos x="62" y="460"/>
              </a:cxn>
              <a:cxn ang="0">
                <a:pos x="54" y="460"/>
              </a:cxn>
              <a:cxn ang="0">
                <a:pos x="48" y="457"/>
              </a:cxn>
              <a:cxn ang="0">
                <a:pos x="42" y="452"/>
              </a:cxn>
              <a:cxn ang="0">
                <a:pos x="36" y="448"/>
              </a:cxn>
              <a:cxn ang="0">
                <a:pos x="30" y="445"/>
              </a:cxn>
              <a:cxn ang="0">
                <a:pos x="33" y="426"/>
              </a:cxn>
              <a:cxn ang="0">
                <a:pos x="31" y="375"/>
              </a:cxn>
              <a:cxn ang="0">
                <a:pos x="29" y="302"/>
              </a:cxn>
              <a:cxn ang="0">
                <a:pos x="24" y="219"/>
              </a:cxn>
              <a:cxn ang="0">
                <a:pos x="18" y="140"/>
              </a:cxn>
              <a:cxn ang="0">
                <a:pos x="12" y="70"/>
              </a:cxn>
              <a:cxn ang="0">
                <a:pos x="6" y="25"/>
              </a:cxn>
              <a:cxn ang="0">
                <a:pos x="0" y="13"/>
              </a:cxn>
            </a:cxnLst>
            <a:rect l="0" t="0" r="r" b="b"/>
            <a:pathLst>
              <a:path w="172" h="460">
                <a:moveTo>
                  <a:pt x="0" y="13"/>
                </a:moveTo>
                <a:lnTo>
                  <a:pt x="18" y="12"/>
                </a:lnTo>
                <a:lnTo>
                  <a:pt x="36" y="9"/>
                </a:lnTo>
                <a:lnTo>
                  <a:pt x="54" y="8"/>
                </a:lnTo>
                <a:lnTo>
                  <a:pt x="72" y="6"/>
                </a:lnTo>
                <a:lnTo>
                  <a:pt x="90" y="5"/>
                </a:lnTo>
                <a:lnTo>
                  <a:pt x="108" y="2"/>
                </a:lnTo>
                <a:lnTo>
                  <a:pt x="126" y="1"/>
                </a:lnTo>
                <a:lnTo>
                  <a:pt x="144" y="0"/>
                </a:lnTo>
                <a:lnTo>
                  <a:pt x="151" y="110"/>
                </a:lnTo>
                <a:lnTo>
                  <a:pt x="158" y="219"/>
                </a:lnTo>
                <a:lnTo>
                  <a:pt x="165" y="330"/>
                </a:lnTo>
                <a:lnTo>
                  <a:pt x="172" y="440"/>
                </a:lnTo>
                <a:lnTo>
                  <a:pt x="166" y="441"/>
                </a:lnTo>
                <a:lnTo>
                  <a:pt x="160" y="444"/>
                </a:lnTo>
                <a:lnTo>
                  <a:pt x="154" y="445"/>
                </a:lnTo>
                <a:lnTo>
                  <a:pt x="148" y="447"/>
                </a:lnTo>
                <a:lnTo>
                  <a:pt x="141" y="448"/>
                </a:lnTo>
                <a:lnTo>
                  <a:pt x="135" y="451"/>
                </a:lnTo>
                <a:lnTo>
                  <a:pt x="129" y="452"/>
                </a:lnTo>
                <a:lnTo>
                  <a:pt x="123" y="454"/>
                </a:lnTo>
                <a:lnTo>
                  <a:pt x="115" y="456"/>
                </a:lnTo>
                <a:lnTo>
                  <a:pt x="105" y="456"/>
                </a:lnTo>
                <a:lnTo>
                  <a:pt x="97" y="457"/>
                </a:lnTo>
                <a:lnTo>
                  <a:pt x="89" y="458"/>
                </a:lnTo>
                <a:lnTo>
                  <a:pt x="80" y="459"/>
                </a:lnTo>
                <a:lnTo>
                  <a:pt x="72" y="459"/>
                </a:lnTo>
                <a:lnTo>
                  <a:pt x="62" y="460"/>
                </a:lnTo>
                <a:lnTo>
                  <a:pt x="54" y="460"/>
                </a:lnTo>
                <a:lnTo>
                  <a:pt x="48" y="457"/>
                </a:lnTo>
                <a:lnTo>
                  <a:pt x="42" y="452"/>
                </a:lnTo>
                <a:lnTo>
                  <a:pt x="36" y="448"/>
                </a:lnTo>
                <a:lnTo>
                  <a:pt x="30" y="445"/>
                </a:lnTo>
                <a:lnTo>
                  <a:pt x="33" y="426"/>
                </a:lnTo>
                <a:lnTo>
                  <a:pt x="31" y="375"/>
                </a:lnTo>
                <a:lnTo>
                  <a:pt x="29" y="302"/>
                </a:lnTo>
                <a:lnTo>
                  <a:pt x="24" y="219"/>
                </a:lnTo>
                <a:lnTo>
                  <a:pt x="18" y="140"/>
                </a:lnTo>
                <a:lnTo>
                  <a:pt x="12" y="70"/>
                </a:lnTo>
                <a:lnTo>
                  <a:pt x="6" y="25"/>
                </a:lnTo>
                <a:lnTo>
                  <a:pt x="0" y="13"/>
                </a:lnTo>
                <a:close/>
              </a:path>
            </a:pathLst>
          </a:custGeom>
          <a:solidFill>
            <a:srgbClr val="B26D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3109" name="Freeform 37"/>
          <p:cNvSpPr>
            <a:spLocks/>
          </p:cNvSpPr>
          <p:nvPr/>
        </p:nvSpPr>
        <p:spPr bwMode="auto">
          <a:xfrm rot="17894870">
            <a:off x="6013461" y="1711313"/>
            <a:ext cx="441006" cy="691215"/>
          </a:xfrm>
          <a:custGeom>
            <a:avLst/>
            <a:gdLst/>
            <a:ahLst/>
            <a:cxnLst>
              <a:cxn ang="0">
                <a:pos x="0" y="13"/>
              </a:cxn>
              <a:cxn ang="0">
                <a:pos x="17" y="12"/>
              </a:cxn>
              <a:cxn ang="0">
                <a:pos x="32" y="9"/>
              </a:cxn>
              <a:cxn ang="0">
                <a:pos x="49" y="8"/>
              </a:cxn>
              <a:cxn ang="0">
                <a:pos x="64" y="6"/>
              </a:cxn>
              <a:cxn ang="0">
                <a:pos x="80" y="5"/>
              </a:cxn>
              <a:cxn ang="0">
                <a:pos x="95" y="4"/>
              </a:cxn>
              <a:cxn ang="0">
                <a:pos x="111" y="1"/>
              </a:cxn>
              <a:cxn ang="0">
                <a:pos x="126" y="0"/>
              </a:cxn>
              <a:cxn ang="0">
                <a:pos x="135" y="110"/>
              </a:cxn>
              <a:cxn ang="0">
                <a:pos x="142" y="221"/>
              </a:cxn>
              <a:cxn ang="0">
                <a:pos x="149" y="330"/>
              </a:cxn>
              <a:cxn ang="0">
                <a:pos x="156" y="441"/>
              </a:cxn>
              <a:cxn ang="0">
                <a:pos x="151" y="443"/>
              </a:cxn>
              <a:cxn ang="0">
                <a:pos x="145" y="444"/>
              </a:cxn>
              <a:cxn ang="0">
                <a:pos x="141" y="446"/>
              </a:cxn>
              <a:cxn ang="0">
                <a:pos x="135" y="447"/>
              </a:cxn>
              <a:cxn ang="0">
                <a:pos x="130" y="450"/>
              </a:cxn>
              <a:cxn ang="0">
                <a:pos x="124" y="451"/>
              </a:cxn>
              <a:cxn ang="0">
                <a:pos x="119" y="453"/>
              </a:cxn>
              <a:cxn ang="0">
                <a:pos x="113" y="454"/>
              </a:cxn>
              <a:cxn ang="0">
                <a:pos x="105" y="456"/>
              </a:cxn>
              <a:cxn ang="0">
                <a:pos x="95" y="456"/>
              </a:cxn>
              <a:cxn ang="0">
                <a:pos x="87" y="457"/>
              </a:cxn>
              <a:cxn ang="0">
                <a:pos x="79" y="458"/>
              </a:cxn>
              <a:cxn ang="0">
                <a:pos x="70" y="459"/>
              </a:cxn>
              <a:cxn ang="0">
                <a:pos x="62" y="459"/>
              </a:cxn>
              <a:cxn ang="0">
                <a:pos x="52" y="460"/>
              </a:cxn>
              <a:cxn ang="0">
                <a:pos x="44" y="460"/>
              </a:cxn>
              <a:cxn ang="0">
                <a:pos x="39" y="456"/>
              </a:cxn>
              <a:cxn ang="0">
                <a:pos x="36" y="452"/>
              </a:cxn>
              <a:cxn ang="0">
                <a:pos x="32" y="448"/>
              </a:cxn>
              <a:cxn ang="0">
                <a:pos x="29" y="444"/>
              </a:cxn>
              <a:cxn ang="0">
                <a:pos x="31" y="425"/>
              </a:cxn>
              <a:cxn ang="0">
                <a:pos x="31" y="373"/>
              </a:cxn>
              <a:cxn ang="0">
                <a:pos x="29" y="302"/>
              </a:cxn>
              <a:cxn ang="0">
                <a:pos x="24" y="219"/>
              </a:cxn>
              <a:cxn ang="0">
                <a:pos x="18" y="138"/>
              </a:cxn>
              <a:cxn ang="0">
                <a:pos x="12" y="70"/>
              </a:cxn>
              <a:cxn ang="0">
                <a:pos x="6" y="25"/>
              </a:cxn>
              <a:cxn ang="0">
                <a:pos x="0" y="13"/>
              </a:cxn>
            </a:cxnLst>
            <a:rect l="0" t="0" r="r" b="b"/>
            <a:pathLst>
              <a:path w="156" h="460">
                <a:moveTo>
                  <a:pt x="0" y="13"/>
                </a:moveTo>
                <a:lnTo>
                  <a:pt x="17" y="12"/>
                </a:lnTo>
                <a:lnTo>
                  <a:pt x="32" y="9"/>
                </a:lnTo>
                <a:lnTo>
                  <a:pt x="49" y="8"/>
                </a:lnTo>
                <a:lnTo>
                  <a:pt x="64" y="6"/>
                </a:lnTo>
                <a:lnTo>
                  <a:pt x="80" y="5"/>
                </a:lnTo>
                <a:lnTo>
                  <a:pt x="95" y="4"/>
                </a:lnTo>
                <a:lnTo>
                  <a:pt x="111" y="1"/>
                </a:lnTo>
                <a:lnTo>
                  <a:pt x="126" y="0"/>
                </a:lnTo>
                <a:lnTo>
                  <a:pt x="135" y="110"/>
                </a:lnTo>
                <a:lnTo>
                  <a:pt x="142" y="221"/>
                </a:lnTo>
                <a:lnTo>
                  <a:pt x="149" y="330"/>
                </a:lnTo>
                <a:lnTo>
                  <a:pt x="156" y="441"/>
                </a:lnTo>
                <a:lnTo>
                  <a:pt x="151" y="443"/>
                </a:lnTo>
                <a:lnTo>
                  <a:pt x="145" y="444"/>
                </a:lnTo>
                <a:lnTo>
                  <a:pt x="141" y="446"/>
                </a:lnTo>
                <a:lnTo>
                  <a:pt x="135" y="447"/>
                </a:lnTo>
                <a:lnTo>
                  <a:pt x="130" y="450"/>
                </a:lnTo>
                <a:lnTo>
                  <a:pt x="124" y="451"/>
                </a:lnTo>
                <a:lnTo>
                  <a:pt x="119" y="453"/>
                </a:lnTo>
                <a:lnTo>
                  <a:pt x="113" y="454"/>
                </a:lnTo>
                <a:lnTo>
                  <a:pt x="105" y="456"/>
                </a:lnTo>
                <a:lnTo>
                  <a:pt x="95" y="456"/>
                </a:lnTo>
                <a:lnTo>
                  <a:pt x="87" y="457"/>
                </a:lnTo>
                <a:lnTo>
                  <a:pt x="79" y="458"/>
                </a:lnTo>
                <a:lnTo>
                  <a:pt x="70" y="459"/>
                </a:lnTo>
                <a:lnTo>
                  <a:pt x="62" y="459"/>
                </a:lnTo>
                <a:lnTo>
                  <a:pt x="52" y="460"/>
                </a:lnTo>
                <a:lnTo>
                  <a:pt x="44" y="460"/>
                </a:lnTo>
                <a:lnTo>
                  <a:pt x="39" y="456"/>
                </a:lnTo>
                <a:lnTo>
                  <a:pt x="36" y="452"/>
                </a:lnTo>
                <a:lnTo>
                  <a:pt x="32" y="448"/>
                </a:lnTo>
                <a:lnTo>
                  <a:pt x="29" y="444"/>
                </a:lnTo>
                <a:lnTo>
                  <a:pt x="31" y="425"/>
                </a:lnTo>
                <a:lnTo>
                  <a:pt x="31" y="373"/>
                </a:lnTo>
                <a:lnTo>
                  <a:pt x="29" y="302"/>
                </a:lnTo>
                <a:lnTo>
                  <a:pt x="24" y="219"/>
                </a:lnTo>
                <a:lnTo>
                  <a:pt x="18" y="138"/>
                </a:lnTo>
                <a:lnTo>
                  <a:pt x="12" y="70"/>
                </a:lnTo>
                <a:lnTo>
                  <a:pt x="6" y="25"/>
                </a:lnTo>
                <a:lnTo>
                  <a:pt x="0" y="13"/>
                </a:lnTo>
                <a:close/>
              </a:path>
            </a:pathLst>
          </a:custGeom>
          <a:solidFill>
            <a:srgbClr val="B772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3110" name="Freeform 38"/>
          <p:cNvSpPr>
            <a:spLocks/>
          </p:cNvSpPr>
          <p:nvPr/>
        </p:nvSpPr>
        <p:spPr bwMode="auto">
          <a:xfrm rot="17894870">
            <a:off x="6816741" y="2339952"/>
            <a:ext cx="395775" cy="689713"/>
          </a:xfrm>
          <a:custGeom>
            <a:avLst/>
            <a:gdLst/>
            <a:ahLst/>
            <a:cxnLst>
              <a:cxn ang="0">
                <a:pos x="0" y="12"/>
              </a:cxn>
              <a:cxn ang="0">
                <a:pos x="15" y="11"/>
              </a:cxn>
              <a:cxn ang="0">
                <a:pos x="28" y="10"/>
              </a:cxn>
              <a:cxn ang="0">
                <a:pos x="42" y="7"/>
              </a:cxn>
              <a:cxn ang="0">
                <a:pos x="57" y="6"/>
              </a:cxn>
              <a:cxn ang="0">
                <a:pos x="70" y="5"/>
              </a:cxn>
              <a:cxn ang="0">
                <a:pos x="84" y="3"/>
              </a:cxn>
              <a:cxn ang="0">
                <a:pos x="97" y="1"/>
              </a:cxn>
              <a:cxn ang="0">
                <a:pos x="111" y="0"/>
              </a:cxn>
              <a:cxn ang="0">
                <a:pos x="119" y="110"/>
              </a:cxn>
              <a:cxn ang="0">
                <a:pos x="126" y="220"/>
              </a:cxn>
              <a:cxn ang="0">
                <a:pos x="133" y="331"/>
              </a:cxn>
              <a:cxn ang="0">
                <a:pos x="140" y="440"/>
              </a:cxn>
              <a:cxn ang="0">
                <a:pos x="135" y="442"/>
              </a:cxn>
              <a:cxn ang="0">
                <a:pos x="132" y="444"/>
              </a:cxn>
              <a:cxn ang="0">
                <a:pos x="127" y="445"/>
              </a:cxn>
              <a:cxn ang="0">
                <a:pos x="122" y="446"/>
              </a:cxn>
              <a:cxn ang="0">
                <a:pos x="117" y="449"/>
              </a:cxn>
              <a:cxn ang="0">
                <a:pos x="114" y="450"/>
              </a:cxn>
              <a:cxn ang="0">
                <a:pos x="109" y="452"/>
              </a:cxn>
              <a:cxn ang="0">
                <a:pos x="104" y="453"/>
              </a:cxn>
              <a:cxn ang="0">
                <a:pos x="96" y="455"/>
              </a:cxn>
              <a:cxn ang="0">
                <a:pos x="86" y="455"/>
              </a:cxn>
              <a:cxn ang="0">
                <a:pos x="78" y="456"/>
              </a:cxn>
              <a:cxn ang="0">
                <a:pos x="70" y="457"/>
              </a:cxn>
              <a:cxn ang="0">
                <a:pos x="61" y="458"/>
              </a:cxn>
              <a:cxn ang="0">
                <a:pos x="53" y="458"/>
              </a:cxn>
              <a:cxn ang="0">
                <a:pos x="43" y="459"/>
              </a:cxn>
              <a:cxn ang="0">
                <a:pos x="35" y="459"/>
              </a:cxn>
              <a:cxn ang="0">
                <a:pos x="34" y="455"/>
              </a:cxn>
              <a:cxn ang="0">
                <a:pos x="31" y="450"/>
              </a:cxn>
              <a:cxn ang="0">
                <a:pos x="30" y="445"/>
              </a:cxn>
              <a:cxn ang="0">
                <a:pos x="29" y="440"/>
              </a:cxn>
              <a:cxn ang="0">
                <a:pos x="33" y="421"/>
              </a:cxn>
              <a:cxn ang="0">
                <a:pos x="31" y="370"/>
              </a:cxn>
              <a:cxn ang="0">
                <a:pos x="29" y="298"/>
              </a:cxn>
              <a:cxn ang="0">
                <a:pos x="24" y="217"/>
              </a:cxn>
              <a:cxn ang="0">
                <a:pos x="18" y="137"/>
              </a:cxn>
              <a:cxn ang="0">
                <a:pos x="12" y="68"/>
              </a:cxn>
              <a:cxn ang="0">
                <a:pos x="6" y="23"/>
              </a:cxn>
              <a:cxn ang="0">
                <a:pos x="0" y="12"/>
              </a:cxn>
            </a:cxnLst>
            <a:rect l="0" t="0" r="r" b="b"/>
            <a:pathLst>
              <a:path w="140" h="459">
                <a:moveTo>
                  <a:pt x="0" y="12"/>
                </a:moveTo>
                <a:lnTo>
                  <a:pt x="15" y="11"/>
                </a:lnTo>
                <a:lnTo>
                  <a:pt x="28" y="10"/>
                </a:lnTo>
                <a:lnTo>
                  <a:pt x="42" y="7"/>
                </a:lnTo>
                <a:lnTo>
                  <a:pt x="57" y="6"/>
                </a:lnTo>
                <a:lnTo>
                  <a:pt x="70" y="5"/>
                </a:lnTo>
                <a:lnTo>
                  <a:pt x="84" y="3"/>
                </a:lnTo>
                <a:lnTo>
                  <a:pt x="97" y="1"/>
                </a:lnTo>
                <a:lnTo>
                  <a:pt x="111" y="0"/>
                </a:lnTo>
                <a:lnTo>
                  <a:pt x="119" y="110"/>
                </a:lnTo>
                <a:lnTo>
                  <a:pt x="126" y="220"/>
                </a:lnTo>
                <a:lnTo>
                  <a:pt x="133" y="331"/>
                </a:lnTo>
                <a:lnTo>
                  <a:pt x="140" y="440"/>
                </a:lnTo>
                <a:lnTo>
                  <a:pt x="135" y="442"/>
                </a:lnTo>
                <a:lnTo>
                  <a:pt x="132" y="444"/>
                </a:lnTo>
                <a:lnTo>
                  <a:pt x="127" y="445"/>
                </a:lnTo>
                <a:lnTo>
                  <a:pt x="122" y="446"/>
                </a:lnTo>
                <a:lnTo>
                  <a:pt x="117" y="449"/>
                </a:lnTo>
                <a:lnTo>
                  <a:pt x="114" y="450"/>
                </a:lnTo>
                <a:lnTo>
                  <a:pt x="109" y="452"/>
                </a:lnTo>
                <a:lnTo>
                  <a:pt x="104" y="453"/>
                </a:lnTo>
                <a:lnTo>
                  <a:pt x="96" y="455"/>
                </a:lnTo>
                <a:lnTo>
                  <a:pt x="86" y="455"/>
                </a:lnTo>
                <a:lnTo>
                  <a:pt x="78" y="456"/>
                </a:lnTo>
                <a:lnTo>
                  <a:pt x="70" y="457"/>
                </a:lnTo>
                <a:lnTo>
                  <a:pt x="61" y="458"/>
                </a:lnTo>
                <a:lnTo>
                  <a:pt x="53" y="458"/>
                </a:lnTo>
                <a:lnTo>
                  <a:pt x="43" y="459"/>
                </a:lnTo>
                <a:lnTo>
                  <a:pt x="35" y="459"/>
                </a:lnTo>
                <a:lnTo>
                  <a:pt x="34" y="455"/>
                </a:lnTo>
                <a:lnTo>
                  <a:pt x="31" y="450"/>
                </a:lnTo>
                <a:lnTo>
                  <a:pt x="30" y="445"/>
                </a:lnTo>
                <a:lnTo>
                  <a:pt x="29" y="440"/>
                </a:lnTo>
                <a:lnTo>
                  <a:pt x="33" y="421"/>
                </a:lnTo>
                <a:lnTo>
                  <a:pt x="31" y="370"/>
                </a:lnTo>
                <a:lnTo>
                  <a:pt x="29" y="298"/>
                </a:lnTo>
                <a:lnTo>
                  <a:pt x="24" y="217"/>
                </a:lnTo>
                <a:lnTo>
                  <a:pt x="18" y="137"/>
                </a:lnTo>
                <a:lnTo>
                  <a:pt x="12" y="68"/>
                </a:lnTo>
                <a:lnTo>
                  <a:pt x="6" y="23"/>
                </a:lnTo>
                <a:lnTo>
                  <a:pt x="0" y="12"/>
                </a:lnTo>
                <a:close/>
              </a:path>
            </a:pathLst>
          </a:custGeom>
          <a:solidFill>
            <a:srgbClr val="BF7A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3111" name="Freeform 39"/>
          <p:cNvSpPr>
            <a:spLocks/>
          </p:cNvSpPr>
          <p:nvPr/>
        </p:nvSpPr>
        <p:spPr bwMode="auto">
          <a:xfrm rot="17894870">
            <a:off x="6045211" y="1712900"/>
            <a:ext cx="350544" cy="689713"/>
          </a:xfrm>
          <a:custGeom>
            <a:avLst/>
            <a:gdLst/>
            <a:ahLst/>
            <a:cxnLst>
              <a:cxn ang="0">
                <a:pos x="0" y="12"/>
              </a:cxn>
              <a:cxn ang="0">
                <a:pos x="11" y="11"/>
              </a:cxn>
              <a:cxn ang="0">
                <a:pos x="23" y="10"/>
              </a:cxn>
              <a:cxn ang="0">
                <a:pos x="35" y="8"/>
              </a:cxn>
              <a:cxn ang="0">
                <a:pos x="47" y="6"/>
              </a:cxn>
              <a:cxn ang="0">
                <a:pos x="59" y="5"/>
              </a:cxn>
              <a:cxn ang="0">
                <a:pos x="71" y="4"/>
              </a:cxn>
              <a:cxn ang="0">
                <a:pos x="83" y="1"/>
              </a:cxn>
              <a:cxn ang="0">
                <a:pos x="94" y="0"/>
              </a:cxn>
              <a:cxn ang="0">
                <a:pos x="102" y="110"/>
              </a:cxn>
              <a:cxn ang="0">
                <a:pos x="109" y="220"/>
              </a:cxn>
              <a:cxn ang="0">
                <a:pos x="116" y="331"/>
              </a:cxn>
              <a:cxn ang="0">
                <a:pos x="124" y="440"/>
              </a:cxn>
              <a:cxn ang="0">
                <a:pos x="116" y="444"/>
              </a:cxn>
              <a:cxn ang="0">
                <a:pos x="109" y="447"/>
              </a:cxn>
              <a:cxn ang="0">
                <a:pos x="100" y="451"/>
              </a:cxn>
              <a:cxn ang="0">
                <a:pos x="93" y="453"/>
              </a:cxn>
              <a:cxn ang="0">
                <a:pos x="85" y="455"/>
              </a:cxn>
              <a:cxn ang="0">
                <a:pos x="75" y="455"/>
              </a:cxn>
              <a:cxn ang="0">
                <a:pos x="67" y="456"/>
              </a:cxn>
              <a:cxn ang="0">
                <a:pos x="59" y="457"/>
              </a:cxn>
              <a:cxn ang="0">
                <a:pos x="50" y="458"/>
              </a:cxn>
              <a:cxn ang="0">
                <a:pos x="42" y="458"/>
              </a:cxn>
              <a:cxn ang="0">
                <a:pos x="32" y="459"/>
              </a:cxn>
              <a:cxn ang="0">
                <a:pos x="24" y="459"/>
              </a:cxn>
              <a:cxn ang="0">
                <a:pos x="25" y="455"/>
              </a:cxn>
              <a:cxn ang="0">
                <a:pos x="26" y="449"/>
              </a:cxn>
              <a:cxn ang="0">
                <a:pos x="26" y="444"/>
              </a:cxn>
              <a:cxn ang="0">
                <a:pos x="28" y="439"/>
              </a:cxn>
              <a:cxn ang="0">
                <a:pos x="31" y="420"/>
              </a:cxn>
              <a:cxn ang="0">
                <a:pos x="31" y="370"/>
              </a:cxn>
              <a:cxn ang="0">
                <a:pos x="29" y="298"/>
              </a:cxn>
              <a:cxn ang="0">
                <a:pos x="24" y="216"/>
              </a:cxn>
              <a:cxn ang="0">
                <a:pos x="18" y="136"/>
              </a:cxn>
              <a:cxn ang="0">
                <a:pos x="12" y="68"/>
              </a:cxn>
              <a:cxn ang="0">
                <a:pos x="5" y="23"/>
              </a:cxn>
              <a:cxn ang="0">
                <a:pos x="0" y="12"/>
              </a:cxn>
            </a:cxnLst>
            <a:rect l="0" t="0" r="r" b="b"/>
            <a:pathLst>
              <a:path w="124" h="459">
                <a:moveTo>
                  <a:pt x="0" y="12"/>
                </a:moveTo>
                <a:lnTo>
                  <a:pt x="11" y="11"/>
                </a:lnTo>
                <a:lnTo>
                  <a:pt x="23" y="10"/>
                </a:lnTo>
                <a:lnTo>
                  <a:pt x="35" y="8"/>
                </a:lnTo>
                <a:lnTo>
                  <a:pt x="47" y="6"/>
                </a:lnTo>
                <a:lnTo>
                  <a:pt x="59" y="5"/>
                </a:lnTo>
                <a:lnTo>
                  <a:pt x="71" y="4"/>
                </a:lnTo>
                <a:lnTo>
                  <a:pt x="83" y="1"/>
                </a:lnTo>
                <a:lnTo>
                  <a:pt x="94" y="0"/>
                </a:lnTo>
                <a:lnTo>
                  <a:pt x="102" y="110"/>
                </a:lnTo>
                <a:lnTo>
                  <a:pt x="109" y="220"/>
                </a:lnTo>
                <a:lnTo>
                  <a:pt x="116" y="331"/>
                </a:lnTo>
                <a:lnTo>
                  <a:pt x="124" y="440"/>
                </a:lnTo>
                <a:lnTo>
                  <a:pt x="116" y="444"/>
                </a:lnTo>
                <a:lnTo>
                  <a:pt x="109" y="447"/>
                </a:lnTo>
                <a:lnTo>
                  <a:pt x="100" y="451"/>
                </a:lnTo>
                <a:lnTo>
                  <a:pt x="93" y="453"/>
                </a:lnTo>
                <a:lnTo>
                  <a:pt x="85" y="455"/>
                </a:lnTo>
                <a:lnTo>
                  <a:pt x="75" y="455"/>
                </a:lnTo>
                <a:lnTo>
                  <a:pt x="67" y="456"/>
                </a:lnTo>
                <a:lnTo>
                  <a:pt x="59" y="457"/>
                </a:lnTo>
                <a:lnTo>
                  <a:pt x="50" y="458"/>
                </a:lnTo>
                <a:lnTo>
                  <a:pt x="42" y="458"/>
                </a:lnTo>
                <a:lnTo>
                  <a:pt x="32" y="459"/>
                </a:lnTo>
                <a:lnTo>
                  <a:pt x="24" y="459"/>
                </a:lnTo>
                <a:lnTo>
                  <a:pt x="25" y="455"/>
                </a:lnTo>
                <a:lnTo>
                  <a:pt x="26" y="449"/>
                </a:lnTo>
                <a:lnTo>
                  <a:pt x="26" y="444"/>
                </a:lnTo>
                <a:lnTo>
                  <a:pt x="28" y="439"/>
                </a:lnTo>
                <a:lnTo>
                  <a:pt x="31" y="420"/>
                </a:lnTo>
                <a:lnTo>
                  <a:pt x="31" y="370"/>
                </a:lnTo>
                <a:lnTo>
                  <a:pt x="29" y="298"/>
                </a:lnTo>
                <a:lnTo>
                  <a:pt x="24" y="216"/>
                </a:lnTo>
                <a:lnTo>
                  <a:pt x="18" y="136"/>
                </a:lnTo>
                <a:lnTo>
                  <a:pt x="12" y="68"/>
                </a:lnTo>
                <a:lnTo>
                  <a:pt x="5" y="23"/>
                </a:lnTo>
                <a:lnTo>
                  <a:pt x="0" y="12"/>
                </a:lnTo>
                <a:close/>
              </a:path>
            </a:pathLst>
          </a:custGeom>
          <a:solidFill>
            <a:srgbClr val="C482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3112" name="Freeform 40"/>
          <p:cNvSpPr>
            <a:spLocks/>
          </p:cNvSpPr>
          <p:nvPr/>
        </p:nvSpPr>
        <p:spPr bwMode="auto">
          <a:xfrm rot="17894870">
            <a:off x="6388113" y="2054200"/>
            <a:ext cx="305312" cy="688209"/>
          </a:xfrm>
          <a:custGeom>
            <a:avLst/>
            <a:gdLst/>
            <a:ahLst/>
            <a:cxnLst>
              <a:cxn ang="0">
                <a:pos x="0" y="12"/>
              </a:cxn>
              <a:cxn ang="0">
                <a:pos x="9" y="11"/>
              </a:cxn>
              <a:cxn ang="0">
                <a:pos x="20" y="9"/>
              </a:cxn>
              <a:cxn ang="0">
                <a:pos x="29" y="7"/>
              </a:cxn>
              <a:cxn ang="0">
                <a:pos x="39" y="6"/>
              </a:cxn>
              <a:cxn ang="0">
                <a:pos x="48" y="4"/>
              </a:cxn>
              <a:cxn ang="0">
                <a:pos x="59" y="3"/>
              </a:cxn>
              <a:cxn ang="0">
                <a:pos x="69" y="2"/>
              </a:cxn>
              <a:cxn ang="0">
                <a:pos x="78" y="0"/>
              </a:cxn>
              <a:cxn ang="0">
                <a:pos x="87" y="110"/>
              </a:cxn>
              <a:cxn ang="0">
                <a:pos x="94" y="220"/>
              </a:cxn>
              <a:cxn ang="0">
                <a:pos x="101" y="331"/>
              </a:cxn>
              <a:cxn ang="0">
                <a:pos x="108" y="441"/>
              </a:cxn>
              <a:cxn ang="0">
                <a:pos x="102" y="443"/>
              </a:cxn>
              <a:cxn ang="0">
                <a:pos x="96" y="446"/>
              </a:cxn>
              <a:cxn ang="0">
                <a:pos x="90" y="450"/>
              </a:cxn>
              <a:cxn ang="0">
                <a:pos x="84" y="452"/>
              </a:cxn>
              <a:cxn ang="0">
                <a:pos x="76" y="454"/>
              </a:cxn>
              <a:cxn ang="0">
                <a:pos x="66" y="454"/>
              </a:cxn>
              <a:cxn ang="0">
                <a:pos x="58" y="455"/>
              </a:cxn>
              <a:cxn ang="0">
                <a:pos x="50" y="456"/>
              </a:cxn>
              <a:cxn ang="0">
                <a:pos x="41" y="457"/>
              </a:cxn>
              <a:cxn ang="0">
                <a:pos x="33" y="457"/>
              </a:cxn>
              <a:cxn ang="0">
                <a:pos x="23" y="458"/>
              </a:cxn>
              <a:cxn ang="0">
                <a:pos x="15" y="458"/>
              </a:cxn>
              <a:cxn ang="0">
                <a:pos x="17" y="452"/>
              </a:cxn>
              <a:cxn ang="0">
                <a:pos x="21" y="448"/>
              </a:cxn>
              <a:cxn ang="0">
                <a:pos x="25" y="442"/>
              </a:cxn>
              <a:cxn ang="0">
                <a:pos x="28" y="437"/>
              </a:cxn>
              <a:cxn ang="0">
                <a:pos x="32" y="418"/>
              </a:cxn>
              <a:cxn ang="0">
                <a:pos x="33" y="368"/>
              </a:cxn>
              <a:cxn ang="0">
                <a:pos x="29" y="296"/>
              </a:cxn>
              <a:cxn ang="0">
                <a:pos x="25" y="215"/>
              </a:cxn>
              <a:cxn ang="0">
                <a:pos x="19" y="135"/>
              </a:cxn>
              <a:cxn ang="0">
                <a:pos x="11" y="67"/>
              </a:cxn>
              <a:cxn ang="0">
                <a:pos x="6" y="23"/>
              </a:cxn>
              <a:cxn ang="0">
                <a:pos x="0" y="12"/>
              </a:cxn>
            </a:cxnLst>
            <a:rect l="0" t="0" r="r" b="b"/>
            <a:pathLst>
              <a:path w="108" h="458">
                <a:moveTo>
                  <a:pt x="0" y="12"/>
                </a:moveTo>
                <a:lnTo>
                  <a:pt x="9" y="11"/>
                </a:lnTo>
                <a:lnTo>
                  <a:pt x="20" y="9"/>
                </a:lnTo>
                <a:lnTo>
                  <a:pt x="29" y="7"/>
                </a:lnTo>
                <a:lnTo>
                  <a:pt x="39" y="6"/>
                </a:lnTo>
                <a:lnTo>
                  <a:pt x="48" y="4"/>
                </a:lnTo>
                <a:lnTo>
                  <a:pt x="59" y="3"/>
                </a:lnTo>
                <a:lnTo>
                  <a:pt x="69" y="2"/>
                </a:lnTo>
                <a:lnTo>
                  <a:pt x="78" y="0"/>
                </a:lnTo>
                <a:lnTo>
                  <a:pt x="87" y="110"/>
                </a:lnTo>
                <a:lnTo>
                  <a:pt x="94" y="220"/>
                </a:lnTo>
                <a:lnTo>
                  <a:pt x="101" y="331"/>
                </a:lnTo>
                <a:lnTo>
                  <a:pt x="108" y="441"/>
                </a:lnTo>
                <a:lnTo>
                  <a:pt x="102" y="443"/>
                </a:lnTo>
                <a:lnTo>
                  <a:pt x="96" y="446"/>
                </a:lnTo>
                <a:lnTo>
                  <a:pt x="90" y="450"/>
                </a:lnTo>
                <a:lnTo>
                  <a:pt x="84" y="452"/>
                </a:lnTo>
                <a:lnTo>
                  <a:pt x="76" y="454"/>
                </a:lnTo>
                <a:lnTo>
                  <a:pt x="66" y="454"/>
                </a:lnTo>
                <a:lnTo>
                  <a:pt x="58" y="455"/>
                </a:lnTo>
                <a:lnTo>
                  <a:pt x="50" y="456"/>
                </a:lnTo>
                <a:lnTo>
                  <a:pt x="41" y="457"/>
                </a:lnTo>
                <a:lnTo>
                  <a:pt x="33" y="457"/>
                </a:lnTo>
                <a:lnTo>
                  <a:pt x="23" y="458"/>
                </a:lnTo>
                <a:lnTo>
                  <a:pt x="15" y="458"/>
                </a:lnTo>
                <a:lnTo>
                  <a:pt x="17" y="452"/>
                </a:lnTo>
                <a:lnTo>
                  <a:pt x="21" y="448"/>
                </a:lnTo>
                <a:lnTo>
                  <a:pt x="25" y="442"/>
                </a:lnTo>
                <a:lnTo>
                  <a:pt x="28" y="437"/>
                </a:lnTo>
                <a:lnTo>
                  <a:pt x="32" y="418"/>
                </a:lnTo>
                <a:lnTo>
                  <a:pt x="33" y="368"/>
                </a:lnTo>
                <a:lnTo>
                  <a:pt x="29" y="296"/>
                </a:lnTo>
                <a:lnTo>
                  <a:pt x="25" y="215"/>
                </a:lnTo>
                <a:lnTo>
                  <a:pt x="19" y="135"/>
                </a:lnTo>
                <a:lnTo>
                  <a:pt x="11" y="67"/>
                </a:lnTo>
                <a:lnTo>
                  <a:pt x="6" y="23"/>
                </a:lnTo>
                <a:lnTo>
                  <a:pt x="0" y="12"/>
                </a:lnTo>
                <a:close/>
              </a:path>
            </a:pathLst>
          </a:custGeom>
          <a:solidFill>
            <a:srgbClr val="CC89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3113" name="Freeform 41"/>
          <p:cNvSpPr>
            <a:spLocks/>
          </p:cNvSpPr>
          <p:nvPr/>
        </p:nvSpPr>
        <p:spPr bwMode="auto">
          <a:xfrm rot="17894870">
            <a:off x="6072198" y="1714488"/>
            <a:ext cx="262909" cy="688209"/>
          </a:xfrm>
          <a:custGeom>
            <a:avLst/>
            <a:gdLst/>
            <a:ahLst/>
            <a:cxnLst>
              <a:cxn ang="0">
                <a:pos x="0" y="12"/>
              </a:cxn>
              <a:cxn ang="0">
                <a:pos x="64" y="0"/>
              </a:cxn>
              <a:cxn ang="0">
                <a:pos x="93" y="441"/>
              </a:cxn>
              <a:cxn ang="0">
                <a:pos x="76" y="452"/>
              </a:cxn>
              <a:cxn ang="0">
                <a:pos x="7" y="458"/>
              </a:cxn>
              <a:cxn ang="0">
                <a:pos x="31" y="435"/>
              </a:cxn>
              <a:cxn ang="0">
                <a:pos x="36" y="417"/>
              </a:cxn>
              <a:cxn ang="0">
                <a:pos x="36" y="367"/>
              </a:cxn>
              <a:cxn ang="0">
                <a:pos x="33" y="295"/>
              </a:cxn>
              <a:cxn ang="0">
                <a:pos x="27" y="215"/>
              </a:cxn>
              <a:cxn ang="0">
                <a:pos x="20" y="135"/>
              </a:cxn>
              <a:cxn ang="0">
                <a:pos x="13" y="68"/>
              </a:cxn>
              <a:cxn ang="0">
                <a:pos x="6" y="23"/>
              </a:cxn>
              <a:cxn ang="0">
                <a:pos x="0" y="12"/>
              </a:cxn>
            </a:cxnLst>
            <a:rect l="0" t="0" r="r" b="b"/>
            <a:pathLst>
              <a:path w="93" h="458">
                <a:moveTo>
                  <a:pt x="0" y="12"/>
                </a:moveTo>
                <a:lnTo>
                  <a:pt x="64" y="0"/>
                </a:lnTo>
                <a:lnTo>
                  <a:pt x="93" y="441"/>
                </a:lnTo>
                <a:lnTo>
                  <a:pt x="76" y="452"/>
                </a:lnTo>
                <a:lnTo>
                  <a:pt x="7" y="458"/>
                </a:lnTo>
                <a:lnTo>
                  <a:pt x="31" y="435"/>
                </a:lnTo>
                <a:lnTo>
                  <a:pt x="36" y="417"/>
                </a:lnTo>
                <a:lnTo>
                  <a:pt x="36" y="367"/>
                </a:lnTo>
                <a:lnTo>
                  <a:pt x="33" y="295"/>
                </a:lnTo>
                <a:lnTo>
                  <a:pt x="27" y="215"/>
                </a:lnTo>
                <a:lnTo>
                  <a:pt x="20" y="135"/>
                </a:lnTo>
                <a:lnTo>
                  <a:pt x="13" y="68"/>
                </a:lnTo>
                <a:lnTo>
                  <a:pt x="6" y="23"/>
                </a:lnTo>
                <a:lnTo>
                  <a:pt x="0" y="12"/>
                </a:lnTo>
                <a:close/>
              </a:path>
            </a:pathLst>
          </a:custGeom>
          <a:solidFill>
            <a:srgbClr val="D18E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3114" name="Freeform 42"/>
          <p:cNvSpPr>
            <a:spLocks/>
          </p:cNvSpPr>
          <p:nvPr/>
        </p:nvSpPr>
        <p:spPr bwMode="auto">
          <a:xfrm rot="17894870">
            <a:off x="5757874" y="1966901"/>
            <a:ext cx="282696" cy="411724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1" y="0"/>
              </a:cxn>
              <a:cxn ang="0">
                <a:pos x="100" y="274"/>
              </a:cxn>
              <a:cxn ang="0">
                <a:pos x="14" y="274"/>
              </a:cxn>
              <a:cxn ang="0">
                <a:pos x="0" y="0"/>
              </a:cxn>
            </a:cxnLst>
            <a:rect l="0" t="0" r="r" b="b"/>
            <a:pathLst>
              <a:path w="100" h="274">
                <a:moveTo>
                  <a:pt x="0" y="0"/>
                </a:moveTo>
                <a:lnTo>
                  <a:pt x="81" y="0"/>
                </a:lnTo>
                <a:lnTo>
                  <a:pt x="100" y="274"/>
                </a:lnTo>
                <a:lnTo>
                  <a:pt x="14" y="274"/>
                </a:lnTo>
                <a:lnTo>
                  <a:pt x="0" y="0"/>
                </a:lnTo>
                <a:close/>
              </a:path>
            </a:pathLst>
          </a:custGeom>
          <a:solidFill>
            <a:srgbClr val="D18E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3115" name="Freeform 43"/>
          <p:cNvSpPr>
            <a:spLocks/>
          </p:cNvSpPr>
          <p:nvPr/>
        </p:nvSpPr>
        <p:spPr bwMode="auto">
          <a:xfrm rot="17894870">
            <a:off x="5894399" y="1616063"/>
            <a:ext cx="740665" cy="72127"/>
          </a:xfrm>
          <a:custGeom>
            <a:avLst/>
            <a:gdLst/>
            <a:ahLst/>
            <a:cxnLst>
              <a:cxn ang="0">
                <a:pos x="0" y="19"/>
              </a:cxn>
              <a:cxn ang="0">
                <a:pos x="261" y="0"/>
              </a:cxn>
              <a:cxn ang="0">
                <a:pos x="262" y="29"/>
              </a:cxn>
              <a:cxn ang="0">
                <a:pos x="1" y="48"/>
              </a:cxn>
              <a:cxn ang="0">
                <a:pos x="0" y="19"/>
              </a:cxn>
            </a:cxnLst>
            <a:rect l="0" t="0" r="r" b="b"/>
            <a:pathLst>
              <a:path w="262" h="48">
                <a:moveTo>
                  <a:pt x="0" y="19"/>
                </a:moveTo>
                <a:lnTo>
                  <a:pt x="261" y="0"/>
                </a:lnTo>
                <a:lnTo>
                  <a:pt x="262" y="29"/>
                </a:lnTo>
                <a:lnTo>
                  <a:pt x="1" y="48"/>
                </a:lnTo>
                <a:lnTo>
                  <a:pt x="0" y="19"/>
                </a:lnTo>
                <a:close/>
              </a:path>
            </a:pathLst>
          </a:custGeom>
          <a:solidFill>
            <a:srgbClr val="8C44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3116" name="Rectangle 44"/>
          <p:cNvSpPr>
            <a:spLocks noChangeArrowheads="1"/>
          </p:cNvSpPr>
          <p:nvPr/>
        </p:nvSpPr>
        <p:spPr bwMode="auto">
          <a:xfrm rot="17894870">
            <a:off x="5534036" y="1641462"/>
            <a:ext cx="604970" cy="45719"/>
          </a:xfrm>
          <a:prstGeom prst="rect">
            <a:avLst/>
          </a:prstGeom>
          <a:solidFill>
            <a:srgbClr val="8C44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3117" name="Freeform 45"/>
          <p:cNvSpPr>
            <a:spLocks/>
          </p:cNvSpPr>
          <p:nvPr/>
        </p:nvSpPr>
        <p:spPr bwMode="auto">
          <a:xfrm rot="17894870">
            <a:off x="6035685" y="2333613"/>
            <a:ext cx="873533" cy="247936"/>
          </a:xfrm>
          <a:custGeom>
            <a:avLst/>
            <a:gdLst/>
            <a:ahLst/>
            <a:cxnLst>
              <a:cxn ang="0">
                <a:pos x="0" y="139"/>
              </a:cxn>
              <a:cxn ang="0">
                <a:pos x="297" y="0"/>
              </a:cxn>
              <a:cxn ang="0">
                <a:pos x="309" y="27"/>
              </a:cxn>
              <a:cxn ang="0">
                <a:pos x="12" y="165"/>
              </a:cxn>
              <a:cxn ang="0">
                <a:pos x="0" y="139"/>
              </a:cxn>
            </a:cxnLst>
            <a:rect l="0" t="0" r="r" b="b"/>
            <a:pathLst>
              <a:path w="309" h="165">
                <a:moveTo>
                  <a:pt x="0" y="139"/>
                </a:moveTo>
                <a:lnTo>
                  <a:pt x="297" y="0"/>
                </a:lnTo>
                <a:lnTo>
                  <a:pt x="309" y="27"/>
                </a:lnTo>
                <a:lnTo>
                  <a:pt x="12" y="165"/>
                </a:lnTo>
                <a:lnTo>
                  <a:pt x="0" y="139"/>
                </a:lnTo>
                <a:close/>
              </a:path>
            </a:pathLst>
          </a:custGeom>
          <a:solidFill>
            <a:srgbClr val="8C44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3118" name="Freeform 46"/>
          <p:cNvSpPr>
            <a:spLocks/>
          </p:cNvSpPr>
          <p:nvPr/>
        </p:nvSpPr>
        <p:spPr bwMode="auto">
          <a:xfrm rot="17894870">
            <a:off x="5975361" y="1620825"/>
            <a:ext cx="503200" cy="61609"/>
          </a:xfrm>
          <a:custGeom>
            <a:avLst/>
            <a:gdLst/>
            <a:ahLst/>
            <a:cxnLst>
              <a:cxn ang="0">
                <a:pos x="0" y="13"/>
              </a:cxn>
              <a:cxn ang="0">
                <a:pos x="177" y="0"/>
              </a:cxn>
              <a:cxn ang="0">
                <a:pos x="178" y="28"/>
              </a:cxn>
              <a:cxn ang="0">
                <a:pos x="2" y="41"/>
              </a:cxn>
              <a:cxn ang="0">
                <a:pos x="0" y="13"/>
              </a:cxn>
            </a:cxnLst>
            <a:rect l="0" t="0" r="r" b="b"/>
            <a:pathLst>
              <a:path w="178" h="41">
                <a:moveTo>
                  <a:pt x="0" y="13"/>
                </a:moveTo>
                <a:lnTo>
                  <a:pt x="177" y="0"/>
                </a:lnTo>
                <a:lnTo>
                  <a:pt x="178" y="28"/>
                </a:lnTo>
                <a:lnTo>
                  <a:pt x="2" y="41"/>
                </a:lnTo>
                <a:lnTo>
                  <a:pt x="0" y="13"/>
                </a:lnTo>
                <a:close/>
              </a:path>
            </a:pathLst>
          </a:custGeom>
          <a:solidFill>
            <a:srgbClr val="B76B0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3119" name="Rectangle 47"/>
          <p:cNvSpPr>
            <a:spLocks noChangeArrowheads="1"/>
          </p:cNvSpPr>
          <p:nvPr/>
        </p:nvSpPr>
        <p:spPr bwMode="auto">
          <a:xfrm rot="17894870">
            <a:off x="5602299" y="1641462"/>
            <a:ext cx="404257" cy="45719"/>
          </a:xfrm>
          <a:prstGeom prst="rect">
            <a:avLst/>
          </a:prstGeom>
          <a:solidFill>
            <a:srgbClr val="B76B05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3120" name="Freeform 48"/>
          <p:cNvSpPr>
            <a:spLocks/>
          </p:cNvSpPr>
          <p:nvPr/>
        </p:nvSpPr>
        <p:spPr bwMode="auto">
          <a:xfrm rot="17894870">
            <a:off x="6130936" y="2362188"/>
            <a:ext cx="596490" cy="180317"/>
          </a:xfrm>
          <a:custGeom>
            <a:avLst/>
            <a:gdLst/>
            <a:ahLst/>
            <a:cxnLst>
              <a:cxn ang="0">
                <a:pos x="0" y="93"/>
              </a:cxn>
              <a:cxn ang="0">
                <a:pos x="199" y="0"/>
              </a:cxn>
              <a:cxn ang="0">
                <a:pos x="211" y="27"/>
              </a:cxn>
              <a:cxn ang="0">
                <a:pos x="12" y="120"/>
              </a:cxn>
              <a:cxn ang="0">
                <a:pos x="0" y="93"/>
              </a:cxn>
            </a:cxnLst>
            <a:rect l="0" t="0" r="r" b="b"/>
            <a:pathLst>
              <a:path w="211" h="120">
                <a:moveTo>
                  <a:pt x="0" y="93"/>
                </a:moveTo>
                <a:lnTo>
                  <a:pt x="199" y="0"/>
                </a:lnTo>
                <a:lnTo>
                  <a:pt x="211" y="27"/>
                </a:lnTo>
                <a:lnTo>
                  <a:pt x="12" y="120"/>
                </a:lnTo>
                <a:lnTo>
                  <a:pt x="0" y="93"/>
                </a:lnTo>
                <a:close/>
              </a:path>
            </a:pathLst>
          </a:custGeom>
          <a:solidFill>
            <a:srgbClr val="B76B0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3121" name="Freeform 49"/>
          <p:cNvSpPr>
            <a:spLocks/>
          </p:cNvSpPr>
          <p:nvPr/>
        </p:nvSpPr>
        <p:spPr bwMode="auto">
          <a:xfrm rot="17894870">
            <a:off x="6021399" y="1625588"/>
            <a:ext cx="302486" cy="54095"/>
          </a:xfrm>
          <a:custGeom>
            <a:avLst/>
            <a:gdLst/>
            <a:ahLst/>
            <a:cxnLst>
              <a:cxn ang="0">
                <a:pos x="0" y="7"/>
              </a:cxn>
              <a:cxn ang="0">
                <a:pos x="105" y="0"/>
              </a:cxn>
              <a:cxn ang="0">
                <a:pos x="107" y="29"/>
              </a:cxn>
              <a:cxn ang="0">
                <a:pos x="2" y="36"/>
              </a:cxn>
              <a:cxn ang="0">
                <a:pos x="0" y="7"/>
              </a:cxn>
            </a:cxnLst>
            <a:rect l="0" t="0" r="r" b="b"/>
            <a:pathLst>
              <a:path w="107" h="36">
                <a:moveTo>
                  <a:pt x="0" y="7"/>
                </a:moveTo>
                <a:lnTo>
                  <a:pt x="105" y="0"/>
                </a:lnTo>
                <a:lnTo>
                  <a:pt x="107" y="29"/>
                </a:lnTo>
                <a:lnTo>
                  <a:pt x="2" y="36"/>
                </a:lnTo>
                <a:lnTo>
                  <a:pt x="0" y="7"/>
                </a:lnTo>
                <a:close/>
              </a:path>
            </a:pathLst>
          </a:custGeom>
          <a:solidFill>
            <a:srgbClr val="D18E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3122" name="Rectangle 50"/>
          <p:cNvSpPr>
            <a:spLocks noChangeArrowheads="1"/>
          </p:cNvSpPr>
          <p:nvPr/>
        </p:nvSpPr>
        <p:spPr bwMode="auto">
          <a:xfrm rot="17894870">
            <a:off x="5638811" y="1641462"/>
            <a:ext cx="243119" cy="45719"/>
          </a:xfrm>
          <a:prstGeom prst="rect">
            <a:avLst/>
          </a:prstGeom>
          <a:solidFill>
            <a:srgbClr val="D18E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3123" name="Freeform 51"/>
          <p:cNvSpPr>
            <a:spLocks/>
          </p:cNvSpPr>
          <p:nvPr/>
        </p:nvSpPr>
        <p:spPr bwMode="auto">
          <a:xfrm rot="17894870">
            <a:off x="6181736" y="2398700"/>
            <a:ext cx="370333" cy="121714"/>
          </a:xfrm>
          <a:custGeom>
            <a:avLst/>
            <a:gdLst/>
            <a:ahLst/>
            <a:cxnLst>
              <a:cxn ang="0">
                <a:pos x="0" y="55"/>
              </a:cxn>
              <a:cxn ang="0">
                <a:pos x="118" y="0"/>
              </a:cxn>
              <a:cxn ang="0">
                <a:pos x="131" y="26"/>
              </a:cxn>
              <a:cxn ang="0">
                <a:pos x="12" y="81"/>
              </a:cxn>
              <a:cxn ang="0">
                <a:pos x="0" y="55"/>
              </a:cxn>
            </a:cxnLst>
            <a:rect l="0" t="0" r="r" b="b"/>
            <a:pathLst>
              <a:path w="131" h="81">
                <a:moveTo>
                  <a:pt x="0" y="55"/>
                </a:moveTo>
                <a:lnTo>
                  <a:pt x="118" y="0"/>
                </a:lnTo>
                <a:lnTo>
                  <a:pt x="131" y="26"/>
                </a:lnTo>
                <a:lnTo>
                  <a:pt x="12" y="81"/>
                </a:lnTo>
                <a:lnTo>
                  <a:pt x="0" y="55"/>
                </a:lnTo>
                <a:close/>
              </a:path>
            </a:pathLst>
          </a:custGeom>
          <a:solidFill>
            <a:srgbClr val="D18E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3124" name="Freeform 52"/>
          <p:cNvSpPr>
            <a:spLocks/>
          </p:cNvSpPr>
          <p:nvPr/>
        </p:nvSpPr>
        <p:spPr bwMode="auto">
          <a:xfrm rot="17894870">
            <a:off x="6065849" y="1627175"/>
            <a:ext cx="141348" cy="49588"/>
          </a:xfrm>
          <a:custGeom>
            <a:avLst/>
            <a:gdLst/>
            <a:ahLst/>
            <a:cxnLst>
              <a:cxn ang="0">
                <a:pos x="0" y="4"/>
              </a:cxn>
              <a:cxn ang="0">
                <a:pos x="48" y="0"/>
              </a:cxn>
              <a:cxn ang="0">
                <a:pos x="50" y="29"/>
              </a:cxn>
              <a:cxn ang="0">
                <a:pos x="3" y="33"/>
              </a:cxn>
              <a:cxn ang="0">
                <a:pos x="0" y="4"/>
              </a:cxn>
            </a:cxnLst>
            <a:rect l="0" t="0" r="r" b="b"/>
            <a:pathLst>
              <a:path w="50" h="33">
                <a:moveTo>
                  <a:pt x="0" y="4"/>
                </a:moveTo>
                <a:lnTo>
                  <a:pt x="48" y="0"/>
                </a:lnTo>
                <a:lnTo>
                  <a:pt x="50" y="29"/>
                </a:lnTo>
                <a:lnTo>
                  <a:pt x="3" y="33"/>
                </a:lnTo>
                <a:lnTo>
                  <a:pt x="0" y="4"/>
                </a:lnTo>
                <a:close/>
              </a:path>
            </a:pathLst>
          </a:custGeom>
          <a:solidFill>
            <a:srgbClr val="FFC9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3125" name="Rectangle 53"/>
          <p:cNvSpPr>
            <a:spLocks noChangeArrowheads="1"/>
          </p:cNvSpPr>
          <p:nvPr/>
        </p:nvSpPr>
        <p:spPr bwMode="auto">
          <a:xfrm rot="17894870">
            <a:off x="5676911" y="1641462"/>
            <a:ext cx="107425" cy="45719"/>
          </a:xfrm>
          <a:prstGeom prst="rect">
            <a:avLst/>
          </a:prstGeom>
          <a:solidFill>
            <a:srgbClr val="FFC9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3126" name="Freeform 54"/>
          <p:cNvSpPr>
            <a:spLocks/>
          </p:cNvSpPr>
          <p:nvPr/>
        </p:nvSpPr>
        <p:spPr bwMode="auto">
          <a:xfrm rot="17894870">
            <a:off x="6232536" y="2420925"/>
            <a:ext cx="186580" cy="78137"/>
          </a:xfrm>
          <a:custGeom>
            <a:avLst/>
            <a:gdLst/>
            <a:ahLst/>
            <a:cxnLst>
              <a:cxn ang="0">
                <a:pos x="0" y="27"/>
              </a:cxn>
              <a:cxn ang="0">
                <a:pos x="55" y="0"/>
              </a:cxn>
              <a:cxn ang="0">
                <a:pos x="66" y="27"/>
              </a:cxn>
              <a:cxn ang="0">
                <a:pos x="12" y="52"/>
              </a:cxn>
              <a:cxn ang="0">
                <a:pos x="0" y="27"/>
              </a:cxn>
            </a:cxnLst>
            <a:rect l="0" t="0" r="r" b="b"/>
            <a:pathLst>
              <a:path w="66" h="52">
                <a:moveTo>
                  <a:pt x="0" y="27"/>
                </a:moveTo>
                <a:lnTo>
                  <a:pt x="55" y="0"/>
                </a:lnTo>
                <a:lnTo>
                  <a:pt x="66" y="27"/>
                </a:lnTo>
                <a:lnTo>
                  <a:pt x="12" y="52"/>
                </a:lnTo>
                <a:lnTo>
                  <a:pt x="0" y="27"/>
                </a:lnTo>
                <a:close/>
              </a:path>
            </a:pathLst>
          </a:custGeom>
          <a:solidFill>
            <a:srgbClr val="FFC9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3127" name="Rectangle 55"/>
          <p:cNvSpPr>
            <a:spLocks noChangeArrowheads="1"/>
          </p:cNvSpPr>
          <p:nvPr/>
        </p:nvSpPr>
        <p:spPr bwMode="auto">
          <a:xfrm rot="17894870">
            <a:off x="6099185" y="2722550"/>
            <a:ext cx="240293" cy="111195"/>
          </a:xfrm>
          <a:prstGeom prst="rect">
            <a:avLst/>
          </a:prstGeom>
          <a:solidFill>
            <a:srgbClr val="B76B05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3128" name="Rectangle 56"/>
          <p:cNvSpPr>
            <a:spLocks noChangeArrowheads="1"/>
          </p:cNvSpPr>
          <p:nvPr/>
        </p:nvSpPr>
        <p:spPr bwMode="auto">
          <a:xfrm rot="17894870">
            <a:off x="6064261" y="2654288"/>
            <a:ext cx="350544" cy="49588"/>
          </a:xfrm>
          <a:prstGeom prst="rect">
            <a:avLst/>
          </a:prstGeom>
          <a:solidFill>
            <a:srgbClr val="B76B05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3129" name="Rectangle 57"/>
          <p:cNvSpPr>
            <a:spLocks noChangeArrowheads="1"/>
          </p:cNvSpPr>
          <p:nvPr/>
        </p:nvSpPr>
        <p:spPr bwMode="auto">
          <a:xfrm rot="17894870">
            <a:off x="6122999" y="2722550"/>
            <a:ext cx="144176" cy="111195"/>
          </a:xfrm>
          <a:prstGeom prst="rect">
            <a:avLst/>
          </a:prstGeom>
          <a:solidFill>
            <a:srgbClr val="D18E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3130" name="Rectangle 58"/>
          <p:cNvSpPr>
            <a:spLocks noChangeArrowheads="1"/>
          </p:cNvSpPr>
          <p:nvPr/>
        </p:nvSpPr>
        <p:spPr bwMode="auto">
          <a:xfrm rot="17894870">
            <a:off x="6099186" y="2654288"/>
            <a:ext cx="212023" cy="49588"/>
          </a:xfrm>
          <a:prstGeom prst="rect">
            <a:avLst/>
          </a:prstGeom>
          <a:solidFill>
            <a:srgbClr val="D18E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3131" name="Rectangle 59"/>
          <p:cNvSpPr>
            <a:spLocks noChangeArrowheads="1"/>
          </p:cNvSpPr>
          <p:nvPr/>
        </p:nvSpPr>
        <p:spPr bwMode="auto">
          <a:xfrm rot="17894870">
            <a:off x="6143635" y="2722550"/>
            <a:ext cx="67847" cy="111195"/>
          </a:xfrm>
          <a:prstGeom prst="rect">
            <a:avLst/>
          </a:prstGeom>
          <a:solidFill>
            <a:srgbClr val="FFC9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3132" name="Rectangle 60"/>
          <p:cNvSpPr>
            <a:spLocks noChangeArrowheads="1"/>
          </p:cNvSpPr>
          <p:nvPr/>
        </p:nvSpPr>
        <p:spPr bwMode="auto">
          <a:xfrm rot="17894870">
            <a:off x="6130935" y="2654288"/>
            <a:ext cx="93291" cy="49588"/>
          </a:xfrm>
          <a:prstGeom prst="rect">
            <a:avLst/>
          </a:prstGeom>
          <a:solidFill>
            <a:srgbClr val="FFC900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3133" name="Freeform 61"/>
          <p:cNvSpPr>
            <a:spLocks/>
          </p:cNvSpPr>
          <p:nvPr/>
        </p:nvSpPr>
        <p:spPr bwMode="auto">
          <a:xfrm rot="17894870">
            <a:off x="6340486" y="2592375"/>
            <a:ext cx="316620" cy="171301"/>
          </a:xfrm>
          <a:custGeom>
            <a:avLst/>
            <a:gdLst/>
            <a:ahLst/>
            <a:cxnLst>
              <a:cxn ang="0">
                <a:pos x="0" y="41"/>
              </a:cxn>
              <a:cxn ang="0">
                <a:pos x="7" y="28"/>
              </a:cxn>
              <a:cxn ang="0">
                <a:pos x="13" y="19"/>
              </a:cxn>
              <a:cxn ang="0">
                <a:pos x="21" y="12"/>
              </a:cxn>
              <a:cxn ang="0">
                <a:pos x="29" y="8"/>
              </a:cxn>
              <a:cxn ang="0">
                <a:pos x="38" y="4"/>
              </a:cxn>
              <a:cxn ang="0">
                <a:pos x="49" y="3"/>
              </a:cxn>
              <a:cxn ang="0">
                <a:pos x="61" y="2"/>
              </a:cxn>
              <a:cxn ang="0">
                <a:pos x="75" y="0"/>
              </a:cxn>
              <a:cxn ang="0">
                <a:pos x="112" y="71"/>
              </a:cxn>
              <a:cxn ang="0">
                <a:pos x="98" y="72"/>
              </a:cxn>
              <a:cxn ang="0">
                <a:pos x="86" y="75"/>
              </a:cxn>
              <a:cxn ang="0">
                <a:pos x="75" y="77"/>
              </a:cxn>
              <a:cxn ang="0">
                <a:pos x="68" y="80"/>
              </a:cxn>
              <a:cxn ang="0">
                <a:pos x="60" y="86"/>
              </a:cxn>
              <a:cxn ang="0">
                <a:pos x="54" y="92"/>
              </a:cxn>
              <a:cxn ang="0">
                <a:pos x="46" y="101"/>
              </a:cxn>
              <a:cxn ang="0">
                <a:pos x="37" y="114"/>
              </a:cxn>
              <a:cxn ang="0">
                <a:pos x="0" y="41"/>
              </a:cxn>
            </a:cxnLst>
            <a:rect l="0" t="0" r="r" b="b"/>
            <a:pathLst>
              <a:path w="112" h="114">
                <a:moveTo>
                  <a:pt x="0" y="41"/>
                </a:moveTo>
                <a:lnTo>
                  <a:pt x="7" y="28"/>
                </a:lnTo>
                <a:lnTo>
                  <a:pt x="13" y="19"/>
                </a:lnTo>
                <a:lnTo>
                  <a:pt x="21" y="12"/>
                </a:lnTo>
                <a:lnTo>
                  <a:pt x="29" y="8"/>
                </a:lnTo>
                <a:lnTo>
                  <a:pt x="38" y="4"/>
                </a:lnTo>
                <a:lnTo>
                  <a:pt x="49" y="3"/>
                </a:lnTo>
                <a:lnTo>
                  <a:pt x="61" y="2"/>
                </a:lnTo>
                <a:lnTo>
                  <a:pt x="75" y="0"/>
                </a:lnTo>
                <a:lnTo>
                  <a:pt x="112" y="71"/>
                </a:lnTo>
                <a:lnTo>
                  <a:pt x="98" y="72"/>
                </a:lnTo>
                <a:lnTo>
                  <a:pt x="86" y="75"/>
                </a:lnTo>
                <a:lnTo>
                  <a:pt x="75" y="77"/>
                </a:lnTo>
                <a:lnTo>
                  <a:pt x="68" y="80"/>
                </a:lnTo>
                <a:lnTo>
                  <a:pt x="60" y="86"/>
                </a:lnTo>
                <a:lnTo>
                  <a:pt x="54" y="92"/>
                </a:lnTo>
                <a:lnTo>
                  <a:pt x="46" y="101"/>
                </a:lnTo>
                <a:lnTo>
                  <a:pt x="37" y="114"/>
                </a:lnTo>
                <a:lnTo>
                  <a:pt x="0" y="41"/>
                </a:lnTo>
                <a:close/>
              </a:path>
            </a:pathLst>
          </a:custGeom>
          <a:solidFill>
            <a:srgbClr val="B76B0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3134" name="Freeform 62"/>
          <p:cNvSpPr>
            <a:spLocks/>
          </p:cNvSpPr>
          <p:nvPr/>
        </p:nvSpPr>
        <p:spPr bwMode="auto">
          <a:xfrm rot="17894870">
            <a:off x="6537336" y="2538401"/>
            <a:ext cx="339236" cy="172804"/>
          </a:xfrm>
          <a:custGeom>
            <a:avLst/>
            <a:gdLst/>
            <a:ahLst/>
            <a:cxnLst>
              <a:cxn ang="0">
                <a:pos x="50" y="115"/>
              </a:cxn>
              <a:cxn ang="0">
                <a:pos x="66" y="114"/>
              </a:cxn>
              <a:cxn ang="0">
                <a:pos x="78" y="111"/>
              </a:cxn>
              <a:cxn ang="0">
                <a:pos x="89" y="108"/>
              </a:cxn>
              <a:cxn ang="0">
                <a:pos x="97" y="102"/>
              </a:cxn>
              <a:cxn ang="0">
                <a:pos x="104" y="95"/>
              </a:cxn>
              <a:cxn ang="0">
                <a:pos x="110" y="86"/>
              </a:cxn>
              <a:cxn ang="0">
                <a:pos x="115" y="74"/>
              </a:cxn>
              <a:cxn ang="0">
                <a:pos x="120" y="61"/>
              </a:cxn>
              <a:cxn ang="0">
                <a:pos x="68" y="0"/>
              </a:cxn>
              <a:cxn ang="0">
                <a:pos x="61" y="13"/>
              </a:cxn>
              <a:cxn ang="0">
                <a:pos x="55" y="23"/>
              </a:cxn>
              <a:cxn ang="0">
                <a:pos x="49" y="31"/>
              </a:cxn>
              <a:cxn ang="0">
                <a:pos x="43" y="37"/>
              </a:cxn>
              <a:cxn ang="0">
                <a:pos x="36" y="42"/>
              </a:cxn>
              <a:cxn ang="0">
                <a:pos x="27" y="44"/>
              </a:cxn>
              <a:cxn ang="0">
                <a:pos x="15" y="48"/>
              </a:cxn>
              <a:cxn ang="0">
                <a:pos x="0" y="50"/>
              </a:cxn>
              <a:cxn ang="0">
                <a:pos x="50" y="115"/>
              </a:cxn>
            </a:cxnLst>
            <a:rect l="0" t="0" r="r" b="b"/>
            <a:pathLst>
              <a:path w="120" h="115">
                <a:moveTo>
                  <a:pt x="50" y="115"/>
                </a:moveTo>
                <a:lnTo>
                  <a:pt x="66" y="114"/>
                </a:lnTo>
                <a:lnTo>
                  <a:pt x="78" y="111"/>
                </a:lnTo>
                <a:lnTo>
                  <a:pt x="89" y="108"/>
                </a:lnTo>
                <a:lnTo>
                  <a:pt x="97" y="102"/>
                </a:lnTo>
                <a:lnTo>
                  <a:pt x="104" y="95"/>
                </a:lnTo>
                <a:lnTo>
                  <a:pt x="110" y="86"/>
                </a:lnTo>
                <a:lnTo>
                  <a:pt x="115" y="74"/>
                </a:lnTo>
                <a:lnTo>
                  <a:pt x="120" y="61"/>
                </a:lnTo>
                <a:lnTo>
                  <a:pt x="68" y="0"/>
                </a:lnTo>
                <a:lnTo>
                  <a:pt x="61" y="13"/>
                </a:lnTo>
                <a:lnTo>
                  <a:pt x="55" y="23"/>
                </a:lnTo>
                <a:lnTo>
                  <a:pt x="49" y="31"/>
                </a:lnTo>
                <a:lnTo>
                  <a:pt x="43" y="37"/>
                </a:lnTo>
                <a:lnTo>
                  <a:pt x="36" y="42"/>
                </a:lnTo>
                <a:lnTo>
                  <a:pt x="27" y="44"/>
                </a:lnTo>
                <a:lnTo>
                  <a:pt x="15" y="48"/>
                </a:lnTo>
                <a:lnTo>
                  <a:pt x="0" y="50"/>
                </a:lnTo>
                <a:lnTo>
                  <a:pt x="50" y="115"/>
                </a:lnTo>
                <a:close/>
              </a:path>
            </a:pathLst>
          </a:custGeom>
          <a:solidFill>
            <a:srgbClr val="B76B0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3135" name="Freeform 63"/>
          <p:cNvSpPr>
            <a:spLocks/>
          </p:cNvSpPr>
          <p:nvPr/>
        </p:nvSpPr>
        <p:spPr bwMode="auto">
          <a:xfrm rot="17894870">
            <a:off x="6505585" y="2500301"/>
            <a:ext cx="248773" cy="106688"/>
          </a:xfrm>
          <a:custGeom>
            <a:avLst/>
            <a:gdLst/>
            <a:ahLst/>
            <a:cxnLst>
              <a:cxn ang="0">
                <a:pos x="8" y="71"/>
              </a:cxn>
              <a:cxn ang="0">
                <a:pos x="24" y="67"/>
              </a:cxn>
              <a:cxn ang="0">
                <a:pos x="36" y="64"/>
              </a:cxn>
              <a:cxn ang="0">
                <a:pos x="47" y="59"/>
              </a:cxn>
              <a:cxn ang="0">
                <a:pos x="56" y="53"/>
              </a:cxn>
              <a:cxn ang="0">
                <a:pos x="63" y="47"/>
              </a:cxn>
              <a:cxn ang="0">
                <a:pos x="72" y="40"/>
              </a:cxn>
              <a:cxn ang="0">
                <a:pos x="80" y="30"/>
              </a:cxn>
              <a:cxn ang="0">
                <a:pos x="88" y="18"/>
              </a:cxn>
              <a:cxn ang="0">
                <a:pos x="73" y="0"/>
              </a:cxn>
              <a:cxn ang="0">
                <a:pos x="63" y="11"/>
              </a:cxn>
              <a:cxn ang="0">
                <a:pos x="55" y="21"/>
              </a:cxn>
              <a:cxn ang="0">
                <a:pos x="48" y="27"/>
              </a:cxn>
              <a:cxn ang="0">
                <a:pos x="41" y="33"/>
              </a:cxn>
              <a:cxn ang="0">
                <a:pos x="32" y="37"/>
              </a:cxn>
              <a:cxn ang="0">
                <a:pos x="24" y="42"/>
              </a:cxn>
              <a:cxn ang="0">
                <a:pos x="13" y="47"/>
              </a:cxn>
              <a:cxn ang="0">
                <a:pos x="0" y="53"/>
              </a:cxn>
              <a:cxn ang="0">
                <a:pos x="8" y="71"/>
              </a:cxn>
            </a:cxnLst>
            <a:rect l="0" t="0" r="r" b="b"/>
            <a:pathLst>
              <a:path w="88" h="71">
                <a:moveTo>
                  <a:pt x="8" y="71"/>
                </a:moveTo>
                <a:lnTo>
                  <a:pt x="24" y="67"/>
                </a:lnTo>
                <a:lnTo>
                  <a:pt x="36" y="64"/>
                </a:lnTo>
                <a:lnTo>
                  <a:pt x="47" y="59"/>
                </a:lnTo>
                <a:lnTo>
                  <a:pt x="56" y="53"/>
                </a:lnTo>
                <a:lnTo>
                  <a:pt x="63" y="47"/>
                </a:lnTo>
                <a:lnTo>
                  <a:pt x="72" y="40"/>
                </a:lnTo>
                <a:lnTo>
                  <a:pt x="80" y="30"/>
                </a:lnTo>
                <a:lnTo>
                  <a:pt x="88" y="18"/>
                </a:lnTo>
                <a:lnTo>
                  <a:pt x="73" y="0"/>
                </a:lnTo>
                <a:lnTo>
                  <a:pt x="63" y="11"/>
                </a:lnTo>
                <a:lnTo>
                  <a:pt x="55" y="21"/>
                </a:lnTo>
                <a:lnTo>
                  <a:pt x="48" y="27"/>
                </a:lnTo>
                <a:lnTo>
                  <a:pt x="41" y="33"/>
                </a:lnTo>
                <a:lnTo>
                  <a:pt x="32" y="37"/>
                </a:lnTo>
                <a:lnTo>
                  <a:pt x="24" y="42"/>
                </a:lnTo>
                <a:lnTo>
                  <a:pt x="13" y="47"/>
                </a:lnTo>
                <a:lnTo>
                  <a:pt x="0" y="53"/>
                </a:lnTo>
                <a:lnTo>
                  <a:pt x="8" y="71"/>
                </a:lnTo>
                <a:close/>
              </a:path>
            </a:pathLst>
          </a:custGeom>
          <a:solidFill>
            <a:srgbClr val="B76B0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3136" name="Freeform 64"/>
          <p:cNvSpPr>
            <a:spLocks/>
          </p:cNvSpPr>
          <p:nvPr/>
        </p:nvSpPr>
        <p:spPr bwMode="auto">
          <a:xfrm rot="17894870">
            <a:off x="6359536" y="2595550"/>
            <a:ext cx="212023" cy="139746"/>
          </a:xfrm>
          <a:custGeom>
            <a:avLst/>
            <a:gdLst/>
            <a:ahLst/>
            <a:cxnLst>
              <a:cxn ang="0">
                <a:pos x="0" y="18"/>
              </a:cxn>
              <a:cxn ang="0">
                <a:pos x="34" y="93"/>
              </a:cxn>
              <a:cxn ang="0">
                <a:pos x="54" y="80"/>
              </a:cxn>
              <a:cxn ang="0">
                <a:pos x="75" y="72"/>
              </a:cxn>
              <a:cxn ang="0">
                <a:pos x="43" y="0"/>
              </a:cxn>
              <a:cxn ang="0">
                <a:pos x="30" y="1"/>
              </a:cxn>
              <a:cxn ang="0">
                <a:pos x="0" y="18"/>
              </a:cxn>
            </a:cxnLst>
            <a:rect l="0" t="0" r="r" b="b"/>
            <a:pathLst>
              <a:path w="75" h="93">
                <a:moveTo>
                  <a:pt x="0" y="18"/>
                </a:moveTo>
                <a:lnTo>
                  <a:pt x="34" y="93"/>
                </a:lnTo>
                <a:lnTo>
                  <a:pt x="54" y="80"/>
                </a:lnTo>
                <a:lnTo>
                  <a:pt x="75" y="72"/>
                </a:lnTo>
                <a:lnTo>
                  <a:pt x="43" y="0"/>
                </a:lnTo>
                <a:lnTo>
                  <a:pt x="30" y="1"/>
                </a:lnTo>
                <a:lnTo>
                  <a:pt x="0" y="18"/>
                </a:lnTo>
                <a:close/>
              </a:path>
            </a:pathLst>
          </a:custGeom>
          <a:solidFill>
            <a:srgbClr val="D18E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3137" name="Freeform 65"/>
          <p:cNvSpPr>
            <a:spLocks/>
          </p:cNvSpPr>
          <p:nvPr/>
        </p:nvSpPr>
        <p:spPr bwMode="auto">
          <a:xfrm rot="17894870">
            <a:off x="6567499" y="2573326"/>
            <a:ext cx="254427" cy="135238"/>
          </a:xfrm>
          <a:custGeom>
            <a:avLst/>
            <a:gdLst/>
            <a:ahLst/>
            <a:cxnLst>
              <a:cxn ang="0">
                <a:pos x="56" y="90"/>
              </a:cxn>
              <a:cxn ang="0">
                <a:pos x="0" y="28"/>
              </a:cxn>
              <a:cxn ang="0">
                <a:pos x="22" y="16"/>
              </a:cxn>
              <a:cxn ang="0">
                <a:pos x="39" y="0"/>
              </a:cxn>
              <a:cxn ang="0">
                <a:pos x="90" y="58"/>
              </a:cxn>
              <a:cxn ang="0">
                <a:pos x="83" y="70"/>
              </a:cxn>
              <a:cxn ang="0">
                <a:pos x="56" y="90"/>
              </a:cxn>
            </a:cxnLst>
            <a:rect l="0" t="0" r="r" b="b"/>
            <a:pathLst>
              <a:path w="90" h="90">
                <a:moveTo>
                  <a:pt x="56" y="90"/>
                </a:moveTo>
                <a:lnTo>
                  <a:pt x="0" y="28"/>
                </a:lnTo>
                <a:lnTo>
                  <a:pt x="22" y="16"/>
                </a:lnTo>
                <a:lnTo>
                  <a:pt x="39" y="0"/>
                </a:lnTo>
                <a:lnTo>
                  <a:pt x="90" y="58"/>
                </a:lnTo>
                <a:lnTo>
                  <a:pt x="83" y="70"/>
                </a:lnTo>
                <a:lnTo>
                  <a:pt x="56" y="90"/>
                </a:lnTo>
                <a:close/>
              </a:path>
            </a:pathLst>
          </a:custGeom>
          <a:solidFill>
            <a:srgbClr val="D18E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3138" name="Freeform 66"/>
          <p:cNvSpPr>
            <a:spLocks/>
          </p:cNvSpPr>
          <p:nvPr/>
        </p:nvSpPr>
        <p:spPr bwMode="auto">
          <a:xfrm rot="17894870">
            <a:off x="6530986" y="2527288"/>
            <a:ext cx="175272" cy="72127"/>
          </a:xfrm>
          <a:custGeom>
            <a:avLst/>
            <a:gdLst/>
            <a:ahLst/>
            <a:cxnLst>
              <a:cxn ang="0">
                <a:pos x="10" y="48"/>
              </a:cxn>
              <a:cxn ang="0">
                <a:pos x="0" y="29"/>
              </a:cxn>
              <a:cxn ang="0">
                <a:pos x="22" y="16"/>
              </a:cxn>
              <a:cxn ang="0">
                <a:pos x="44" y="0"/>
              </a:cxn>
              <a:cxn ang="0">
                <a:pos x="62" y="16"/>
              </a:cxn>
              <a:cxn ang="0">
                <a:pos x="45" y="30"/>
              </a:cxn>
              <a:cxn ang="0">
                <a:pos x="10" y="48"/>
              </a:cxn>
            </a:cxnLst>
            <a:rect l="0" t="0" r="r" b="b"/>
            <a:pathLst>
              <a:path w="62" h="48">
                <a:moveTo>
                  <a:pt x="10" y="48"/>
                </a:moveTo>
                <a:lnTo>
                  <a:pt x="0" y="29"/>
                </a:lnTo>
                <a:lnTo>
                  <a:pt x="22" y="16"/>
                </a:lnTo>
                <a:lnTo>
                  <a:pt x="44" y="0"/>
                </a:lnTo>
                <a:lnTo>
                  <a:pt x="62" y="16"/>
                </a:lnTo>
                <a:lnTo>
                  <a:pt x="45" y="30"/>
                </a:lnTo>
                <a:lnTo>
                  <a:pt x="10" y="48"/>
                </a:lnTo>
                <a:close/>
              </a:path>
            </a:pathLst>
          </a:custGeom>
          <a:solidFill>
            <a:srgbClr val="D18E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3139" name="Freeform 67"/>
          <p:cNvSpPr>
            <a:spLocks/>
          </p:cNvSpPr>
          <p:nvPr/>
        </p:nvSpPr>
        <p:spPr bwMode="auto">
          <a:xfrm rot="17894870">
            <a:off x="6378586" y="2606663"/>
            <a:ext cx="138522" cy="109693"/>
          </a:xfrm>
          <a:custGeom>
            <a:avLst/>
            <a:gdLst/>
            <a:ahLst/>
            <a:cxnLst>
              <a:cxn ang="0">
                <a:pos x="0" y="11"/>
              </a:cxn>
              <a:cxn ang="0">
                <a:pos x="36" y="73"/>
              </a:cxn>
              <a:cxn ang="0">
                <a:pos x="49" y="65"/>
              </a:cxn>
              <a:cxn ang="0">
                <a:pos x="16" y="0"/>
              </a:cxn>
              <a:cxn ang="0">
                <a:pos x="0" y="11"/>
              </a:cxn>
            </a:cxnLst>
            <a:rect l="0" t="0" r="r" b="b"/>
            <a:pathLst>
              <a:path w="49" h="73">
                <a:moveTo>
                  <a:pt x="0" y="11"/>
                </a:moveTo>
                <a:lnTo>
                  <a:pt x="36" y="73"/>
                </a:lnTo>
                <a:lnTo>
                  <a:pt x="49" y="65"/>
                </a:lnTo>
                <a:lnTo>
                  <a:pt x="16" y="0"/>
                </a:lnTo>
                <a:lnTo>
                  <a:pt x="0" y="11"/>
                </a:lnTo>
                <a:close/>
              </a:path>
            </a:pathLst>
          </a:custGeom>
          <a:solidFill>
            <a:srgbClr val="FFC9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3140" name="Freeform 68"/>
          <p:cNvSpPr>
            <a:spLocks/>
          </p:cNvSpPr>
          <p:nvPr/>
        </p:nvSpPr>
        <p:spPr bwMode="auto">
          <a:xfrm rot="17894870">
            <a:off x="6599249" y="2593963"/>
            <a:ext cx="161138" cy="100677"/>
          </a:xfrm>
          <a:custGeom>
            <a:avLst/>
            <a:gdLst/>
            <a:ahLst/>
            <a:cxnLst>
              <a:cxn ang="0">
                <a:pos x="41" y="67"/>
              </a:cxn>
              <a:cxn ang="0">
                <a:pos x="0" y="8"/>
              </a:cxn>
              <a:cxn ang="0">
                <a:pos x="13" y="0"/>
              </a:cxn>
              <a:cxn ang="0">
                <a:pos x="57" y="57"/>
              </a:cxn>
              <a:cxn ang="0">
                <a:pos x="41" y="67"/>
              </a:cxn>
            </a:cxnLst>
            <a:rect l="0" t="0" r="r" b="b"/>
            <a:pathLst>
              <a:path w="57" h="67">
                <a:moveTo>
                  <a:pt x="41" y="67"/>
                </a:moveTo>
                <a:lnTo>
                  <a:pt x="0" y="8"/>
                </a:lnTo>
                <a:lnTo>
                  <a:pt x="13" y="0"/>
                </a:lnTo>
                <a:lnTo>
                  <a:pt x="57" y="57"/>
                </a:lnTo>
                <a:lnTo>
                  <a:pt x="41" y="67"/>
                </a:lnTo>
                <a:close/>
              </a:path>
            </a:pathLst>
          </a:custGeom>
          <a:solidFill>
            <a:srgbClr val="FFC9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3141" name="Freeform 69"/>
          <p:cNvSpPr>
            <a:spLocks/>
          </p:cNvSpPr>
          <p:nvPr/>
        </p:nvSpPr>
        <p:spPr bwMode="auto">
          <a:xfrm rot="17894870">
            <a:off x="6557973" y="2543162"/>
            <a:ext cx="81983" cy="45719"/>
          </a:xfrm>
          <a:custGeom>
            <a:avLst/>
            <a:gdLst/>
            <a:ahLst/>
            <a:cxnLst>
              <a:cxn ang="0">
                <a:pos x="17" y="28"/>
              </a:cxn>
              <a:cxn ang="0">
                <a:pos x="0" y="9"/>
              </a:cxn>
              <a:cxn ang="0">
                <a:pos x="16" y="0"/>
              </a:cxn>
              <a:cxn ang="0">
                <a:pos x="29" y="16"/>
              </a:cxn>
              <a:cxn ang="0">
                <a:pos x="17" y="28"/>
              </a:cxn>
            </a:cxnLst>
            <a:rect l="0" t="0" r="r" b="b"/>
            <a:pathLst>
              <a:path w="29" h="28">
                <a:moveTo>
                  <a:pt x="17" y="28"/>
                </a:moveTo>
                <a:lnTo>
                  <a:pt x="0" y="9"/>
                </a:lnTo>
                <a:lnTo>
                  <a:pt x="16" y="0"/>
                </a:lnTo>
                <a:lnTo>
                  <a:pt x="29" y="16"/>
                </a:lnTo>
                <a:lnTo>
                  <a:pt x="17" y="28"/>
                </a:lnTo>
                <a:close/>
              </a:path>
            </a:pathLst>
          </a:custGeom>
          <a:solidFill>
            <a:srgbClr val="FFC9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3142" name="Freeform 70"/>
          <p:cNvSpPr>
            <a:spLocks/>
          </p:cNvSpPr>
          <p:nvPr/>
        </p:nvSpPr>
        <p:spPr bwMode="auto">
          <a:xfrm rot="17894870">
            <a:off x="6292861" y="2528876"/>
            <a:ext cx="336410" cy="124720"/>
          </a:xfrm>
          <a:custGeom>
            <a:avLst/>
            <a:gdLst/>
            <a:ahLst/>
            <a:cxnLst>
              <a:cxn ang="0">
                <a:pos x="0" y="61"/>
              </a:cxn>
              <a:cxn ang="0">
                <a:pos x="12" y="83"/>
              </a:cxn>
              <a:cxn ang="0">
                <a:pos x="23" y="66"/>
              </a:cxn>
              <a:cxn ang="0">
                <a:pos x="34" y="53"/>
              </a:cxn>
              <a:cxn ang="0">
                <a:pos x="45" y="44"/>
              </a:cxn>
              <a:cxn ang="0">
                <a:pos x="55" y="38"/>
              </a:cxn>
              <a:cxn ang="0">
                <a:pos x="67" y="36"/>
              </a:cxn>
              <a:cxn ang="0">
                <a:pos x="82" y="34"/>
              </a:cxn>
              <a:cxn ang="0">
                <a:pos x="98" y="33"/>
              </a:cxn>
              <a:cxn ang="0">
                <a:pos x="119" y="30"/>
              </a:cxn>
              <a:cxn ang="0">
                <a:pos x="97" y="0"/>
              </a:cxn>
              <a:cxn ang="0">
                <a:pos x="79" y="4"/>
              </a:cxn>
              <a:cxn ang="0">
                <a:pos x="62" y="6"/>
              </a:cxn>
              <a:cxn ang="0">
                <a:pos x="48" y="10"/>
              </a:cxn>
              <a:cxn ang="0">
                <a:pos x="36" y="13"/>
              </a:cxn>
              <a:cxn ang="0">
                <a:pos x="26" y="21"/>
              </a:cxn>
              <a:cxn ang="0">
                <a:pos x="16" y="30"/>
              </a:cxn>
              <a:cxn ang="0">
                <a:pos x="8" y="43"/>
              </a:cxn>
              <a:cxn ang="0">
                <a:pos x="0" y="61"/>
              </a:cxn>
            </a:cxnLst>
            <a:rect l="0" t="0" r="r" b="b"/>
            <a:pathLst>
              <a:path w="119" h="83">
                <a:moveTo>
                  <a:pt x="0" y="61"/>
                </a:moveTo>
                <a:lnTo>
                  <a:pt x="12" y="83"/>
                </a:lnTo>
                <a:lnTo>
                  <a:pt x="23" y="66"/>
                </a:lnTo>
                <a:lnTo>
                  <a:pt x="34" y="53"/>
                </a:lnTo>
                <a:lnTo>
                  <a:pt x="45" y="44"/>
                </a:lnTo>
                <a:lnTo>
                  <a:pt x="55" y="38"/>
                </a:lnTo>
                <a:lnTo>
                  <a:pt x="67" y="36"/>
                </a:lnTo>
                <a:lnTo>
                  <a:pt x="82" y="34"/>
                </a:lnTo>
                <a:lnTo>
                  <a:pt x="98" y="33"/>
                </a:lnTo>
                <a:lnTo>
                  <a:pt x="119" y="30"/>
                </a:lnTo>
                <a:lnTo>
                  <a:pt x="97" y="0"/>
                </a:lnTo>
                <a:lnTo>
                  <a:pt x="79" y="4"/>
                </a:lnTo>
                <a:lnTo>
                  <a:pt x="62" y="6"/>
                </a:lnTo>
                <a:lnTo>
                  <a:pt x="48" y="10"/>
                </a:lnTo>
                <a:lnTo>
                  <a:pt x="36" y="13"/>
                </a:lnTo>
                <a:lnTo>
                  <a:pt x="26" y="21"/>
                </a:lnTo>
                <a:lnTo>
                  <a:pt x="16" y="30"/>
                </a:lnTo>
                <a:lnTo>
                  <a:pt x="8" y="43"/>
                </a:lnTo>
                <a:lnTo>
                  <a:pt x="0" y="61"/>
                </a:lnTo>
                <a:close/>
              </a:path>
            </a:pathLst>
          </a:custGeom>
          <a:solidFill>
            <a:srgbClr val="B76B0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3143" name="Freeform 71"/>
          <p:cNvSpPr>
            <a:spLocks/>
          </p:cNvSpPr>
          <p:nvPr/>
        </p:nvSpPr>
        <p:spPr bwMode="auto">
          <a:xfrm rot="17894870">
            <a:off x="6319848" y="2533639"/>
            <a:ext cx="226157" cy="93164"/>
          </a:xfrm>
          <a:custGeom>
            <a:avLst/>
            <a:gdLst/>
            <a:ahLst/>
            <a:cxnLst>
              <a:cxn ang="0">
                <a:pos x="0" y="34"/>
              </a:cxn>
              <a:cxn ang="0">
                <a:pos x="9" y="62"/>
              </a:cxn>
              <a:cxn ang="0">
                <a:pos x="35" y="37"/>
              </a:cxn>
              <a:cxn ang="0">
                <a:pos x="80" y="28"/>
              </a:cxn>
              <a:cxn ang="0">
                <a:pos x="62" y="0"/>
              </a:cxn>
              <a:cxn ang="0">
                <a:pos x="29" y="9"/>
              </a:cxn>
              <a:cxn ang="0">
                <a:pos x="0" y="34"/>
              </a:cxn>
            </a:cxnLst>
            <a:rect l="0" t="0" r="r" b="b"/>
            <a:pathLst>
              <a:path w="80" h="62">
                <a:moveTo>
                  <a:pt x="0" y="34"/>
                </a:moveTo>
                <a:lnTo>
                  <a:pt x="9" y="62"/>
                </a:lnTo>
                <a:lnTo>
                  <a:pt x="35" y="37"/>
                </a:lnTo>
                <a:lnTo>
                  <a:pt x="80" y="28"/>
                </a:lnTo>
                <a:lnTo>
                  <a:pt x="62" y="0"/>
                </a:lnTo>
                <a:lnTo>
                  <a:pt x="29" y="9"/>
                </a:lnTo>
                <a:lnTo>
                  <a:pt x="0" y="34"/>
                </a:lnTo>
                <a:close/>
              </a:path>
            </a:pathLst>
          </a:custGeom>
          <a:solidFill>
            <a:srgbClr val="D18E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3144" name="Freeform 72"/>
          <p:cNvSpPr>
            <a:spLocks/>
          </p:cNvSpPr>
          <p:nvPr/>
        </p:nvSpPr>
        <p:spPr bwMode="auto">
          <a:xfrm rot="17894870">
            <a:off x="6342074" y="2544750"/>
            <a:ext cx="118733" cy="49588"/>
          </a:xfrm>
          <a:custGeom>
            <a:avLst/>
            <a:gdLst/>
            <a:ahLst/>
            <a:cxnLst>
              <a:cxn ang="0">
                <a:pos x="10" y="33"/>
              </a:cxn>
              <a:cxn ang="0">
                <a:pos x="42" y="27"/>
              </a:cxn>
              <a:cxn ang="0">
                <a:pos x="30" y="0"/>
              </a:cxn>
              <a:cxn ang="0">
                <a:pos x="0" y="8"/>
              </a:cxn>
              <a:cxn ang="0">
                <a:pos x="10" y="33"/>
              </a:cxn>
            </a:cxnLst>
            <a:rect l="0" t="0" r="r" b="b"/>
            <a:pathLst>
              <a:path w="42" h="33">
                <a:moveTo>
                  <a:pt x="10" y="33"/>
                </a:moveTo>
                <a:lnTo>
                  <a:pt x="42" y="27"/>
                </a:lnTo>
                <a:lnTo>
                  <a:pt x="30" y="0"/>
                </a:lnTo>
                <a:lnTo>
                  <a:pt x="0" y="8"/>
                </a:lnTo>
                <a:lnTo>
                  <a:pt x="10" y="33"/>
                </a:lnTo>
                <a:close/>
              </a:path>
            </a:pathLst>
          </a:custGeom>
          <a:solidFill>
            <a:srgbClr val="FFC9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3145" name="Freeform 73"/>
          <p:cNvSpPr>
            <a:spLocks/>
          </p:cNvSpPr>
          <p:nvPr/>
        </p:nvSpPr>
        <p:spPr bwMode="auto">
          <a:xfrm rot="17894870">
            <a:off x="6059499" y="2389175"/>
            <a:ext cx="887667" cy="235915"/>
          </a:xfrm>
          <a:custGeom>
            <a:avLst/>
            <a:gdLst/>
            <a:ahLst/>
            <a:cxnLst>
              <a:cxn ang="0">
                <a:pos x="0" y="140"/>
              </a:cxn>
              <a:cxn ang="0">
                <a:pos x="305" y="0"/>
              </a:cxn>
              <a:cxn ang="0">
                <a:pos x="314" y="30"/>
              </a:cxn>
              <a:cxn ang="0">
                <a:pos x="15" y="157"/>
              </a:cxn>
              <a:cxn ang="0">
                <a:pos x="0" y="140"/>
              </a:cxn>
            </a:cxnLst>
            <a:rect l="0" t="0" r="r" b="b"/>
            <a:pathLst>
              <a:path w="314" h="157">
                <a:moveTo>
                  <a:pt x="0" y="140"/>
                </a:moveTo>
                <a:lnTo>
                  <a:pt x="305" y="0"/>
                </a:lnTo>
                <a:lnTo>
                  <a:pt x="314" y="30"/>
                </a:lnTo>
                <a:lnTo>
                  <a:pt x="15" y="157"/>
                </a:lnTo>
                <a:lnTo>
                  <a:pt x="0" y="140"/>
                </a:lnTo>
                <a:close/>
              </a:path>
            </a:pathLst>
          </a:custGeom>
          <a:solidFill>
            <a:srgbClr val="8C44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3146" name="Freeform 74"/>
          <p:cNvSpPr>
            <a:spLocks/>
          </p:cNvSpPr>
          <p:nvPr/>
        </p:nvSpPr>
        <p:spPr bwMode="auto">
          <a:xfrm rot="17894870">
            <a:off x="6149985" y="2565388"/>
            <a:ext cx="262909" cy="66116"/>
          </a:xfrm>
          <a:custGeom>
            <a:avLst/>
            <a:gdLst/>
            <a:ahLst/>
            <a:cxnLst>
              <a:cxn ang="0">
                <a:pos x="0" y="35"/>
              </a:cxn>
              <a:cxn ang="0">
                <a:pos x="93" y="0"/>
              </a:cxn>
              <a:cxn ang="0">
                <a:pos x="79" y="24"/>
              </a:cxn>
              <a:cxn ang="0">
                <a:pos x="79" y="41"/>
              </a:cxn>
              <a:cxn ang="0">
                <a:pos x="46" y="44"/>
              </a:cxn>
              <a:cxn ang="0">
                <a:pos x="0" y="35"/>
              </a:cxn>
            </a:cxnLst>
            <a:rect l="0" t="0" r="r" b="b"/>
            <a:pathLst>
              <a:path w="93" h="44">
                <a:moveTo>
                  <a:pt x="0" y="35"/>
                </a:moveTo>
                <a:lnTo>
                  <a:pt x="93" y="0"/>
                </a:lnTo>
                <a:lnTo>
                  <a:pt x="79" y="24"/>
                </a:lnTo>
                <a:lnTo>
                  <a:pt x="79" y="41"/>
                </a:lnTo>
                <a:lnTo>
                  <a:pt x="46" y="44"/>
                </a:lnTo>
                <a:lnTo>
                  <a:pt x="0" y="35"/>
                </a:lnTo>
                <a:close/>
              </a:path>
            </a:pathLst>
          </a:custGeom>
          <a:solidFill>
            <a:srgbClr val="B76B0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3147" name="Freeform 75"/>
          <p:cNvSpPr>
            <a:spLocks/>
          </p:cNvSpPr>
          <p:nvPr/>
        </p:nvSpPr>
        <p:spPr bwMode="auto">
          <a:xfrm rot="17894870">
            <a:off x="6462723" y="2444738"/>
            <a:ext cx="228985" cy="102180"/>
          </a:xfrm>
          <a:custGeom>
            <a:avLst/>
            <a:gdLst/>
            <a:ahLst/>
            <a:cxnLst>
              <a:cxn ang="0">
                <a:pos x="0" y="32"/>
              </a:cxn>
              <a:cxn ang="0">
                <a:pos x="81" y="0"/>
              </a:cxn>
              <a:cxn ang="0">
                <a:pos x="81" y="26"/>
              </a:cxn>
              <a:cxn ang="0">
                <a:pos x="66" y="47"/>
              </a:cxn>
              <a:cxn ang="0">
                <a:pos x="16" y="68"/>
              </a:cxn>
              <a:cxn ang="0">
                <a:pos x="0" y="32"/>
              </a:cxn>
            </a:cxnLst>
            <a:rect l="0" t="0" r="r" b="b"/>
            <a:pathLst>
              <a:path w="81" h="68">
                <a:moveTo>
                  <a:pt x="0" y="32"/>
                </a:moveTo>
                <a:lnTo>
                  <a:pt x="81" y="0"/>
                </a:lnTo>
                <a:lnTo>
                  <a:pt x="81" y="26"/>
                </a:lnTo>
                <a:lnTo>
                  <a:pt x="66" y="47"/>
                </a:lnTo>
                <a:lnTo>
                  <a:pt x="16" y="68"/>
                </a:lnTo>
                <a:lnTo>
                  <a:pt x="0" y="32"/>
                </a:lnTo>
                <a:close/>
              </a:path>
            </a:pathLst>
          </a:custGeom>
          <a:solidFill>
            <a:srgbClr val="B76B0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3148" name="Freeform 76"/>
          <p:cNvSpPr>
            <a:spLocks/>
          </p:cNvSpPr>
          <p:nvPr/>
        </p:nvSpPr>
        <p:spPr bwMode="auto">
          <a:xfrm rot="17894870">
            <a:off x="5491174" y="1720838"/>
            <a:ext cx="585183" cy="342602"/>
          </a:xfrm>
          <a:custGeom>
            <a:avLst/>
            <a:gdLst/>
            <a:ahLst/>
            <a:cxnLst>
              <a:cxn ang="0">
                <a:pos x="104" y="0"/>
              </a:cxn>
              <a:cxn ang="0">
                <a:pos x="125" y="2"/>
              </a:cxn>
              <a:cxn ang="0">
                <a:pos x="144" y="9"/>
              </a:cxn>
              <a:cxn ang="0">
                <a:pos x="162" y="19"/>
              </a:cxn>
              <a:cxn ang="0">
                <a:pos x="177" y="33"/>
              </a:cxn>
              <a:cxn ang="0">
                <a:pos x="189" y="50"/>
              </a:cxn>
              <a:cxn ang="0">
                <a:pos x="199" y="70"/>
              </a:cxn>
              <a:cxn ang="0">
                <a:pos x="205" y="92"/>
              </a:cxn>
              <a:cxn ang="0">
                <a:pos x="207" y="114"/>
              </a:cxn>
              <a:cxn ang="0">
                <a:pos x="205" y="137"/>
              </a:cxn>
              <a:cxn ang="0">
                <a:pos x="199" y="159"/>
              </a:cxn>
              <a:cxn ang="0">
                <a:pos x="189" y="178"/>
              </a:cxn>
              <a:cxn ang="0">
                <a:pos x="177" y="194"/>
              </a:cxn>
              <a:cxn ang="0">
                <a:pos x="162" y="209"/>
              </a:cxn>
              <a:cxn ang="0">
                <a:pos x="144" y="219"/>
              </a:cxn>
              <a:cxn ang="0">
                <a:pos x="125" y="225"/>
              </a:cxn>
              <a:cxn ang="0">
                <a:pos x="104" y="228"/>
              </a:cxn>
              <a:cxn ang="0">
                <a:pos x="82" y="225"/>
              </a:cxn>
              <a:cxn ang="0">
                <a:pos x="63" y="219"/>
              </a:cxn>
              <a:cxn ang="0">
                <a:pos x="45" y="209"/>
              </a:cxn>
              <a:cxn ang="0">
                <a:pos x="31" y="194"/>
              </a:cxn>
              <a:cxn ang="0">
                <a:pos x="18" y="178"/>
              </a:cxn>
              <a:cxn ang="0">
                <a:pos x="8" y="159"/>
              </a:cxn>
              <a:cxn ang="0">
                <a:pos x="2" y="137"/>
              </a:cxn>
              <a:cxn ang="0">
                <a:pos x="0" y="114"/>
              </a:cxn>
              <a:cxn ang="0">
                <a:pos x="2" y="92"/>
              </a:cxn>
              <a:cxn ang="0">
                <a:pos x="8" y="70"/>
              </a:cxn>
              <a:cxn ang="0">
                <a:pos x="18" y="50"/>
              </a:cxn>
              <a:cxn ang="0">
                <a:pos x="31" y="33"/>
              </a:cxn>
              <a:cxn ang="0">
                <a:pos x="45" y="19"/>
              </a:cxn>
              <a:cxn ang="0">
                <a:pos x="63" y="9"/>
              </a:cxn>
              <a:cxn ang="0">
                <a:pos x="82" y="2"/>
              </a:cxn>
              <a:cxn ang="0">
                <a:pos x="104" y="0"/>
              </a:cxn>
            </a:cxnLst>
            <a:rect l="0" t="0" r="r" b="b"/>
            <a:pathLst>
              <a:path w="207" h="228">
                <a:moveTo>
                  <a:pt x="104" y="0"/>
                </a:moveTo>
                <a:lnTo>
                  <a:pt x="125" y="2"/>
                </a:lnTo>
                <a:lnTo>
                  <a:pt x="144" y="9"/>
                </a:lnTo>
                <a:lnTo>
                  <a:pt x="162" y="19"/>
                </a:lnTo>
                <a:lnTo>
                  <a:pt x="177" y="33"/>
                </a:lnTo>
                <a:lnTo>
                  <a:pt x="189" y="50"/>
                </a:lnTo>
                <a:lnTo>
                  <a:pt x="199" y="70"/>
                </a:lnTo>
                <a:lnTo>
                  <a:pt x="205" y="92"/>
                </a:lnTo>
                <a:lnTo>
                  <a:pt x="207" y="114"/>
                </a:lnTo>
                <a:lnTo>
                  <a:pt x="205" y="137"/>
                </a:lnTo>
                <a:lnTo>
                  <a:pt x="199" y="159"/>
                </a:lnTo>
                <a:lnTo>
                  <a:pt x="189" y="178"/>
                </a:lnTo>
                <a:lnTo>
                  <a:pt x="177" y="194"/>
                </a:lnTo>
                <a:lnTo>
                  <a:pt x="162" y="209"/>
                </a:lnTo>
                <a:lnTo>
                  <a:pt x="144" y="219"/>
                </a:lnTo>
                <a:lnTo>
                  <a:pt x="125" y="225"/>
                </a:lnTo>
                <a:lnTo>
                  <a:pt x="104" y="228"/>
                </a:lnTo>
                <a:lnTo>
                  <a:pt x="82" y="225"/>
                </a:lnTo>
                <a:lnTo>
                  <a:pt x="63" y="219"/>
                </a:lnTo>
                <a:lnTo>
                  <a:pt x="45" y="209"/>
                </a:lnTo>
                <a:lnTo>
                  <a:pt x="31" y="194"/>
                </a:lnTo>
                <a:lnTo>
                  <a:pt x="18" y="178"/>
                </a:lnTo>
                <a:lnTo>
                  <a:pt x="8" y="159"/>
                </a:lnTo>
                <a:lnTo>
                  <a:pt x="2" y="137"/>
                </a:lnTo>
                <a:lnTo>
                  <a:pt x="0" y="114"/>
                </a:lnTo>
                <a:lnTo>
                  <a:pt x="2" y="92"/>
                </a:lnTo>
                <a:lnTo>
                  <a:pt x="8" y="70"/>
                </a:lnTo>
                <a:lnTo>
                  <a:pt x="18" y="50"/>
                </a:lnTo>
                <a:lnTo>
                  <a:pt x="31" y="33"/>
                </a:lnTo>
                <a:lnTo>
                  <a:pt x="45" y="19"/>
                </a:lnTo>
                <a:lnTo>
                  <a:pt x="63" y="9"/>
                </a:lnTo>
                <a:lnTo>
                  <a:pt x="82" y="2"/>
                </a:lnTo>
                <a:lnTo>
                  <a:pt x="104" y="0"/>
                </a:lnTo>
                <a:close/>
              </a:path>
            </a:pathLst>
          </a:custGeom>
          <a:solidFill>
            <a:srgbClr val="00335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3149" name="Freeform 77"/>
          <p:cNvSpPr>
            <a:spLocks/>
          </p:cNvSpPr>
          <p:nvPr/>
        </p:nvSpPr>
        <p:spPr bwMode="auto">
          <a:xfrm rot="17894870">
            <a:off x="5510224" y="2160576"/>
            <a:ext cx="234639" cy="135238"/>
          </a:xfrm>
          <a:custGeom>
            <a:avLst/>
            <a:gdLst/>
            <a:ahLst/>
            <a:cxnLst>
              <a:cxn ang="0">
                <a:pos x="41" y="0"/>
              </a:cxn>
              <a:cxn ang="0">
                <a:pos x="50" y="1"/>
              </a:cxn>
              <a:cxn ang="0">
                <a:pos x="57" y="3"/>
              </a:cxn>
              <a:cxn ang="0">
                <a:pos x="64" y="7"/>
              </a:cxn>
              <a:cxn ang="0">
                <a:pos x="71" y="13"/>
              </a:cxn>
              <a:cxn ang="0">
                <a:pos x="76" y="20"/>
              </a:cxn>
              <a:cxn ang="0">
                <a:pos x="80" y="27"/>
              </a:cxn>
              <a:cxn ang="0">
                <a:pos x="82" y="35"/>
              </a:cxn>
              <a:cxn ang="0">
                <a:pos x="83" y="45"/>
              </a:cxn>
              <a:cxn ang="0">
                <a:pos x="82" y="55"/>
              </a:cxn>
              <a:cxn ang="0">
                <a:pos x="80" y="63"/>
              </a:cxn>
              <a:cxn ang="0">
                <a:pos x="76" y="70"/>
              </a:cxn>
              <a:cxn ang="0">
                <a:pos x="71" y="77"/>
              </a:cxn>
              <a:cxn ang="0">
                <a:pos x="64" y="83"/>
              </a:cxn>
              <a:cxn ang="0">
                <a:pos x="57" y="87"/>
              </a:cxn>
              <a:cxn ang="0">
                <a:pos x="50" y="89"/>
              </a:cxn>
              <a:cxn ang="0">
                <a:pos x="41" y="90"/>
              </a:cxn>
              <a:cxn ang="0">
                <a:pos x="33" y="89"/>
              </a:cxn>
              <a:cxn ang="0">
                <a:pos x="26" y="87"/>
              </a:cxn>
              <a:cxn ang="0">
                <a:pos x="19" y="83"/>
              </a:cxn>
              <a:cxn ang="0">
                <a:pos x="12" y="77"/>
              </a:cxn>
              <a:cxn ang="0">
                <a:pos x="7" y="70"/>
              </a:cxn>
              <a:cxn ang="0">
                <a:pos x="3" y="63"/>
              </a:cxn>
              <a:cxn ang="0">
                <a:pos x="1" y="55"/>
              </a:cxn>
              <a:cxn ang="0">
                <a:pos x="0" y="45"/>
              </a:cxn>
              <a:cxn ang="0">
                <a:pos x="1" y="35"/>
              </a:cxn>
              <a:cxn ang="0">
                <a:pos x="3" y="27"/>
              </a:cxn>
              <a:cxn ang="0">
                <a:pos x="7" y="20"/>
              </a:cxn>
              <a:cxn ang="0">
                <a:pos x="12" y="13"/>
              </a:cxn>
              <a:cxn ang="0">
                <a:pos x="19" y="7"/>
              </a:cxn>
              <a:cxn ang="0">
                <a:pos x="26" y="3"/>
              </a:cxn>
              <a:cxn ang="0">
                <a:pos x="33" y="1"/>
              </a:cxn>
              <a:cxn ang="0">
                <a:pos x="41" y="0"/>
              </a:cxn>
            </a:cxnLst>
            <a:rect l="0" t="0" r="r" b="b"/>
            <a:pathLst>
              <a:path w="83" h="90">
                <a:moveTo>
                  <a:pt x="41" y="0"/>
                </a:moveTo>
                <a:lnTo>
                  <a:pt x="50" y="1"/>
                </a:lnTo>
                <a:lnTo>
                  <a:pt x="57" y="3"/>
                </a:lnTo>
                <a:lnTo>
                  <a:pt x="64" y="7"/>
                </a:lnTo>
                <a:lnTo>
                  <a:pt x="71" y="13"/>
                </a:lnTo>
                <a:lnTo>
                  <a:pt x="76" y="20"/>
                </a:lnTo>
                <a:lnTo>
                  <a:pt x="80" y="27"/>
                </a:lnTo>
                <a:lnTo>
                  <a:pt x="82" y="35"/>
                </a:lnTo>
                <a:lnTo>
                  <a:pt x="83" y="45"/>
                </a:lnTo>
                <a:lnTo>
                  <a:pt x="82" y="55"/>
                </a:lnTo>
                <a:lnTo>
                  <a:pt x="80" y="63"/>
                </a:lnTo>
                <a:lnTo>
                  <a:pt x="76" y="70"/>
                </a:lnTo>
                <a:lnTo>
                  <a:pt x="71" y="77"/>
                </a:lnTo>
                <a:lnTo>
                  <a:pt x="64" y="83"/>
                </a:lnTo>
                <a:lnTo>
                  <a:pt x="57" y="87"/>
                </a:lnTo>
                <a:lnTo>
                  <a:pt x="50" y="89"/>
                </a:lnTo>
                <a:lnTo>
                  <a:pt x="41" y="90"/>
                </a:lnTo>
                <a:lnTo>
                  <a:pt x="33" y="89"/>
                </a:lnTo>
                <a:lnTo>
                  <a:pt x="26" y="87"/>
                </a:lnTo>
                <a:lnTo>
                  <a:pt x="19" y="83"/>
                </a:lnTo>
                <a:lnTo>
                  <a:pt x="12" y="77"/>
                </a:lnTo>
                <a:lnTo>
                  <a:pt x="7" y="70"/>
                </a:lnTo>
                <a:lnTo>
                  <a:pt x="3" y="63"/>
                </a:lnTo>
                <a:lnTo>
                  <a:pt x="1" y="55"/>
                </a:lnTo>
                <a:lnTo>
                  <a:pt x="0" y="45"/>
                </a:lnTo>
                <a:lnTo>
                  <a:pt x="1" y="35"/>
                </a:lnTo>
                <a:lnTo>
                  <a:pt x="3" y="27"/>
                </a:lnTo>
                <a:lnTo>
                  <a:pt x="7" y="20"/>
                </a:lnTo>
                <a:lnTo>
                  <a:pt x="12" y="13"/>
                </a:lnTo>
                <a:lnTo>
                  <a:pt x="19" y="7"/>
                </a:lnTo>
                <a:lnTo>
                  <a:pt x="26" y="3"/>
                </a:lnTo>
                <a:lnTo>
                  <a:pt x="33" y="1"/>
                </a:lnTo>
                <a:lnTo>
                  <a:pt x="41" y="0"/>
                </a:lnTo>
                <a:close/>
              </a:path>
            </a:pathLst>
          </a:custGeom>
          <a:solidFill>
            <a:srgbClr val="00335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3150" name="Freeform 78"/>
          <p:cNvSpPr>
            <a:spLocks/>
          </p:cNvSpPr>
          <p:nvPr/>
        </p:nvSpPr>
        <p:spPr bwMode="auto">
          <a:xfrm rot="17894870">
            <a:off x="5110174" y="3409938"/>
            <a:ext cx="319448" cy="186327"/>
          </a:xfrm>
          <a:custGeom>
            <a:avLst/>
            <a:gdLst/>
            <a:ahLst/>
            <a:cxnLst>
              <a:cxn ang="0">
                <a:pos x="57" y="0"/>
              </a:cxn>
              <a:cxn ang="0">
                <a:pos x="68" y="1"/>
              </a:cxn>
              <a:cxn ang="0">
                <a:pos x="79" y="5"/>
              </a:cxn>
              <a:cxn ang="0">
                <a:pos x="88" y="11"/>
              </a:cxn>
              <a:cxn ang="0">
                <a:pos x="97" y="18"/>
              </a:cxn>
              <a:cxn ang="0">
                <a:pos x="104" y="27"/>
              </a:cxn>
              <a:cxn ang="0">
                <a:pos x="109" y="38"/>
              </a:cxn>
              <a:cxn ang="0">
                <a:pos x="112" y="49"/>
              </a:cxn>
              <a:cxn ang="0">
                <a:pos x="113" y="62"/>
              </a:cxn>
              <a:cxn ang="0">
                <a:pos x="112" y="74"/>
              </a:cxn>
              <a:cxn ang="0">
                <a:pos x="109" y="86"/>
              </a:cxn>
              <a:cxn ang="0">
                <a:pos x="104" y="97"/>
              </a:cxn>
              <a:cxn ang="0">
                <a:pos x="97" y="105"/>
              </a:cxn>
              <a:cxn ang="0">
                <a:pos x="88" y="113"/>
              </a:cxn>
              <a:cxn ang="0">
                <a:pos x="79" y="119"/>
              </a:cxn>
              <a:cxn ang="0">
                <a:pos x="68" y="123"/>
              </a:cxn>
              <a:cxn ang="0">
                <a:pos x="57" y="124"/>
              </a:cxn>
              <a:cxn ang="0">
                <a:pos x="45" y="123"/>
              </a:cxn>
              <a:cxn ang="0">
                <a:pos x="36" y="119"/>
              </a:cxn>
              <a:cxn ang="0">
                <a:pos x="25" y="113"/>
              </a:cxn>
              <a:cxn ang="0">
                <a:pos x="17" y="105"/>
              </a:cxn>
              <a:cxn ang="0">
                <a:pos x="10" y="97"/>
              </a:cxn>
              <a:cxn ang="0">
                <a:pos x="5" y="86"/>
              </a:cxn>
              <a:cxn ang="0">
                <a:pos x="1" y="74"/>
              </a:cxn>
              <a:cxn ang="0">
                <a:pos x="0" y="62"/>
              </a:cxn>
              <a:cxn ang="0">
                <a:pos x="1" y="49"/>
              </a:cxn>
              <a:cxn ang="0">
                <a:pos x="5" y="38"/>
              </a:cxn>
              <a:cxn ang="0">
                <a:pos x="10" y="27"/>
              </a:cxn>
              <a:cxn ang="0">
                <a:pos x="17" y="18"/>
              </a:cxn>
              <a:cxn ang="0">
                <a:pos x="25" y="11"/>
              </a:cxn>
              <a:cxn ang="0">
                <a:pos x="36" y="5"/>
              </a:cxn>
              <a:cxn ang="0">
                <a:pos x="45" y="1"/>
              </a:cxn>
              <a:cxn ang="0">
                <a:pos x="57" y="0"/>
              </a:cxn>
            </a:cxnLst>
            <a:rect l="0" t="0" r="r" b="b"/>
            <a:pathLst>
              <a:path w="113" h="124">
                <a:moveTo>
                  <a:pt x="57" y="0"/>
                </a:moveTo>
                <a:lnTo>
                  <a:pt x="68" y="1"/>
                </a:lnTo>
                <a:lnTo>
                  <a:pt x="79" y="5"/>
                </a:lnTo>
                <a:lnTo>
                  <a:pt x="88" y="11"/>
                </a:lnTo>
                <a:lnTo>
                  <a:pt x="97" y="18"/>
                </a:lnTo>
                <a:lnTo>
                  <a:pt x="104" y="27"/>
                </a:lnTo>
                <a:lnTo>
                  <a:pt x="109" y="38"/>
                </a:lnTo>
                <a:lnTo>
                  <a:pt x="112" y="49"/>
                </a:lnTo>
                <a:lnTo>
                  <a:pt x="113" y="62"/>
                </a:lnTo>
                <a:lnTo>
                  <a:pt x="112" y="74"/>
                </a:lnTo>
                <a:lnTo>
                  <a:pt x="109" y="86"/>
                </a:lnTo>
                <a:lnTo>
                  <a:pt x="104" y="97"/>
                </a:lnTo>
                <a:lnTo>
                  <a:pt x="97" y="105"/>
                </a:lnTo>
                <a:lnTo>
                  <a:pt x="88" y="113"/>
                </a:lnTo>
                <a:lnTo>
                  <a:pt x="79" y="119"/>
                </a:lnTo>
                <a:lnTo>
                  <a:pt x="68" y="123"/>
                </a:lnTo>
                <a:lnTo>
                  <a:pt x="57" y="124"/>
                </a:lnTo>
                <a:lnTo>
                  <a:pt x="45" y="123"/>
                </a:lnTo>
                <a:lnTo>
                  <a:pt x="36" y="119"/>
                </a:lnTo>
                <a:lnTo>
                  <a:pt x="25" y="113"/>
                </a:lnTo>
                <a:lnTo>
                  <a:pt x="17" y="105"/>
                </a:lnTo>
                <a:lnTo>
                  <a:pt x="10" y="97"/>
                </a:lnTo>
                <a:lnTo>
                  <a:pt x="5" y="86"/>
                </a:lnTo>
                <a:lnTo>
                  <a:pt x="1" y="74"/>
                </a:lnTo>
                <a:lnTo>
                  <a:pt x="0" y="62"/>
                </a:lnTo>
                <a:lnTo>
                  <a:pt x="1" y="49"/>
                </a:lnTo>
                <a:lnTo>
                  <a:pt x="5" y="38"/>
                </a:lnTo>
                <a:lnTo>
                  <a:pt x="10" y="27"/>
                </a:lnTo>
                <a:lnTo>
                  <a:pt x="17" y="18"/>
                </a:lnTo>
                <a:lnTo>
                  <a:pt x="25" y="11"/>
                </a:lnTo>
                <a:lnTo>
                  <a:pt x="36" y="5"/>
                </a:lnTo>
                <a:lnTo>
                  <a:pt x="45" y="1"/>
                </a:lnTo>
                <a:lnTo>
                  <a:pt x="57" y="0"/>
                </a:lnTo>
                <a:close/>
              </a:path>
            </a:pathLst>
          </a:custGeom>
          <a:solidFill>
            <a:srgbClr val="00335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3151" name="Freeform 79"/>
          <p:cNvSpPr>
            <a:spLocks/>
          </p:cNvSpPr>
          <p:nvPr/>
        </p:nvSpPr>
        <p:spPr bwMode="auto">
          <a:xfrm rot="17894870">
            <a:off x="5708660" y="2990839"/>
            <a:ext cx="248773" cy="88656"/>
          </a:xfrm>
          <a:custGeom>
            <a:avLst/>
            <a:gdLst/>
            <a:ahLst/>
            <a:cxnLst>
              <a:cxn ang="0">
                <a:pos x="86" y="17"/>
              </a:cxn>
              <a:cxn ang="0">
                <a:pos x="88" y="28"/>
              </a:cxn>
              <a:cxn ang="0">
                <a:pos x="85" y="40"/>
              </a:cxn>
              <a:cxn ang="0">
                <a:pos x="75" y="49"/>
              </a:cxn>
              <a:cxn ang="0">
                <a:pos x="61" y="56"/>
              </a:cxn>
              <a:cxn ang="0">
                <a:pos x="52" y="58"/>
              </a:cxn>
              <a:cxn ang="0">
                <a:pos x="43" y="59"/>
              </a:cxn>
              <a:cxn ang="0">
                <a:pos x="34" y="59"/>
              </a:cxn>
              <a:cxn ang="0">
                <a:pos x="27" y="56"/>
              </a:cxn>
              <a:cxn ang="0">
                <a:pos x="19" y="54"/>
              </a:cxn>
              <a:cxn ang="0">
                <a:pos x="13" y="52"/>
              </a:cxn>
              <a:cxn ang="0">
                <a:pos x="7" y="47"/>
              </a:cxn>
              <a:cxn ang="0">
                <a:pos x="3" y="42"/>
              </a:cxn>
              <a:cxn ang="0">
                <a:pos x="0" y="31"/>
              </a:cxn>
              <a:cxn ang="0">
                <a:pos x="3" y="19"/>
              </a:cxn>
              <a:cxn ang="0">
                <a:pos x="13" y="10"/>
              </a:cxn>
              <a:cxn ang="0">
                <a:pos x="29" y="3"/>
              </a:cxn>
              <a:cxn ang="0">
                <a:pos x="37" y="0"/>
              </a:cxn>
              <a:cxn ang="0">
                <a:pos x="45" y="0"/>
              </a:cxn>
              <a:cxn ang="0">
                <a:pos x="54" y="0"/>
              </a:cxn>
              <a:cxn ang="0">
                <a:pos x="62" y="2"/>
              </a:cxn>
              <a:cxn ang="0">
                <a:pos x="69" y="4"/>
              </a:cxn>
              <a:cxn ang="0">
                <a:pos x="76" y="8"/>
              </a:cxn>
              <a:cxn ang="0">
                <a:pos x="81" y="12"/>
              </a:cxn>
              <a:cxn ang="0">
                <a:pos x="86" y="17"/>
              </a:cxn>
            </a:cxnLst>
            <a:rect l="0" t="0" r="r" b="b"/>
            <a:pathLst>
              <a:path w="88" h="59">
                <a:moveTo>
                  <a:pt x="86" y="17"/>
                </a:moveTo>
                <a:lnTo>
                  <a:pt x="88" y="28"/>
                </a:lnTo>
                <a:lnTo>
                  <a:pt x="85" y="40"/>
                </a:lnTo>
                <a:lnTo>
                  <a:pt x="75" y="49"/>
                </a:lnTo>
                <a:lnTo>
                  <a:pt x="61" y="56"/>
                </a:lnTo>
                <a:lnTo>
                  <a:pt x="52" y="58"/>
                </a:lnTo>
                <a:lnTo>
                  <a:pt x="43" y="59"/>
                </a:lnTo>
                <a:lnTo>
                  <a:pt x="34" y="59"/>
                </a:lnTo>
                <a:lnTo>
                  <a:pt x="27" y="56"/>
                </a:lnTo>
                <a:lnTo>
                  <a:pt x="19" y="54"/>
                </a:lnTo>
                <a:lnTo>
                  <a:pt x="13" y="52"/>
                </a:lnTo>
                <a:lnTo>
                  <a:pt x="7" y="47"/>
                </a:lnTo>
                <a:lnTo>
                  <a:pt x="3" y="42"/>
                </a:lnTo>
                <a:lnTo>
                  <a:pt x="0" y="31"/>
                </a:lnTo>
                <a:lnTo>
                  <a:pt x="3" y="19"/>
                </a:lnTo>
                <a:lnTo>
                  <a:pt x="13" y="10"/>
                </a:lnTo>
                <a:lnTo>
                  <a:pt x="29" y="3"/>
                </a:lnTo>
                <a:lnTo>
                  <a:pt x="37" y="0"/>
                </a:lnTo>
                <a:lnTo>
                  <a:pt x="45" y="0"/>
                </a:lnTo>
                <a:lnTo>
                  <a:pt x="54" y="0"/>
                </a:lnTo>
                <a:lnTo>
                  <a:pt x="62" y="2"/>
                </a:lnTo>
                <a:lnTo>
                  <a:pt x="69" y="4"/>
                </a:lnTo>
                <a:lnTo>
                  <a:pt x="76" y="8"/>
                </a:lnTo>
                <a:lnTo>
                  <a:pt x="81" y="12"/>
                </a:lnTo>
                <a:lnTo>
                  <a:pt x="86" y="17"/>
                </a:lnTo>
                <a:close/>
              </a:path>
            </a:pathLst>
          </a:custGeom>
          <a:solidFill>
            <a:srgbClr val="8C44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3152" name="Freeform 80"/>
          <p:cNvSpPr>
            <a:spLocks/>
          </p:cNvSpPr>
          <p:nvPr/>
        </p:nvSpPr>
        <p:spPr bwMode="auto">
          <a:xfrm rot="17894870">
            <a:off x="5905510" y="2871775"/>
            <a:ext cx="195061" cy="70625"/>
          </a:xfrm>
          <a:custGeom>
            <a:avLst/>
            <a:gdLst/>
            <a:ahLst/>
            <a:cxnLst>
              <a:cxn ang="0">
                <a:pos x="67" y="15"/>
              </a:cxn>
              <a:cxn ang="0">
                <a:pos x="69" y="23"/>
              </a:cxn>
              <a:cxn ang="0">
                <a:pos x="66" y="31"/>
              </a:cxn>
              <a:cxn ang="0">
                <a:pos x="58" y="40"/>
              </a:cxn>
              <a:cxn ang="0">
                <a:pos x="46" y="44"/>
              </a:cxn>
              <a:cxn ang="0">
                <a:pos x="41" y="46"/>
              </a:cxn>
              <a:cxn ang="0">
                <a:pos x="33" y="47"/>
              </a:cxn>
              <a:cxn ang="0">
                <a:pos x="27" y="47"/>
              </a:cxn>
              <a:cxn ang="0">
                <a:pos x="21" y="46"/>
              </a:cxn>
              <a:cxn ang="0">
                <a:pos x="15" y="43"/>
              </a:cxn>
              <a:cxn ang="0">
                <a:pos x="9" y="41"/>
              </a:cxn>
              <a:cxn ang="0">
                <a:pos x="6" y="37"/>
              </a:cxn>
              <a:cxn ang="0">
                <a:pos x="2" y="34"/>
              </a:cxn>
              <a:cxn ang="0">
                <a:pos x="0" y="24"/>
              </a:cxn>
              <a:cxn ang="0">
                <a:pos x="2" y="16"/>
              </a:cxn>
              <a:cxn ang="0">
                <a:pos x="9" y="9"/>
              </a:cxn>
              <a:cxn ang="0">
                <a:pos x="21" y="3"/>
              </a:cxn>
              <a:cxn ang="0">
                <a:pos x="29" y="1"/>
              </a:cxn>
              <a:cxn ang="0">
                <a:pos x="35" y="0"/>
              </a:cxn>
              <a:cxn ang="0">
                <a:pos x="42" y="1"/>
              </a:cxn>
              <a:cxn ang="0">
                <a:pos x="48" y="3"/>
              </a:cxn>
              <a:cxn ang="0">
                <a:pos x="54" y="4"/>
              </a:cxn>
              <a:cxn ang="0">
                <a:pos x="60" y="7"/>
              </a:cxn>
              <a:cxn ang="0">
                <a:pos x="63" y="11"/>
              </a:cxn>
              <a:cxn ang="0">
                <a:pos x="67" y="15"/>
              </a:cxn>
            </a:cxnLst>
            <a:rect l="0" t="0" r="r" b="b"/>
            <a:pathLst>
              <a:path w="69" h="47">
                <a:moveTo>
                  <a:pt x="67" y="15"/>
                </a:moveTo>
                <a:lnTo>
                  <a:pt x="69" y="23"/>
                </a:lnTo>
                <a:lnTo>
                  <a:pt x="66" y="31"/>
                </a:lnTo>
                <a:lnTo>
                  <a:pt x="58" y="40"/>
                </a:lnTo>
                <a:lnTo>
                  <a:pt x="46" y="44"/>
                </a:lnTo>
                <a:lnTo>
                  <a:pt x="41" y="46"/>
                </a:lnTo>
                <a:lnTo>
                  <a:pt x="33" y="47"/>
                </a:lnTo>
                <a:lnTo>
                  <a:pt x="27" y="47"/>
                </a:lnTo>
                <a:lnTo>
                  <a:pt x="21" y="46"/>
                </a:lnTo>
                <a:lnTo>
                  <a:pt x="15" y="43"/>
                </a:lnTo>
                <a:lnTo>
                  <a:pt x="9" y="41"/>
                </a:lnTo>
                <a:lnTo>
                  <a:pt x="6" y="37"/>
                </a:lnTo>
                <a:lnTo>
                  <a:pt x="2" y="34"/>
                </a:lnTo>
                <a:lnTo>
                  <a:pt x="0" y="24"/>
                </a:lnTo>
                <a:lnTo>
                  <a:pt x="2" y="16"/>
                </a:lnTo>
                <a:lnTo>
                  <a:pt x="9" y="9"/>
                </a:lnTo>
                <a:lnTo>
                  <a:pt x="21" y="3"/>
                </a:lnTo>
                <a:lnTo>
                  <a:pt x="29" y="1"/>
                </a:lnTo>
                <a:lnTo>
                  <a:pt x="35" y="0"/>
                </a:lnTo>
                <a:lnTo>
                  <a:pt x="42" y="1"/>
                </a:lnTo>
                <a:lnTo>
                  <a:pt x="48" y="3"/>
                </a:lnTo>
                <a:lnTo>
                  <a:pt x="54" y="4"/>
                </a:lnTo>
                <a:lnTo>
                  <a:pt x="60" y="7"/>
                </a:lnTo>
                <a:lnTo>
                  <a:pt x="63" y="11"/>
                </a:lnTo>
                <a:lnTo>
                  <a:pt x="67" y="15"/>
                </a:lnTo>
                <a:close/>
              </a:path>
            </a:pathLst>
          </a:custGeom>
          <a:solidFill>
            <a:srgbClr val="8C44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3153" name="Freeform 81"/>
          <p:cNvSpPr>
            <a:spLocks/>
          </p:cNvSpPr>
          <p:nvPr/>
        </p:nvSpPr>
        <p:spPr bwMode="auto">
          <a:xfrm rot="17894870">
            <a:off x="5387981" y="1982762"/>
            <a:ext cx="585183" cy="342602"/>
          </a:xfrm>
          <a:custGeom>
            <a:avLst/>
            <a:gdLst/>
            <a:ahLst/>
            <a:cxnLst>
              <a:cxn ang="0">
                <a:pos x="104" y="0"/>
              </a:cxn>
              <a:cxn ang="0">
                <a:pos x="125" y="2"/>
              </a:cxn>
              <a:cxn ang="0">
                <a:pos x="144" y="9"/>
              </a:cxn>
              <a:cxn ang="0">
                <a:pos x="162" y="19"/>
              </a:cxn>
              <a:cxn ang="0">
                <a:pos x="178" y="33"/>
              </a:cxn>
              <a:cxn ang="0">
                <a:pos x="190" y="50"/>
              </a:cxn>
              <a:cxn ang="0">
                <a:pos x="199" y="70"/>
              </a:cxn>
              <a:cxn ang="0">
                <a:pos x="205" y="92"/>
              </a:cxn>
              <a:cxn ang="0">
                <a:pos x="207" y="114"/>
              </a:cxn>
              <a:cxn ang="0">
                <a:pos x="205" y="137"/>
              </a:cxn>
              <a:cxn ang="0">
                <a:pos x="199" y="159"/>
              </a:cxn>
              <a:cxn ang="0">
                <a:pos x="190" y="178"/>
              </a:cxn>
              <a:cxn ang="0">
                <a:pos x="178" y="194"/>
              </a:cxn>
              <a:cxn ang="0">
                <a:pos x="162" y="209"/>
              </a:cxn>
              <a:cxn ang="0">
                <a:pos x="144" y="219"/>
              </a:cxn>
              <a:cxn ang="0">
                <a:pos x="125" y="225"/>
              </a:cxn>
              <a:cxn ang="0">
                <a:pos x="104" y="228"/>
              </a:cxn>
              <a:cxn ang="0">
                <a:pos x="82" y="225"/>
              </a:cxn>
              <a:cxn ang="0">
                <a:pos x="63" y="219"/>
              </a:cxn>
              <a:cxn ang="0">
                <a:pos x="45" y="209"/>
              </a:cxn>
              <a:cxn ang="0">
                <a:pos x="31" y="194"/>
              </a:cxn>
              <a:cxn ang="0">
                <a:pos x="18" y="178"/>
              </a:cxn>
              <a:cxn ang="0">
                <a:pos x="8" y="159"/>
              </a:cxn>
              <a:cxn ang="0">
                <a:pos x="2" y="137"/>
              </a:cxn>
              <a:cxn ang="0">
                <a:pos x="0" y="114"/>
              </a:cxn>
              <a:cxn ang="0">
                <a:pos x="2" y="92"/>
              </a:cxn>
              <a:cxn ang="0">
                <a:pos x="8" y="70"/>
              </a:cxn>
              <a:cxn ang="0">
                <a:pos x="18" y="50"/>
              </a:cxn>
              <a:cxn ang="0">
                <a:pos x="31" y="33"/>
              </a:cxn>
              <a:cxn ang="0">
                <a:pos x="45" y="19"/>
              </a:cxn>
              <a:cxn ang="0">
                <a:pos x="63" y="9"/>
              </a:cxn>
              <a:cxn ang="0">
                <a:pos x="82" y="2"/>
              </a:cxn>
              <a:cxn ang="0">
                <a:pos x="104" y="0"/>
              </a:cxn>
            </a:cxnLst>
            <a:rect l="0" t="0" r="r" b="b"/>
            <a:pathLst>
              <a:path w="207" h="228">
                <a:moveTo>
                  <a:pt x="104" y="0"/>
                </a:moveTo>
                <a:lnTo>
                  <a:pt x="125" y="2"/>
                </a:lnTo>
                <a:lnTo>
                  <a:pt x="144" y="9"/>
                </a:lnTo>
                <a:lnTo>
                  <a:pt x="162" y="19"/>
                </a:lnTo>
                <a:lnTo>
                  <a:pt x="178" y="33"/>
                </a:lnTo>
                <a:lnTo>
                  <a:pt x="190" y="50"/>
                </a:lnTo>
                <a:lnTo>
                  <a:pt x="199" y="70"/>
                </a:lnTo>
                <a:lnTo>
                  <a:pt x="205" y="92"/>
                </a:lnTo>
                <a:lnTo>
                  <a:pt x="207" y="114"/>
                </a:lnTo>
                <a:lnTo>
                  <a:pt x="205" y="137"/>
                </a:lnTo>
                <a:lnTo>
                  <a:pt x="199" y="159"/>
                </a:lnTo>
                <a:lnTo>
                  <a:pt x="190" y="178"/>
                </a:lnTo>
                <a:lnTo>
                  <a:pt x="178" y="194"/>
                </a:lnTo>
                <a:lnTo>
                  <a:pt x="162" y="209"/>
                </a:lnTo>
                <a:lnTo>
                  <a:pt x="144" y="219"/>
                </a:lnTo>
                <a:lnTo>
                  <a:pt x="125" y="225"/>
                </a:lnTo>
                <a:lnTo>
                  <a:pt x="104" y="228"/>
                </a:lnTo>
                <a:lnTo>
                  <a:pt x="82" y="225"/>
                </a:lnTo>
                <a:lnTo>
                  <a:pt x="63" y="219"/>
                </a:lnTo>
                <a:lnTo>
                  <a:pt x="45" y="209"/>
                </a:lnTo>
                <a:lnTo>
                  <a:pt x="31" y="194"/>
                </a:lnTo>
                <a:lnTo>
                  <a:pt x="18" y="178"/>
                </a:lnTo>
                <a:lnTo>
                  <a:pt x="8" y="159"/>
                </a:lnTo>
                <a:lnTo>
                  <a:pt x="2" y="137"/>
                </a:lnTo>
                <a:lnTo>
                  <a:pt x="0" y="114"/>
                </a:lnTo>
                <a:lnTo>
                  <a:pt x="2" y="92"/>
                </a:lnTo>
                <a:lnTo>
                  <a:pt x="8" y="70"/>
                </a:lnTo>
                <a:lnTo>
                  <a:pt x="18" y="50"/>
                </a:lnTo>
                <a:lnTo>
                  <a:pt x="31" y="33"/>
                </a:lnTo>
                <a:lnTo>
                  <a:pt x="45" y="19"/>
                </a:lnTo>
                <a:lnTo>
                  <a:pt x="63" y="9"/>
                </a:lnTo>
                <a:lnTo>
                  <a:pt x="82" y="2"/>
                </a:lnTo>
                <a:lnTo>
                  <a:pt x="104" y="0"/>
                </a:lnTo>
                <a:close/>
              </a:path>
            </a:pathLst>
          </a:custGeom>
          <a:solidFill>
            <a:srgbClr val="B76B0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3154" name="Freeform 82"/>
          <p:cNvSpPr>
            <a:spLocks/>
          </p:cNvSpPr>
          <p:nvPr/>
        </p:nvSpPr>
        <p:spPr bwMode="auto">
          <a:xfrm rot="17894870">
            <a:off x="5457836" y="1724014"/>
            <a:ext cx="551259" cy="323068"/>
          </a:xfrm>
          <a:custGeom>
            <a:avLst/>
            <a:gdLst/>
            <a:ahLst/>
            <a:cxnLst>
              <a:cxn ang="0">
                <a:pos x="97" y="0"/>
              </a:cxn>
              <a:cxn ang="0">
                <a:pos x="117" y="3"/>
              </a:cxn>
              <a:cxn ang="0">
                <a:pos x="135" y="9"/>
              </a:cxn>
              <a:cxn ang="0">
                <a:pos x="152" y="18"/>
              </a:cxn>
              <a:cxn ang="0">
                <a:pos x="166" y="31"/>
              </a:cxn>
              <a:cxn ang="0">
                <a:pos x="178" y="48"/>
              </a:cxn>
              <a:cxn ang="0">
                <a:pos x="188" y="66"/>
              </a:cxn>
              <a:cxn ang="0">
                <a:pos x="192" y="86"/>
              </a:cxn>
              <a:cxn ang="0">
                <a:pos x="195" y="108"/>
              </a:cxn>
              <a:cxn ang="0">
                <a:pos x="192" y="129"/>
              </a:cxn>
              <a:cxn ang="0">
                <a:pos x="188" y="149"/>
              </a:cxn>
              <a:cxn ang="0">
                <a:pos x="178" y="167"/>
              </a:cxn>
              <a:cxn ang="0">
                <a:pos x="166" y="183"/>
              </a:cxn>
              <a:cxn ang="0">
                <a:pos x="152" y="196"/>
              </a:cxn>
              <a:cxn ang="0">
                <a:pos x="135" y="207"/>
              </a:cxn>
              <a:cxn ang="0">
                <a:pos x="117" y="213"/>
              </a:cxn>
              <a:cxn ang="0">
                <a:pos x="97" y="215"/>
              </a:cxn>
              <a:cxn ang="0">
                <a:pos x="78" y="213"/>
              </a:cxn>
              <a:cxn ang="0">
                <a:pos x="59" y="207"/>
              </a:cxn>
              <a:cxn ang="0">
                <a:pos x="43" y="196"/>
              </a:cxn>
              <a:cxn ang="0">
                <a:pos x="29" y="183"/>
              </a:cxn>
              <a:cxn ang="0">
                <a:pos x="17" y="167"/>
              </a:cxn>
              <a:cxn ang="0">
                <a:pos x="8" y="149"/>
              </a:cxn>
              <a:cxn ang="0">
                <a:pos x="3" y="129"/>
              </a:cxn>
              <a:cxn ang="0">
                <a:pos x="0" y="108"/>
              </a:cxn>
              <a:cxn ang="0">
                <a:pos x="3" y="86"/>
              </a:cxn>
              <a:cxn ang="0">
                <a:pos x="8" y="66"/>
              </a:cxn>
              <a:cxn ang="0">
                <a:pos x="17" y="48"/>
              </a:cxn>
              <a:cxn ang="0">
                <a:pos x="29" y="31"/>
              </a:cxn>
              <a:cxn ang="0">
                <a:pos x="43" y="18"/>
              </a:cxn>
              <a:cxn ang="0">
                <a:pos x="59" y="9"/>
              </a:cxn>
              <a:cxn ang="0">
                <a:pos x="78" y="3"/>
              </a:cxn>
              <a:cxn ang="0">
                <a:pos x="97" y="0"/>
              </a:cxn>
            </a:cxnLst>
            <a:rect l="0" t="0" r="r" b="b"/>
            <a:pathLst>
              <a:path w="195" h="215">
                <a:moveTo>
                  <a:pt x="97" y="0"/>
                </a:moveTo>
                <a:lnTo>
                  <a:pt x="117" y="3"/>
                </a:lnTo>
                <a:lnTo>
                  <a:pt x="135" y="9"/>
                </a:lnTo>
                <a:lnTo>
                  <a:pt x="152" y="18"/>
                </a:lnTo>
                <a:lnTo>
                  <a:pt x="166" y="31"/>
                </a:lnTo>
                <a:lnTo>
                  <a:pt x="178" y="48"/>
                </a:lnTo>
                <a:lnTo>
                  <a:pt x="188" y="66"/>
                </a:lnTo>
                <a:lnTo>
                  <a:pt x="192" y="86"/>
                </a:lnTo>
                <a:lnTo>
                  <a:pt x="195" y="108"/>
                </a:lnTo>
                <a:lnTo>
                  <a:pt x="192" y="129"/>
                </a:lnTo>
                <a:lnTo>
                  <a:pt x="188" y="149"/>
                </a:lnTo>
                <a:lnTo>
                  <a:pt x="178" y="167"/>
                </a:lnTo>
                <a:lnTo>
                  <a:pt x="166" y="183"/>
                </a:lnTo>
                <a:lnTo>
                  <a:pt x="152" y="196"/>
                </a:lnTo>
                <a:lnTo>
                  <a:pt x="135" y="207"/>
                </a:lnTo>
                <a:lnTo>
                  <a:pt x="117" y="213"/>
                </a:lnTo>
                <a:lnTo>
                  <a:pt x="97" y="215"/>
                </a:lnTo>
                <a:lnTo>
                  <a:pt x="78" y="213"/>
                </a:lnTo>
                <a:lnTo>
                  <a:pt x="59" y="207"/>
                </a:lnTo>
                <a:lnTo>
                  <a:pt x="43" y="196"/>
                </a:lnTo>
                <a:lnTo>
                  <a:pt x="29" y="183"/>
                </a:lnTo>
                <a:lnTo>
                  <a:pt x="17" y="167"/>
                </a:lnTo>
                <a:lnTo>
                  <a:pt x="8" y="149"/>
                </a:lnTo>
                <a:lnTo>
                  <a:pt x="3" y="129"/>
                </a:lnTo>
                <a:lnTo>
                  <a:pt x="0" y="108"/>
                </a:lnTo>
                <a:lnTo>
                  <a:pt x="3" y="86"/>
                </a:lnTo>
                <a:lnTo>
                  <a:pt x="8" y="66"/>
                </a:lnTo>
                <a:lnTo>
                  <a:pt x="17" y="48"/>
                </a:lnTo>
                <a:lnTo>
                  <a:pt x="29" y="31"/>
                </a:lnTo>
                <a:lnTo>
                  <a:pt x="43" y="18"/>
                </a:lnTo>
                <a:lnTo>
                  <a:pt x="59" y="9"/>
                </a:lnTo>
                <a:lnTo>
                  <a:pt x="78" y="3"/>
                </a:lnTo>
                <a:lnTo>
                  <a:pt x="97" y="0"/>
                </a:lnTo>
                <a:close/>
              </a:path>
            </a:pathLst>
          </a:custGeom>
          <a:solidFill>
            <a:srgbClr val="BC720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3155" name="Freeform 83"/>
          <p:cNvSpPr>
            <a:spLocks/>
          </p:cNvSpPr>
          <p:nvPr/>
        </p:nvSpPr>
        <p:spPr bwMode="auto">
          <a:xfrm rot="17894870">
            <a:off x="5462599" y="1728775"/>
            <a:ext cx="514508" cy="300528"/>
          </a:xfrm>
          <a:custGeom>
            <a:avLst/>
            <a:gdLst/>
            <a:ahLst/>
            <a:cxnLst>
              <a:cxn ang="0">
                <a:pos x="92" y="0"/>
              </a:cxn>
              <a:cxn ang="0">
                <a:pos x="110" y="2"/>
              </a:cxn>
              <a:cxn ang="0">
                <a:pos x="127" y="8"/>
              </a:cxn>
              <a:cxn ang="0">
                <a:pos x="143" y="16"/>
              </a:cxn>
              <a:cxn ang="0">
                <a:pos x="156" y="29"/>
              </a:cxn>
              <a:cxn ang="0">
                <a:pos x="167" y="44"/>
              </a:cxn>
              <a:cxn ang="0">
                <a:pos x="175" y="61"/>
              </a:cxn>
              <a:cxn ang="0">
                <a:pos x="180" y="80"/>
              </a:cxn>
              <a:cxn ang="0">
                <a:pos x="182" y="100"/>
              </a:cxn>
              <a:cxn ang="0">
                <a:pos x="180" y="120"/>
              </a:cxn>
              <a:cxn ang="0">
                <a:pos x="175" y="139"/>
              </a:cxn>
              <a:cxn ang="0">
                <a:pos x="167" y="156"/>
              </a:cxn>
              <a:cxn ang="0">
                <a:pos x="156" y="170"/>
              </a:cxn>
              <a:cxn ang="0">
                <a:pos x="143" y="183"/>
              </a:cxn>
              <a:cxn ang="0">
                <a:pos x="127" y="192"/>
              </a:cxn>
              <a:cxn ang="0">
                <a:pos x="110" y="198"/>
              </a:cxn>
              <a:cxn ang="0">
                <a:pos x="92" y="200"/>
              </a:cxn>
              <a:cxn ang="0">
                <a:pos x="74" y="198"/>
              </a:cxn>
              <a:cxn ang="0">
                <a:pos x="56" y="192"/>
              </a:cxn>
              <a:cxn ang="0">
                <a:pos x="40" y="183"/>
              </a:cxn>
              <a:cxn ang="0">
                <a:pos x="27" y="170"/>
              </a:cxn>
              <a:cxn ang="0">
                <a:pos x="15" y="156"/>
              </a:cxn>
              <a:cxn ang="0">
                <a:pos x="7" y="139"/>
              </a:cxn>
              <a:cxn ang="0">
                <a:pos x="2" y="120"/>
              </a:cxn>
              <a:cxn ang="0">
                <a:pos x="0" y="100"/>
              </a:cxn>
              <a:cxn ang="0">
                <a:pos x="2" y="80"/>
              </a:cxn>
              <a:cxn ang="0">
                <a:pos x="7" y="61"/>
              </a:cxn>
              <a:cxn ang="0">
                <a:pos x="15" y="44"/>
              </a:cxn>
              <a:cxn ang="0">
                <a:pos x="27" y="29"/>
              </a:cxn>
              <a:cxn ang="0">
                <a:pos x="40" y="16"/>
              </a:cxn>
              <a:cxn ang="0">
                <a:pos x="56" y="8"/>
              </a:cxn>
              <a:cxn ang="0">
                <a:pos x="74" y="2"/>
              </a:cxn>
              <a:cxn ang="0">
                <a:pos x="92" y="0"/>
              </a:cxn>
            </a:cxnLst>
            <a:rect l="0" t="0" r="r" b="b"/>
            <a:pathLst>
              <a:path w="182" h="200">
                <a:moveTo>
                  <a:pt x="92" y="0"/>
                </a:moveTo>
                <a:lnTo>
                  <a:pt x="110" y="2"/>
                </a:lnTo>
                <a:lnTo>
                  <a:pt x="127" y="8"/>
                </a:lnTo>
                <a:lnTo>
                  <a:pt x="143" y="16"/>
                </a:lnTo>
                <a:lnTo>
                  <a:pt x="156" y="29"/>
                </a:lnTo>
                <a:lnTo>
                  <a:pt x="167" y="44"/>
                </a:lnTo>
                <a:lnTo>
                  <a:pt x="175" y="61"/>
                </a:lnTo>
                <a:lnTo>
                  <a:pt x="180" y="80"/>
                </a:lnTo>
                <a:lnTo>
                  <a:pt x="182" y="100"/>
                </a:lnTo>
                <a:lnTo>
                  <a:pt x="180" y="120"/>
                </a:lnTo>
                <a:lnTo>
                  <a:pt x="175" y="139"/>
                </a:lnTo>
                <a:lnTo>
                  <a:pt x="167" y="156"/>
                </a:lnTo>
                <a:lnTo>
                  <a:pt x="156" y="170"/>
                </a:lnTo>
                <a:lnTo>
                  <a:pt x="143" y="183"/>
                </a:lnTo>
                <a:lnTo>
                  <a:pt x="127" y="192"/>
                </a:lnTo>
                <a:lnTo>
                  <a:pt x="110" y="198"/>
                </a:lnTo>
                <a:lnTo>
                  <a:pt x="92" y="200"/>
                </a:lnTo>
                <a:lnTo>
                  <a:pt x="74" y="198"/>
                </a:lnTo>
                <a:lnTo>
                  <a:pt x="56" y="192"/>
                </a:lnTo>
                <a:lnTo>
                  <a:pt x="40" y="183"/>
                </a:lnTo>
                <a:lnTo>
                  <a:pt x="27" y="170"/>
                </a:lnTo>
                <a:lnTo>
                  <a:pt x="15" y="156"/>
                </a:lnTo>
                <a:lnTo>
                  <a:pt x="7" y="139"/>
                </a:lnTo>
                <a:lnTo>
                  <a:pt x="2" y="120"/>
                </a:lnTo>
                <a:lnTo>
                  <a:pt x="0" y="100"/>
                </a:lnTo>
                <a:lnTo>
                  <a:pt x="2" y="80"/>
                </a:lnTo>
                <a:lnTo>
                  <a:pt x="7" y="61"/>
                </a:lnTo>
                <a:lnTo>
                  <a:pt x="15" y="44"/>
                </a:lnTo>
                <a:lnTo>
                  <a:pt x="27" y="29"/>
                </a:lnTo>
                <a:lnTo>
                  <a:pt x="40" y="16"/>
                </a:lnTo>
                <a:lnTo>
                  <a:pt x="56" y="8"/>
                </a:lnTo>
                <a:lnTo>
                  <a:pt x="74" y="2"/>
                </a:lnTo>
                <a:lnTo>
                  <a:pt x="92" y="0"/>
                </a:lnTo>
                <a:close/>
              </a:path>
            </a:pathLst>
          </a:custGeom>
          <a:solidFill>
            <a:srgbClr val="C17A0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3156" name="Freeform 84"/>
          <p:cNvSpPr>
            <a:spLocks/>
          </p:cNvSpPr>
          <p:nvPr/>
        </p:nvSpPr>
        <p:spPr bwMode="auto">
          <a:xfrm rot="17894870">
            <a:off x="5467361" y="1731950"/>
            <a:ext cx="480584" cy="279491"/>
          </a:xfrm>
          <a:custGeom>
            <a:avLst/>
            <a:gdLst/>
            <a:ahLst/>
            <a:cxnLst>
              <a:cxn ang="0">
                <a:pos x="85" y="0"/>
              </a:cxn>
              <a:cxn ang="0">
                <a:pos x="102" y="2"/>
              </a:cxn>
              <a:cxn ang="0">
                <a:pos x="119" y="7"/>
              </a:cxn>
              <a:cxn ang="0">
                <a:pos x="133" y="16"/>
              </a:cxn>
              <a:cxn ang="0">
                <a:pos x="145" y="27"/>
              </a:cxn>
              <a:cxn ang="0">
                <a:pos x="155" y="41"/>
              </a:cxn>
              <a:cxn ang="0">
                <a:pos x="163" y="57"/>
              </a:cxn>
              <a:cxn ang="0">
                <a:pos x="169" y="74"/>
              </a:cxn>
              <a:cxn ang="0">
                <a:pos x="170" y="93"/>
              </a:cxn>
              <a:cxn ang="0">
                <a:pos x="169" y="112"/>
              </a:cxn>
              <a:cxn ang="0">
                <a:pos x="163" y="129"/>
              </a:cxn>
              <a:cxn ang="0">
                <a:pos x="155" y="146"/>
              </a:cxn>
              <a:cxn ang="0">
                <a:pos x="145" y="159"/>
              </a:cxn>
              <a:cxn ang="0">
                <a:pos x="133" y="171"/>
              </a:cxn>
              <a:cxn ang="0">
                <a:pos x="119" y="179"/>
              </a:cxn>
              <a:cxn ang="0">
                <a:pos x="102" y="184"/>
              </a:cxn>
              <a:cxn ang="0">
                <a:pos x="85" y="186"/>
              </a:cxn>
              <a:cxn ang="0">
                <a:pos x="68" y="184"/>
              </a:cxn>
              <a:cxn ang="0">
                <a:pos x="52" y="179"/>
              </a:cxn>
              <a:cxn ang="0">
                <a:pos x="37" y="171"/>
              </a:cxn>
              <a:cxn ang="0">
                <a:pos x="25" y="159"/>
              </a:cxn>
              <a:cxn ang="0">
                <a:pos x="15" y="146"/>
              </a:cxn>
              <a:cxn ang="0">
                <a:pos x="8" y="129"/>
              </a:cxn>
              <a:cxn ang="0">
                <a:pos x="2" y="112"/>
              </a:cxn>
              <a:cxn ang="0">
                <a:pos x="0" y="93"/>
              </a:cxn>
              <a:cxn ang="0">
                <a:pos x="2" y="74"/>
              </a:cxn>
              <a:cxn ang="0">
                <a:pos x="8" y="57"/>
              </a:cxn>
              <a:cxn ang="0">
                <a:pos x="15" y="41"/>
              </a:cxn>
              <a:cxn ang="0">
                <a:pos x="25" y="27"/>
              </a:cxn>
              <a:cxn ang="0">
                <a:pos x="37" y="16"/>
              </a:cxn>
              <a:cxn ang="0">
                <a:pos x="52" y="7"/>
              </a:cxn>
              <a:cxn ang="0">
                <a:pos x="68" y="2"/>
              </a:cxn>
              <a:cxn ang="0">
                <a:pos x="85" y="0"/>
              </a:cxn>
            </a:cxnLst>
            <a:rect l="0" t="0" r="r" b="b"/>
            <a:pathLst>
              <a:path w="170" h="186">
                <a:moveTo>
                  <a:pt x="85" y="0"/>
                </a:moveTo>
                <a:lnTo>
                  <a:pt x="102" y="2"/>
                </a:lnTo>
                <a:lnTo>
                  <a:pt x="119" y="7"/>
                </a:lnTo>
                <a:lnTo>
                  <a:pt x="133" y="16"/>
                </a:lnTo>
                <a:lnTo>
                  <a:pt x="145" y="27"/>
                </a:lnTo>
                <a:lnTo>
                  <a:pt x="155" y="41"/>
                </a:lnTo>
                <a:lnTo>
                  <a:pt x="163" y="57"/>
                </a:lnTo>
                <a:lnTo>
                  <a:pt x="169" y="74"/>
                </a:lnTo>
                <a:lnTo>
                  <a:pt x="170" y="93"/>
                </a:lnTo>
                <a:lnTo>
                  <a:pt x="169" y="112"/>
                </a:lnTo>
                <a:lnTo>
                  <a:pt x="163" y="129"/>
                </a:lnTo>
                <a:lnTo>
                  <a:pt x="155" y="146"/>
                </a:lnTo>
                <a:lnTo>
                  <a:pt x="145" y="159"/>
                </a:lnTo>
                <a:lnTo>
                  <a:pt x="133" y="171"/>
                </a:lnTo>
                <a:lnTo>
                  <a:pt x="119" y="179"/>
                </a:lnTo>
                <a:lnTo>
                  <a:pt x="102" y="184"/>
                </a:lnTo>
                <a:lnTo>
                  <a:pt x="85" y="186"/>
                </a:lnTo>
                <a:lnTo>
                  <a:pt x="68" y="184"/>
                </a:lnTo>
                <a:lnTo>
                  <a:pt x="52" y="179"/>
                </a:lnTo>
                <a:lnTo>
                  <a:pt x="37" y="171"/>
                </a:lnTo>
                <a:lnTo>
                  <a:pt x="25" y="159"/>
                </a:lnTo>
                <a:lnTo>
                  <a:pt x="15" y="146"/>
                </a:lnTo>
                <a:lnTo>
                  <a:pt x="8" y="129"/>
                </a:lnTo>
                <a:lnTo>
                  <a:pt x="2" y="112"/>
                </a:lnTo>
                <a:lnTo>
                  <a:pt x="0" y="93"/>
                </a:lnTo>
                <a:lnTo>
                  <a:pt x="2" y="74"/>
                </a:lnTo>
                <a:lnTo>
                  <a:pt x="8" y="57"/>
                </a:lnTo>
                <a:lnTo>
                  <a:pt x="15" y="41"/>
                </a:lnTo>
                <a:lnTo>
                  <a:pt x="25" y="27"/>
                </a:lnTo>
                <a:lnTo>
                  <a:pt x="37" y="16"/>
                </a:lnTo>
                <a:lnTo>
                  <a:pt x="52" y="7"/>
                </a:lnTo>
                <a:lnTo>
                  <a:pt x="68" y="2"/>
                </a:lnTo>
                <a:lnTo>
                  <a:pt x="85" y="0"/>
                </a:lnTo>
                <a:close/>
              </a:path>
            </a:pathLst>
          </a:custGeom>
          <a:solidFill>
            <a:srgbClr val="C47C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3157" name="Freeform 85"/>
          <p:cNvSpPr>
            <a:spLocks/>
          </p:cNvSpPr>
          <p:nvPr/>
        </p:nvSpPr>
        <p:spPr bwMode="auto">
          <a:xfrm rot="17894870">
            <a:off x="5472124" y="1735125"/>
            <a:ext cx="443834" cy="258454"/>
          </a:xfrm>
          <a:custGeom>
            <a:avLst/>
            <a:gdLst/>
            <a:ahLst/>
            <a:cxnLst>
              <a:cxn ang="0">
                <a:pos x="79" y="0"/>
              </a:cxn>
              <a:cxn ang="0">
                <a:pos x="94" y="2"/>
              </a:cxn>
              <a:cxn ang="0">
                <a:pos x="110" y="8"/>
              </a:cxn>
              <a:cxn ang="0">
                <a:pos x="123" y="15"/>
              </a:cxn>
              <a:cxn ang="0">
                <a:pos x="135" y="25"/>
              </a:cxn>
              <a:cxn ang="0">
                <a:pos x="144" y="39"/>
              </a:cxn>
              <a:cxn ang="0">
                <a:pos x="151" y="53"/>
              </a:cxn>
              <a:cxn ang="0">
                <a:pos x="156" y="68"/>
              </a:cxn>
              <a:cxn ang="0">
                <a:pos x="157" y="86"/>
              </a:cxn>
              <a:cxn ang="0">
                <a:pos x="156" y="104"/>
              </a:cxn>
              <a:cxn ang="0">
                <a:pos x="151" y="120"/>
              </a:cxn>
              <a:cxn ang="0">
                <a:pos x="144" y="134"/>
              </a:cxn>
              <a:cxn ang="0">
                <a:pos x="135" y="147"/>
              </a:cxn>
              <a:cxn ang="0">
                <a:pos x="123" y="158"/>
              </a:cxn>
              <a:cxn ang="0">
                <a:pos x="110" y="165"/>
              </a:cxn>
              <a:cxn ang="0">
                <a:pos x="94" y="171"/>
              </a:cxn>
              <a:cxn ang="0">
                <a:pos x="79" y="172"/>
              </a:cxn>
              <a:cxn ang="0">
                <a:pos x="63" y="171"/>
              </a:cxn>
              <a:cxn ang="0">
                <a:pos x="49" y="165"/>
              </a:cxn>
              <a:cxn ang="0">
                <a:pos x="34" y="158"/>
              </a:cxn>
              <a:cxn ang="0">
                <a:pos x="24" y="147"/>
              </a:cxn>
              <a:cxn ang="0">
                <a:pos x="13" y="134"/>
              </a:cxn>
              <a:cxn ang="0">
                <a:pos x="6" y="120"/>
              </a:cxn>
              <a:cxn ang="0">
                <a:pos x="1" y="104"/>
              </a:cxn>
              <a:cxn ang="0">
                <a:pos x="0" y="86"/>
              </a:cxn>
              <a:cxn ang="0">
                <a:pos x="1" y="68"/>
              </a:cxn>
              <a:cxn ang="0">
                <a:pos x="6" y="53"/>
              </a:cxn>
              <a:cxn ang="0">
                <a:pos x="13" y="39"/>
              </a:cxn>
              <a:cxn ang="0">
                <a:pos x="24" y="25"/>
              </a:cxn>
              <a:cxn ang="0">
                <a:pos x="34" y="15"/>
              </a:cxn>
              <a:cxn ang="0">
                <a:pos x="49" y="8"/>
              </a:cxn>
              <a:cxn ang="0">
                <a:pos x="63" y="2"/>
              </a:cxn>
              <a:cxn ang="0">
                <a:pos x="79" y="0"/>
              </a:cxn>
            </a:cxnLst>
            <a:rect l="0" t="0" r="r" b="b"/>
            <a:pathLst>
              <a:path w="157" h="172">
                <a:moveTo>
                  <a:pt x="79" y="0"/>
                </a:moveTo>
                <a:lnTo>
                  <a:pt x="94" y="2"/>
                </a:lnTo>
                <a:lnTo>
                  <a:pt x="110" y="8"/>
                </a:lnTo>
                <a:lnTo>
                  <a:pt x="123" y="15"/>
                </a:lnTo>
                <a:lnTo>
                  <a:pt x="135" y="25"/>
                </a:lnTo>
                <a:lnTo>
                  <a:pt x="144" y="39"/>
                </a:lnTo>
                <a:lnTo>
                  <a:pt x="151" y="53"/>
                </a:lnTo>
                <a:lnTo>
                  <a:pt x="156" y="68"/>
                </a:lnTo>
                <a:lnTo>
                  <a:pt x="157" y="86"/>
                </a:lnTo>
                <a:lnTo>
                  <a:pt x="156" y="104"/>
                </a:lnTo>
                <a:lnTo>
                  <a:pt x="151" y="120"/>
                </a:lnTo>
                <a:lnTo>
                  <a:pt x="144" y="134"/>
                </a:lnTo>
                <a:lnTo>
                  <a:pt x="135" y="147"/>
                </a:lnTo>
                <a:lnTo>
                  <a:pt x="123" y="158"/>
                </a:lnTo>
                <a:lnTo>
                  <a:pt x="110" y="165"/>
                </a:lnTo>
                <a:lnTo>
                  <a:pt x="94" y="171"/>
                </a:lnTo>
                <a:lnTo>
                  <a:pt x="79" y="172"/>
                </a:lnTo>
                <a:lnTo>
                  <a:pt x="63" y="171"/>
                </a:lnTo>
                <a:lnTo>
                  <a:pt x="49" y="165"/>
                </a:lnTo>
                <a:lnTo>
                  <a:pt x="34" y="158"/>
                </a:lnTo>
                <a:lnTo>
                  <a:pt x="24" y="147"/>
                </a:lnTo>
                <a:lnTo>
                  <a:pt x="13" y="134"/>
                </a:lnTo>
                <a:lnTo>
                  <a:pt x="6" y="120"/>
                </a:lnTo>
                <a:lnTo>
                  <a:pt x="1" y="104"/>
                </a:lnTo>
                <a:lnTo>
                  <a:pt x="0" y="86"/>
                </a:lnTo>
                <a:lnTo>
                  <a:pt x="1" y="68"/>
                </a:lnTo>
                <a:lnTo>
                  <a:pt x="6" y="53"/>
                </a:lnTo>
                <a:lnTo>
                  <a:pt x="13" y="39"/>
                </a:lnTo>
                <a:lnTo>
                  <a:pt x="24" y="25"/>
                </a:lnTo>
                <a:lnTo>
                  <a:pt x="34" y="15"/>
                </a:lnTo>
                <a:lnTo>
                  <a:pt x="49" y="8"/>
                </a:lnTo>
                <a:lnTo>
                  <a:pt x="63" y="2"/>
                </a:lnTo>
                <a:lnTo>
                  <a:pt x="79" y="0"/>
                </a:lnTo>
                <a:close/>
              </a:path>
            </a:pathLst>
          </a:custGeom>
          <a:solidFill>
            <a:srgbClr val="C984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3158" name="Freeform 86"/>
          <p:cNvSpPr>
            <a:spLocks/>
          </p:cNvSpPr>
          <p:nvPr/>
        </p:nvSpPr>
        <p:spPr bwMode="auto">
          <a:xfrm rot="17894870">
            <a:off x="5476885" y="1739888"/>
            <a:ext cx="409911" cy="237417"/>
          </a:xfrm>
          <a:custGeom>
            <a:avLst/>
            <a:gdLst/>
            <a:ahLst/>
            <a:cxnLst>
              <a:cxn ang="0">
                <a:pos x="73" y="0"/>
              </a:cxn>
              <a:cxn ang="0">
                <a:pos x="87" y="1"/>
              </a:cxn>
              <a:cxn ang="0">
                <a:pos x="101" y="6"/>
              </a:cxn>
              <a:cxn ang="0">
                <a:pos x="113" y="13"/>
              </a:cxn>
              <a:cxn ang="0">
                <a:pos x="123" y="22"/>
              </a:cxn>
              <a:cxn ang="0">
                <a:pos x="133" y="34"/>
              </a:cxn>
              <a:cxn ang="0">
                <a:pos x="139" y="48"/>
              </a:cxn>
              <a:cxn ang="0">
                <a:pos x="144" y="63"/>
              </a:cxn>
              <a:cxn ang="0">
                <a:pos x="145" y="79"/>
              </a:cxn>
              <a:cxn ang="0">
                <a:pos x="144" y="95"/>
              </a:cxn>
              <a:cxn ang="0">
                <a:pos x="139" y="110"/>
              </a:cxn>
              <a:cxn ang="0">
                <a:pos x="133" y="123"/>
              </a:cxn>
              <a:cxn ang="0">
                <a:pos x="123" y="135"/>
              </a:cxn>
              <a:cxn ang="0">
                <a:pos x="113" y="145"/>
              </a:cxn>
              <a:cxn ang="0">
                <a:pos x="101" y="153"/>
              </a:cxn>
              <a:cxn ang="0">
                <a:pos x="87" y="157"/>
              </a:cxn>
              <a:cxn ang="0">
                <a:pos x="73" y="158"/>
              </a:cxn>
              <a:cxn ang="0">
                <a:pos x="59" y="157"/>
              </a:cxn>
              <a:cxn ang="0">
                <a:pos x="45" y="153"/>
              </a:cxn>
              <a:cxn ang="0">
                <a:pos x="33" y="145"/>
              </a:cxn>
              <a:cxn ang="0">
                <a:pos x="22" y="135"/>
              </a:cxn>
              <a:cxn ang="0">
                <a:pos x="12" y="123"/>
              </a:cxn>
              <a:cxn ang="0">
                <a:pos x="6" y="110"/>
              </a:cxn>
              <a:cxn ang="0">
                <a:pos x="2" y="95"/>
              </a:cxn>
              <a:cxn ang="0">
                <a:pos x="0" y="79"/>
              </a:cxn>
              <a:cxn ang="0">
                <a:pos x="2" y="63"/>
              </a:cxn>
              <a:cxn ang="0">
                <a:pos x="6" y="48"/>
              </a:cxn>
              <a:cxn ang="0">
                <a:pos x="12" y="34"/>
              </a:cxn>
              <a:cxn ang="0">
                <a:pos x="22" y="22"/>
              </a:cxn>
              <a:cxn ang="0">
                <a:pos x="33" y="13"/>
              </a:cxn>
              <a:cxn ang="0">
                <a:pos x="45" y="6"/>
              </a:cxn>
              <a:cxn ang="0">
                <a:pos x="59" y="1"/>
              </a:cxn>
              <a:cxn ang="0">
                <a:pos x="73" y="0"/>
              </a:cxn>
            </a:cxnLst>
            <a:rect l="0" t="0" r="r" b="b"/>
            <a:pathLst>
              <a:path w="145" h="158">
                <a:moveTo>
                  <a:pt x="73" y="0"/>
                </a:moveTo>
                <a:lnTo>
                  <a:pt x="87" y="1"/>
                </a:lnTo>
                <a:lnTo>
                  <a:pt x="101" y="6"/>
                </a:lnTo>
                <a:lnTo>
                  <a:pt x="113" y="13"/>
                </a:lnTo>
                <a:lnTo>
                  <a:pt x="123" y="22"/>
                </a:lnTo>
                <a:lnTo>
                  <a:pt x="133" y="34"/>
                </a:lnTo>
                <a:lnTo>
                  <a:pt x="139" y="48"/>
                </a:lnTo>
                <a:lnTo>
                  <a:pt x="144" y="63"/>
                </a:lnTo>
                <a:lnTo>
                  <a:pt x="145" y="79"/>
                </a:lnTo>
                <a:lnTo>
                  <a:pt x="144" y="95"/>
                </a:lnTo>
                <a:lnTo>
                  <a:pt x="139" y="110"/>
                </a:lnTo>
                <a:lnTo>
                  <a:pt x="133" y="123"/>
                </a:lnTo>
                <a:lnTo>
                  <a:pt x="123" y="135"/>
                </a:lnTo>
                <a:lnTo>
                  <a:pt x="113" y="145"/>
                </a:lnTo>
                <a:lnTo>
                  <a:pt x="101" y="153"/>
                </a:lnTo>
                <a:lnTo>
                  <a:pt x="87" y="157"/>
                </a:lnTo>
                <a:lnTo>
                  <a:pt x="73" y="158"/>
                </a:lnTo>
                <a:lnTo>
                  <a:pt x="59" y="157"/>
                </a:lnTo>
                <a:lnTo>
                  <a:pt x="45" y="153"/>
                </a:lnTo>
                <a:lnTo>
                  <a:pt x="33" y="145"/>
                </a:lnTo>
                <a:lnTo>
                  <a:pt x="22" y="135"/>
                </a:lnTo>
                <a:lnTo>
                  <a:pt x="12" y="123"/>
                </a:lnTo>
                <a:lnTo>
                  <a:pt x="6" y="110"/>
                </a:lnTo>
                <a:lnTo>
                  <a:pt x="2" y="95"/>
                </a:lnTo>
                <a:lnTo>
                  <a:pt x="0" y="79"/>
                </a:lnTo>
                <a:lnTo>
                  <a:pt x="2" y="63"/>
                </a:lnTo>
                <a:lnTo>
                  <a:pt x="6" y="48"/>
                </a:lnTo>
                <a:lnTo>
                  <a:pt x="12" y="34"/>
                </a:lnTo>
                <a:lnTo>
                  <a:pt x="22" y="22"/>
                </a:lnTo>
                <a:lnTo>
                  <a:pt x="33" y="13"/>
                </a:lnTo>
                <a:lnTo>
                  <a:pt x="45" y="6"/>
                </a:lnTo>
                <a:lnTo>
                  <a:pt x="59" y="1"/>
                </a:lnTo>
                <a:lnTo>
                  <a:pt x="73" y="0"/>
                </a:lnTo>
                <a:close/>
              </a:path>
            </a:pathLst>
          </a:custGeom>
          <a:solidFill>
            <a:srgbClr val="CE8C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3159" name="Freeform 87"/>
          <p:cNvSpPr>
            <a:spLocks/>
          </p:cNvSpPr>
          <p:nvPr/>
        </p:nvSpPr>
        <p:spPr bwMode="auto">
          <a:xfrm rot="17894870">
            <a:off x="5483236" y="1743063"/>
            <a:ext cx="370333" cy="217883"/>
          </a:xfrm>
          <a:custGeom>
            <a:avLst/>
            <a:gdLst/>
            <a:ahLst/>
            <a:cxnLst>
              <a:cxn ang="0">
                <a:pos x="66" y="0"/>
              </a:cxn>
              <a:cxn ang="0">
                <a:pos x="79" y="1"/>
              </a:cxn>
              <a:cxn ang="0">
                <a:pos x="91" y="6"/>
              </a:cxn>
              <a:cxn ang="0">
                <a:pos x="103" y="12"/>
              </a:cxn>
              <a:cxn ang="0">
                <a:pos x="112" y="22"/>
              </a:cxn>
              <a:cxn ang="0">
                <a:pos x="120" y="32"/>
              </a:cxn>
              <a:cxn ang="0">
                <a:pos x="126" y="44"/>
              </a:cxn>
              <a:cxn ang="0">
                <a:pos x="130" y="57"/>
              </a:cxn>
              <a:cxn ang="0">
                <a:pos x="131" y="72"/>
              </a:cxn>
              <a:cxn ang="0">
                <a:pos x="130" y="86"/>
              </a:cxn>
              <a:cxn ang="0">
                <a:pos x="126" y="100"/>
              </a:cxn>
              <a:cxn ang="0">
                <a:pos x="120" y="112"/>
              </a:cxn>
              <a:cxn ang="0">
                <a:pos x="112" y="123"/>
              </a:cxn>
              <a:cxn ang="0">
                <a:pos x="103" y="133"/>
              </a:cxn>
              <a:cxn ang="0">
                <a:pos x="91" y="139"/>
              </a:cxn>
              <a:cxn ang="0">
                <a:pos x="79" y="143"/>
              </a:cxn>
              <a:cxn ang="0">
                <a:pos x="66" y="145"/>
              </a:cxn>
              <a:cxn ang="0">
                <a:pos x="52" y="143"/>
              </a:cxn>
              <a:cxn ang="0">
                <a:pos x="41" y="139"/>
              </a:cxn>
              <a:cxn ang="0">
                <a:pos x="29" y="133"/>
              </a:cxn>
              <a:cxn ang="0">
                <a:pos x="19" y="123"/>
              </a:cxn>
              <a:cxn ang="0">
                <a:pos x="11" y="112"/>
              </a:cxn>
              <a:cxn ang="0">
                <a:pos x="5" y="100"/>
              </a:cxn>
              <a:cxn ang="0">
                <a:pos x="1" y="86"/>
              </a:cxn>
              <a:cxn ang="0">
                <a:pos x="0" y="72"/>
              </a:cxn>
              <a:cxn ang="0">
                <a:pos x="1" y="57"/>
              </a:cxn>
              <a:cxn ang="0">
                <a:pos x="5" y="44"/>
              </a:cxn>
              <a:cxn ang="0">
                <a:pos x="11" y="32"/>
              </a:cxn>
              <a:cxn ang="0">
                <a:pos x="19" y="22"/>
              </a:cxn>
              <a:cxn ang="0">
                <a:pos x="29" y="12"/>
              </a:cxn>
              <a:cxn ang="0">
                <a:pos x="41" y="6"/>
              </a:cxn>
              <a:cxn ang="0">
                <a:pos x="52" y="1"/>
              </a:cxn>
              <a:cxn ang="0">
                <a:pos x="66" y="0"/>
              </a:cxn>
            </a:cxnLst>
            <a:rect l="0" t="0" r="r" b="b"/>
            <a:pathLst>
              <a:path w="131" h="145">
                <a:moveTo>
                  <a:pt x="66" y="0"/>
                </a:moveTo>
                <a:lnTo>
                  <a:pt x="79" y="1"/>
                </a:lnTo>
                <a:lnTo>
                  <a:pt x="91" y="6"/>
                </a:lnTo>
                <a:lnTo>
                  <a:pt x="103" y="12"/>
                </a:lnTo>
                <a:lnTo>
                  <a:pt x="112" y="22"/>
                </a:lnTo>
                <a:lnTo>
                  <a:pt x="120" y="32"/>
                </a:lnTo>
                <a:lnTo>
                  <a:pt x="126" y="44"/>
                </a:lnTo>
                <a:lnTo>
                  <a:pt x="130" y="57"/>
                </a:lnTo>
                <a:lnTo>
                  <a:pt x="131" y="72"/>
                </a:lnTo>
                <a:lnTo>
                  <a:pt x="130" y="86"/>
                </a:lnTo>
                <a:lnTo>
                  <a:pt x="126" y="100"/>
                </a:lnTo>
                <a:lnTo>
                  <a:pt x="120" y="112"/>
                </a:lnTo>
                <a:lnTo>
                  <a:pt x="112" y="123"/>
                </a:lnTo>
                <a:lnTo>
                  <a:pt x="103" y="133"/>
                </a:lnTo>
                <a:lnTo>
                  <a:pt x="91" y="139"/>
                </a:lnTo>
                <a:lnTo>
                  <a:pt x="79" y="143"/>
                </a:lnTo>
                <a:lnTo>
                  <a:pt x="66" y="145"/>
                </a:lnTo>
                <a:lnTo>
                  <a:pt x="52" y="143"/>
                </a:lnTo>
                <a:lnTo>
                  <a:pt x="41" y="139"/>
                </a:lnTo>
                <a:lnTo>
                  <a:pt x="29" y="133"/>
                </a:lnTo>
                <a:lnTo>
                  <a:pt x="19" y="123"/>
                </a:lnTo>
                <a:lnTo>
                  <a:pt x="11" y="112"/>
                </a:lnTo>
                <a:lnTo>
                  <a:pt x="5" y="100"/>
                </a:lnTo>
                <a:lnTo>
                  <a:pt x="1" y="86"/>
                </a:lnTo>
                <a:lnTo>
                  <a:pt x="0" y="72"/>
                </a:lnTo>
                <a:lnTo>
                  <a:pt x="1" y="57"/>
                </a:lnTo>
                <a:lnTo>
                  <a:pt x="5" y="44"/>
                </a:lnTo>
                <a:lnTo>
                  <a:pt x="11" y="32"/>
                </a:lnTo>
                <a:lnTo>
                  <a:pt x="19" y="22"/>
                </a:lnTo>
                <a:lnTo>
                  <a:pt x="29" y="12"/>
                </a:lnTo>
                <a:lnTo>
                  <a:pt x="41" y="6"/>
                </a:lnTo>
                <a:lnTo>
                  <a:pt x="52" y="1"/>
                </a:lnTo>
                <a:lnTo>
                  <a:pt x="66" y="0"/>
                </a:lnTo>
                <a:close/>
              </a:path>
            </a:pathLst>
          </a:custGeom>
          <a:solidFill>
            <a:srgbClr val="D393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3160" name="Freeform 88"/>
          <p:cNvSpPr>
            <a:spLocks/>
          </p:cNvSpPr>
          <p:nvPr/>
        </p:nvSpPr>
        <p:spPr bwMode="auto">
          <a:xfrm rot="17894870">
            <a:off x="5486411" y="1747825"/>
            <a:ext cx="339236" cy="195343"/>
          </a:xfrm>
          <a:custGeom>
            <a:avLst/>
            <a:gdLst/>
            <a:ahLst/>
            <a:cxnLst>
              <a:cxn ang="0">
                <a:pos x="60" y="0"/>
              </a:cxn>
              <a:cxn ang="0">
                <a:pos x="72" y="1"/>
              </a:cxn>
              <a:cxn ang="0">
                <a:pos x="84" y="4"/>
              </a:cxn>
              <a:cxn ang="0">
                <a:pos x="93" y="10"/>
              </a:cxn>
              <a:cxn ang="0">
                <a:pos x="103" y="19"/>
              </a:cxn>
              <a:cxn ang="0">
                <a:pos x="110" y="28"/>
              </a:cxn>
              <a:cxn ang="0">
                <a:pos x="115" y="39"/>
              </a:cxn>
              <a:cxn ang="0">
                <a:pos x="118" y="51"/>
              </a:cxn>
              <a:cxn ang="0">
                <a:pos x="120" y="64"/>
              </a:cxn>
              <a:cxn ang="0">
                <a:pos x="118" y="77"/>
              </a:cxn>
              <a:cxn ang="0">
                <a:pos x="115" y="90"/>
              </a:cxn>
              <a:cxn ang="0">
                <a:pos x="110" y="101"/>
              </a:cxn>
              <a:cxn ang="0">
                <a:pos x="103" y="111"/>
              </a:cxn>
              <a:cxn ang="0">
                <a:pos x="93" y="119"/>
              </a:cxn>
              <a:cxn ang="0">
                <a:pos x="84" y="125"/>
              </a:cxn>
              <a:cxn ang="0">
                <a:pos x="72" y="128"/>
              </a:cxn>
              <a:cxn ang="0">
                <a:pos x="60" y="130"/>
              </a:cxn>
              <a:cxn ang="0">
                <a:pos x="48" y="128"/>
              </a:cxn>
              <a:cxn ang="0">
                <a:pos x="37" y="125"/>
              </a:cxn>
              <a:cxn ang="0">
                <a:pos x="27" y="119"/>
              </a:cxn>
              <a:cxn ang="0">
                <a:pos x="18" y="111"/>
              </a:cxn>
              <a:cxn ang="0">
                <a:pos x="11" y="101"/>
              </a:cxn>
              <a:cxn ang="0">
                <a:pos x="5" y="90"/>
              </a:cxn>
              <a:cxn ang="0">
                <a:pos x="2" y="77"/>
              </a:cxn>
              <a:cxn ang="0">
                <a:pos x="0" y="64"/>
              </a:cxn>
              <a:cxn ang="0">
                <a:pos x="2" y="51"/>
              </a:cxn>
              <a:cxn ang="0">
                <a:pos x="5" y="39"/>
              </a:cxn>
              <a:cxn ang="0">
                <a:pos x="11" y="28"/>
              </a:cxn>
              <a:cxn ang="0">
                <a:pos x="18" y="19"/>
              </a:cxn>
              <a:cxn ang="0">
                <a:pos x="27" y="10"/>
              </a:cxn>
              <a:cxn ang="0">
                <a:pos x="37" y="4"/>
              </a:cxn>
              <a:cxn ang="0">
                <a:pos x="48" y="1"/>
              </a:cxn>
              <a:cxn ang="0">
                <a:pos x="60" y="0"/>
              </a:cxn>
            </a:cxnLst>
            <a:rect l="0" t="0" r="r" b="b"/>
            <a:pathLst>
              <a:path w="120" h="130">
                <a:moveTo>
                  <a:pt x="60" y="0"/>
                </a:moveTo>
                <a:lnTo>
                  <a:pt x="72" y="1"/>
                </a:lnTo>
                <a:lnTo>
                  <a:pt x="84" y="4"/>
                </a:lnTo>
                <a:lnTo>
                  <a:pt x="93" y="10"/>
                </a:lnTo>
                <a:lnTo>
                  <a:pt x="103" y="19"/>
                </a:lnTo>
                <a:lnTo>
                  <a:pt x="110" y="28"/>
                </a:lnTo>
                <a:lnTo>
                  <a:pt x="115" y="39"/>
                </a:lnTo>
                <a:lnTo>
                  <a:pt x="118" y="51"/>
                </a:lnTo>
                <a:lnTo>
                  <a:pt x="120" y="64"/>
                </a:lnTo>
                <a:lnTo>
                  <a:pt x="118" y="77"/>
                </a:lnTo>
                <a:lnTo>
                  <a:pt x="115" y="90"/>
                </a:lnTo>
                <a:lnTo>
                  <a:pt x="110" y="101"/>
                </a:lnTo>
                <a:lnTo>
                  <a:pt x="103" y="111"/>
                </a:lnTo>
                <a:lnTo>
                  <a:pt x="93" y="119"/>
                </a:lnTo>
                <a:lnTo>
                  <a:pt x="84" y="125"/>
                </a:lnTo>
                <a:lnTo>
                  <a:pt x="72" y="128"/>
                </a:lnTo>
                <a:lnTo>
                  <a:pt x="60" y="130"/>
                </a:lnTo>
                <a:lnTo>
                  <a:pt x="48" y="128"/>
                </a:lnTo>
                <a:lnTo>
                  <a:pt x="37" y="125"/>
                </a:lnTo>
                <a:lnTo>
                  <a:pt x="27" y="119"/>
                </a:lnTo>
                <a:lnTo>
                  <a:pt x="18" y="111"/>
                </a:lnTo>
                <a:lnTo>
                  <a:pt x="11" y="101"/>
                </a:lnTo>
                <a:lnTo>
                  <a:pt x="5" y="90"/>
                </a:lnTo>
                <a:lnTo>
                  <a:pt x="2" y="77"/>
                </a:lnTo>
                <a:lnTo>
                  <a:pt x="0" y="64"/>
                </a:lnTo>
                <a:lnTo>
                  <a:pt x="2" y="51"/>
                </a:lnTo>
                <a:lnTo>
                  <a:pt x="5" y="39"/>
                </a:lnTo>
                <a:lnTo>
                  <a:pt x="11" y="28"/>
                </a:lnTo>
                <a:lnTo>
                  <a:pt x="18" y="19"/>
                </a:lnTo>
                <a:lnTo>
                  <a:pt x="27" y="10"/>
                </a:lnTo>
                <a:lnTo>
                  <a:pt x="37" y="4"/>
                </a:lnTo>
                <a:lnTo>
                  <a:pt x="48" y="1"/>
                </a:lnTo>
                <a:lnTo>
                  <a:pt x="60" y="0"/>
                </a:lnTo>
                <a:close/>
              </a:path>
            </a:pathLst>
          </a:custGeom>
          <a:solidFill>
            <a:srgbClr val="D89B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3161" name="Freeform 89"/>
          <p:cNvSpPr>
            <a:spLocks/>
          </p:cNvSpPr>
          <p:nvPr/>
        </p:nvSpPr>
        <p:spPr bwMode="auto">
          <a:xfrm rot="17894870">
            <a:off x="5492761" y="1751000"/>
            <a:ext cx="299658" cy="174306"/>
          </a:xfrm>
          <a:custGeom>
            <a:avLst/>
            <a:gdLst/>
            <a:ahLst/>
            <a:cxnLst>
              <a:cxn ang="0">
                <a:pos x="54" y="0"/>
              </a:cxn>
              <a:cxn ang="0">
                <a:pos x="64" y="1"/>
              </a:cxn>
              <a:cxn ang="0">
                <a:pos x="74" y="5"/>
              </a:cxn>
              <a:cxn ang="0">
                <a:pos x="82" y="10"/>
              </a:cxn>
              <a:cxn ang="0">
                <a:pos x="91" y="17"/>
              </a:cxn>
              <a:cxn ang="0">
                <a:pos x="97" y="26"/>
              </a:cxn>
              <a:cxn ang="0">
                <a:pos x="103" y="36"/>
              </a:cxn>
              <a:cxn ang="0">
                <a:pos x="105" y="47"/>
              </a:cxn>
              <a:cxn ang="0">
                <a:pos x="106" y="58"/>
              </a:cxn>
              <a:cxn ang="0">
                <a:pos x="105" y="70"/>
              </a:cxn>
              <a:cxn ang="0">
                <a:pos x="103" y="80"/>
              </a:cxn>
              <a:cxn ang="0">
                <a:pos x="97" y="91"/>
              </a:cxn>
              <a:cxn ang="0">
                <a:pos x="91" y="99"/>
              </a:cxn>
              <a:cxn ang="0">
                <a:pos x="82" y="106"/>
              </a:cxn>
              <a:cxn ang="0">
                <a:pos x="74" y="111"/>
              </a:cxn>
              <a:cxn ang="0">
                <a:pos x="64" y="115"/>
              </a:cxn>
              <a:cxn ang="0">
                <a:pos x="54" y="116"/>
              </a:cxn>
              <a:cxn ang="0">
                <a:pos x="43" y="115"/>
              </a:cxn>
              <a:cxn ang="0">
                <a:pos x="32" y="111"/>
              </a:cxn>
              <a:cxn ang="0">
                <a:pos x="24" y="106"/>
              </a:cxn>
              <a:cxn ang="0">
                <a:pos x="15" y="99"/>
              </a:cxn>
              <a:cxn ang="0">
                <a:pos x="9" y="91"/>
              </a:cxn>
              <a:cxn ang="0">
                <a:pos x="5" y="80"/>
              </a:cxn>
              <a:cxn ang="0">
                <a:pos x="1" y="70"/>
              </a:cxn>
              <a:cxn ang="0">
                <a:pos x="0" y="58"/>
              </a:cxn>
              <a:cxn ang="0">
                <a:pos x="1" y="47"/>
              </a:cxn>
              <a:cxn ang="0">
                <a:pos x="5" y="36"/>
              </a:cxn>
              <a:cxn ang="0">
                <a:pos x="9" y="26"/>
              </a:cxn>
              <a:cxn ang="0">
                <a:pos x="15" y="17"/>
              </a:cxn>
              <a:cxn ang="0">
                <a:pos x="24" y="10"/>
              </a:cxn>
              <a:cxn ang="0">
                <a:pos x="32" y="5"/>
              </a:cxn>
              <a:cxn ang="0">
                <a:pos x="43" y="1"/>
              </a:cxn>
              <a:cxn ang="0">
                <a:pos x="54" y="0"/>
              </a:cxn>
            </a:cxnLst>
            <a:rect l="0" t="0" r="r" b="b"/>
            <a:pathLst>
              <a:path w="106" h="116">
                <a:moveTo>
                  <a:pt x="54" y="0"/>
                </a:moveTo>
                <a:lnTo>
                  <a:pt x="64" y="1"/>
                </a:lnTo>
                <a:lnTo>
                  <a:pt x="74" y="5"/>
                </a:lnTo>
                <a:lnTo>
                  <a:pt x="82" y="10"/>
                </a:lnTo>
                <a:lnTo>
                  <a:pt x="91" y="17"/>
                </a:lnTo>
                <a:lnTo>
                  <a:pt x="97" y="26"/>
                </a:lnTo>
                <a:lnTo>
                  <a:pt x="103" y="36"/>
                </a:lnTo>
                <a:lnTo>
                  <a:pt x="105" y="47"/>
                </a:lnTo>
                <a:lnTo>
                  <a:pt x="106" y="58"/>
                </a:lnTo>
                <a:lnTo>
                  <a:pt x="105" y="70"/>
                </a:lnTo>
                <a:lnTo>
                  <a:pt x="103" y="80"/>
                </a:lnTo>
                <a:lnTo>
                  <a:pt x="97" y="91"/>
                </a:lnTo>
                <a:lnTo>
                  <a:pt x="91" y="99"/>
                </a:lnTo>
                <a:lnTo>
                  <a:pt x="82" y="106"/>
                </a:lnTo>
                <a:lnTo>
                  <a:pt x="74" y="111"/>
                </a:lnTo>
                <a:lnTo>
                  <a:pt x="64" y="115"/>
                </a:lnTo>
                <a:lnTo>
                  <a:pt x="54" y="116"/>
                </a:lnTo>
                <a:lnTo>
                  <a:pt x="43" y="115"/>
                </a:lnTo>
                <a:lnTo>
                  <a:pt x="32" y="111"/>
                </a:lnTo>
                <a:lnTo>
                  <a:pt x="24" y="106"/>
                </a:lnTo>
                <a:lnTo>
                  <a:pt x="15" y="99"/>
                </a:lnTo>
                <a:lnTo>
                  <a:pt x="9" y="91"/>
                </a:lnTo>
                <a:lnTo>
                  <a:pt x="5" y="80"/>
                </a:lnTo>
                <a:lnTo>
                  <a:pt x="1" y="70"/>
                </a:lnTo>
                <a:lnTo>
                  <a:pt x="0" y="58"/>
                </a:lnTo>
                <a:lnTo>
                  <a:pt x="1" y="47"/>
                </a:lnTo>
                <a:lnTo>
                  <a:pt x="5" y="36"/>
                </a:lnTo>
                <a:lnTo>
                  <a:pt x="9" y="26"/>
                </a:lnTo>
                <a:lnTo>
                  <a:pt x="15" y="17"/>
                </a:lnTo>
                <a:lnTo>
                  <a:pt x="24" y="10"/>
                </a:lnTo>
                <a:lnTo>
                  <a:pt x="32" y="5"/>
                </a:lnTo>
                <a:lnTo>
                  <a:pt x="43" y="1"/>
                </a:lnTo>
                <a:lnTo>
                  <a:pt x="54" y="0"/>
                </a:lnTo>
                <a:close/>
              </a:path>
            </a:pathLst>
          </a:custGeom>
          <a:solidFill>
            <a:srgbClr val="DDA3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3162" name="Freeform 90"/>
          <p:cNvSpPr>
            <a:spLocks/>
          </p:cNvSpPr>
          <p:nvPr/>
        </p:nvSpPr>
        <p:spPr bwMode="auto">
          <a:xfrm rot="17894870">
            <a:off x="5499110" y="1754176"/>
            <a:ext cx="262909" cy="154772"/>
          </a:xfrm>
          <a:custGeom>
            <a:avLst/>
            <a:gdLst/>
            <a:ahLst/>
            <a:cxnLst>
              <a:cxn ang="0">
                <a:pos x="46" y="0"/>
              </a:cxn>
              <a:cxn ang="0">
                <a:pos x="56" y="2"/>
              </a:cxn>
              <a:cxn ang="0">
                <a:pos x="64" y="4"/>
              </a:cxn>
              <a:cxn ang="0">
                <a:pos x="72" y="9"/>
              </a:cxn>
              <a:cxn ang="0">
                <a:pos x="78" y="15"/>
              </a:cxn>
              <a:cxn ang="0">
                <a:pos x="84" y="23"/>
              </a:cxn>
              <a:cxn ang="0">
                <a:pos x="89" y="31"/>
              </a:cxn>
              <a:cxn ang="0">
                <a:pos x="91" y="41"/>
              </a:cxn>
              <a:cxn ang="0">
                <a:pos x="93" y="52"/>
              </a:cxn>
              <a:cxn ang="0">
                <a:pos x="91" y="61"/>
              </a:cxn>
              <a:cxn ang="0">
                <a:pos x="89" y="71"/>
              </a:cxn>
              <a:cxn ang="0">
                <a:pos x="84" y="80"/>
              </a:cxn>
              <a:cxn ang="0">
                <a:pos x="78" y="87"/>
              </a:cxn>
              <a:cxn ang="0">
                <a:pos x="72" y="93"/>
              </a:cxn>
              <a:cxn ang="0">
                <a:pos x="64" y="99"/>
              </a:cxn>
              <a:cxn ang="0">
                <a:pos x="56" y="102"/>
              </a:cxn>
              <a:cxn ang="0">
                <a:pos x="46" y="103"/>
              </a:cxn>
              <a:cxn ang="0">
                <a:pos x="36" y="102"/>
              </a:cxn>
              <a:cxn ang="0">
                <a:pos x="28" y="99"/>
              </a:cxn>
              <a:cxn ang="0">
                <a:pos x="20" y="93"/>
              </a:cxn>
              <a:cxn ang="0">
                <a:pos x="13" y="87"/>
              </a:cxn>
              <a:cxn ang="0">
                <a:pos x="8" y="80"/>
              </a:cxn>
              <a:cxn ang="0">
                <a:pos x="3" y="71"/>
              </a:cxn>
              <a:cxn ang="0">
                <a:pos x="1" y="61"/>
              </a:cxn>
              <a:cxn ang="0">
                <a:pos x="0" y="52"/>
              </a:cxn>
              <a:cxn ang="0">
                <a:pos x="1" y="41"/>
              </a:cxn>
              <a:cxn ang="0">
                <a:pos x="3" y="31"/>
              </a:cxn>
              <a:cxn ang="0">
                <a:pos x="8" y="23"/>
              </a:cxn>
              <a:cxn ang="0">
                <a:pos x="13" y="15"/>
              </a:cxn>
              <a:cxn ang="0">
                <a:pos x="20" y="9"/>
              </a:cxn>
              <a:cxn ang="0">
                <a:pos x="28" y="4"/>
              </a:cxn>
              <a:cxn ang="0">
                <a:pos x="36" y="2"/>
              </a:cxn>
              <a:cxn ang="0">
                <a:pos x="46" y="0"/>
              </a:cxn>
            </a:cxnLst>
            <a:rect l="0" t="0" r="r" b="b"/>
            <a:pathLst>
              <a:path w="93" h="103">
                <a:moveTo>
                  <a:pt x="46" y="0"/>
                </a:moveTo>
                <a:lnTo>
                  <a:pt x="56" y="2"/>
                </a:lnTo>
                <a:lnTo>
                  <a:pt x="64" y="4"/>
                </a:lnTo>
                <a:lnTo>
                  <a:pt x="72" y="9"/>
                </a:lnTo>
                <a:lnTo>
                  <a:pt x="78" y="15"/>
                </a:lnTo>
                <a:lnTo>
                  <a:pt x="84" y="23"/>
                </a:lnTo>
                <a:lnTo>
                  <a:pt x="89" y="31"/>
                </a:lnTo>
                <a:lnTo>
                  <a:pt x="91" y="41"/>
                </a:lnTo>
                <a:lnTo>
                  <a:pt x="93" y="52"/>
                </a:lnTo>
                <a:lnTo>
                  <a:pt x="91" y="61"/>
                </a:lnTo>
                <a:lnTo>
                  <a:pt x="89" y="71"/>
                </a:lnTo>
                <a:lnTo>
                  <a:pt x="84" y="80"/>
                </a:lnTo>
                <a:lnTo>
                  <a:pt x="78" y="87"/>
                </a:lnTo>
                <a:lnTo>
                  <a:pt x="72" y="93"/>
                </a:lnTo>
                <a:lnTo>
                  <a:pt x="64" y="99"/>
                </a:lnTo>
                <a:lnTo>
                  <a:pt x="56" y="102"/>
                </a:lnTo>
                <a:lnTo>
                  <a:pt x="46" y="103"/>
                </a:lnTo>
                <a:lnTo>
                  <a:pt x="36" y="102"/>
                </a:lnTo>
                <a:lnTo>
                  <a:pt x="28" y="99"/>
                </a:lnTo>
                <a:lnTo>
                  <a:pt x="20" y="93"/>
                </a:lnTo>
                <a:lnTo>
                  <a:pt x="13" y="87"/>
                </a:lnTo>
                <a:lnTo>
                  <a:pt x="8" y="80"/>
                </a:lnTo>
                <a:lnTo>
                  <a:pt x="3" y="71"/>
                </a:lnTo>
                <a:lnTo>
                  <a:pt x="1" y="61"/>
                </a:lnTo>
                <a:lnTo>
                  <a:pt x="0" y="52"/>
                </a:lnTo>
                <a:lnTo>
                  <a:pt x="1" y="41"/>
                </a:lnTo>
                <a:lnTo>
                  <a:pt x="3" y="31"/>
                </a:lnTo>
                <a:lnTo>
                  <a:pt x="8" y="23"/>
                </a:lnTo>
                <a:lnTo>
                  <a:pt x="13" y="15"/>
                </a:lnTo>
                <a:lnTo>
                  <a:pt x="20" y="9"/>
                </a:lnTo>
                <a:lnTo>
                  <a:pt x="28" y="4"/>
                </a:lnTo>
                <a:lnTo>
                  <a:pt x="36" y="2"/>
                </a:lnTo>
                <a:lnTo>
                  <a:pt x="46" y="0"/>
                </a:lnTo>
                <a:close/>
              </a:path>
            </a:pathLst>
          </a:custGeom>
          <a:solidFill>
            <a:srgbClr val="E0A5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3163" name="Freeform 91"/>
          <p:cNvSpPr>
            <a:spLocks/>
          </p:cNvSpPr>
          <p:nvPr/>
        </p:nvSpPr>
        <p:spPr bwMode="auto">
          <a:xfrm rot="17894870">
            <a:off x="5502285" y="1758938"/>
            <a:ext cx="228985" cy="132232"/>
          </a:xfrm>
          <a:custGeom>
            <a:avLst/>
            <a:gdLst/>
            <a:ahLst/>
            <a:cxnLst>
              <a:cxn ang="0">
                <a:pos x="40" y="0"/>
              </a:cxn>
              <a:cxn ang="0">
                <a:pos x="49" y="1"/>
              </a:cxn>
              <a:cxn ang="0">
                <a:pos x="56" y="3"/>
              </a:cxn>
              <a:cxn ang="0">
                <a:pos x="63" y="7"/>
              </a:cxn>
              <a:cxn ang="0">
                <a:pos x="69" y="13"/>
              </a:cxn>
              <a:cxn ang="0">
                <a:pos x="74" y="19"/>
              </a:cxn>
              <a:cxn ang="0">
                <a:pos x="77" y="26"/>
              </a:cxn>
              <a:cxn ang="0">
                <a:pos x="80" y="34"/>
              </a:cxn>
              <a:cxn ang="0">
                <a:pos x="81" y="44"/>
              </a:cxn>
              <a:cxn ang="0">
                <a:pos x="80" y="52"/>
              </a:cxn>
              <a:cxn ang="0">
                <a:pos x="77" y="61"/>
              </a:cxn>
              <a:cxn ang="0">
                <a:pos x="74" y="68"/>
              </a:cxn>
              <a:cxn ang="0">
                <a:pos x="69" y="75"/>
              </a:cxn>
              <a:cxn ang="0">
                <a:pos x="63" y="81"/>
              </a:cxn>
              <a:cxn ang="0">
                <a:pos x="56" y="84"/>
              </a:cxn>
              <a:cxn ang="0">
                <a:pos x="49" y="87"/>
              </a:cxn>
              <a:cxn ang="0">
                <a:pos x="40" y="88"/>
              </a:cxn>
              <a:cxn ang="0">
                <a:pos x="32" y="87"/>
              </a:cxn>
              <a:cxn ang="0">
                <a:pos x="25" y="84"/>
              </a:cxn>
              <a:cxn ang="0">
                <a:pos x="18" y="81"/>
              </a:cxn>
              <a:cxn ang="0">
                <a:pos x="12" y="75"/>
              </a:cxn>
              <a:cxn ang="0">
                <a:pos x="7" y="68"/>
              </a:cxn>
              <a:cxn ang="0">
                <a:pos x="3" y="61"/>
              </a:cxn>
              <a:cxn ang="0">
                <a:pos x="1" y="52"/>
              </a:cxn>
              <a:cxn ang="0">
                <a:pos x="0" y="44"/>
              </a:cxn>
              <a:cxn ang="0">
                <a:pos x="1" y="34"/>
              </a:cxn>
              <a:cxn ang="0">
                <a:pos x="3" y="26"/>
              </a:cxn>
              <a:cxn ang="0">
                <a:pos x="7" y="19"/>
              </a:cxn>
              <a:cxn ang="0">
                <a:pos x="12" y="13"/>
              </a:cxn>
              <a:cxn ang="0">
                <a:pos x="18" y="7"/>
              </a:cxn>
              <a:cxn ang="0">
                <a:pos x="25" y="3"/>
              </a:cxn>
              <a:cxn ang="0">
                <a:pos x="32" y="1"/>
              </a:cxn>
              <a:cxn ang="0">
                <a:pos x="40" y="0"/>
              </a:cxn>
            </a:cxnLst>
            <a:rect l="0" t="0" r="r" b="b"/>
            <a:pathLst>
              <a:path w="81" h="88">
                <a:moveTo>
                  <a:pt x="40" y="0"/>
                </a:moveTo>
                <a:lnTo>
                  <a:pt x="49" y="1"/>
                </a:lnTo>
                <a:lnTo>
                  <a:pt x="56" y="3"/>
                </a:lnTo>
                <a:lnTo>
                  <a:pt x="63" y="7"/>
                </a:lnTo>
                <a:lnTo>
                  <a:pt x="69" y="13"/>
                </a:lnTo>
                <a:lnTo>
                  <a:pt x="74" y="19"/>
                </a:lnTo>
                <a:lnTo>
                  <a:pt x="77" y="26"/>
                </a:lnTo>
                <a:lnTo>
                  <a:pt x="80" y="34"/>
                </a:lnTo>
                <a:lnTo>
                  <a:pt x="81" y="44"/>
                </a:lnTo>
                <a:lnTo>
                  <a:pt x="80" y="52"/>
                </a:lnTo>
                <a:lnTo>
                  <a:pt x="77" y="61"/>
                </a:lnTo>
                <a:lnTo>
                  <a:pt x="74" y="68"/>
                </a:lnTo>
                <a:lnTo>
                  <a:pt x="69" y="75"/>
                </a:lnTo>
                <a:lnTo>
                  <a:pt x="63" y="81"/>
                </a:lnTo>
                <a:lnTo>
                  <a:pt x="56" y="84"/>
                </a:lnTo>
                <a:lnTo>
                  <a:pt x="49" y="87"/>
                </a:lnTo>
                <a:lnTo>
                  <a:pt x="40" y="88"/>
                </a:lnTo>
                <a:lnTo>
                  <a:pt x="32" y="87"/>
                </a:lnTo>
                <a:lnTo>
                  <a:pt x="25" y="84"/>
                </a:lnTo>
                <a:lnTo>
                  <a:pt x="18" y="81"/>
                </a:lnTo>
                <a:lnTo>
                  <a:pt x="12" y="75"/>
                </a:lnTo>
                <a:lnTo>
                  <a:pt x="7" y="68"/>
                </a:lnTo>
                <a:lnTo>
                  <a:pt x="3" y="61"/>
                </a:lnTo>
                <a:lnTo>
                  <a:pt x="1" y="52"/>
                </a:lnTo>
                <a:lnTo>
                  <a:pt x="0" y="44"/>
                </a:lnTo>
                <a:lnTo>
                  <a:pt x="1" y="34"/>
                </a:lnTo>
                <a:lnTo>
                  <a:pt x="3" y="26"/>
                </a:lnTo>
                <a:lnTo>
                  <a:pt x="7" y="19"/>
                </a:lnTo>
                <a:lnTo>
                  <a:pt x="12" y="13"/>
                </a:lnTo>
                <a:lnTo>
                  <a:pt x="18" y="7"/>
                </a:lnTo>
                <a:lnTo>
                  <a:pt x="25" y="3"/>
                </a:lnTo>
                <a:lnTo>
                  <a:pt x="32" y="1"/>
                </a:lnTo>
                <a:lnTo>
                  <a:pt x="40" y="0"/>
                </a:lnTo>
                <a:close/>
              </a:path>
            </a:pathLst>
          </a:custGeom>
          <a:solidFill>
            <a:srgbClr val="E5AD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3164" name="Freeform 92"/>
          <p:cNvSpPr>
            <a:spLocks/>
          </p:cNvSpPr>
          <p:nvPr/>
        </p:nvSpPr>
        <p:spPr bwMode="auto">
          <a:xfrm rot="17894870">
            <a:off x="5507049" y="1762113"/>
            <a:ext cx="192234" cy="111195"/>
          </a:xfrm>
          <a:custGeom>
            <a:avLst/>
            <a:gdLst/>
            <a:ahLst/>
            <a:cxnLst>
              <a:cxn ang="0">
                <a:pos x="34" y="0"/>
              </a:cxn>
              <a:cxn ang="0">
                <a:pos x="47" y="3"/>
              </a:cxn>
              <a:cxn ang="0">
                <a:pos x="59" y="11"/>
              </a:cxn>
              <a:cxn ang="0">
                <a:pos x="66" y="23"/>
              </a:cxn>
              <a:cxn ang="0">
                <a:pos x="68" y="37"/>
              </a:cxn>
              <a:cxn ang="0">
                <a:pos x="66" y="51"/>
              </a:cxn>
              <a:cxn ang="0">
                <a:pos x="59" y="63"/>
              </a:cxn>
              <a:cxn ang="0">
                <a:pos x="47" y="72"/>
              </a:cxn>
              <a:cxn ang="0">
                <a:pos x="34" y="74"/>
              </a:cxn>
              <a:cxn ang="0">
                <a:pos x="21" y="72"/>
              </a:cxn>
              <a:cxn ang="0">
                <a:pos x="10" y="63"/>
              </a:cxn>
              <a:cxn ang="0">
                <a:pos x="3" y="51"/>
              </a:cxn>
              <a:cxn ang="0">
                <a:pos x="0" y="37"/>
              </a:cxn>
              <a:cxn ang="0">
                <a:pos x="3" y="23"/>
              </a:cxn>
              <a:cxn ang="0">
                <a:pos x="10" y="11"/>
              </a:cxn>
              <a:cxn ang="0">
                <a:pos x="21" y="3"/>
              </a:cxn>
              <a:cxn ang="0">
                <a:pos x="34" y="0"/>
              </a:cxn>
            </a:cxnLst>
            <a:rect l="0" t="0" r="r" b="b"/>
            <a:pathLst>
              <a:path w="68" h="74">
                <a:moveTo>
                  <a:pt x="34" y="0"/>
                </a:moveTo>
                <a:lnTo>
                  <a:pt x="47" y="3"/>
                </a:lnTo>
                <a:lnTo>
                  <a:pt x="59" y="11"/>
                </a:lnTo>
                <a:lnTo>
                  <a:pt x="66" y="23"/>
                </a:lnTo>
                <a:lnTo>
                  <a:pt x="68" y="37"/>
                </a:lnTo>
                <a:lnTo>
                  <a:pt x="66" y="51"/>
                </a:lnTo>
                <a:lnTo>
                  <a:pt x="59" y="63"/>
                </a:lnTo>
                <a:lnTo>
                  <a:pt x="47" y="72"/>
                </a:lnTo>
                <a:lnTo>
                  <a:pt x="34" y="74"/>
                </a:lnTo>
                <a:lnTo>
                  <a:pt x="21" y="72"/>
                </a:lnTo>
                <a:lnTo>
                  <a:pt x="10" y="63"/>
                </a:lnTo>
                <a:lnTo>
                  <a:pt x="3" y="51"/>
                </a:lnTo>
                <a:lnTo>
                  <a:pt x="0" y="37"/>
                </a:lnTo>
                <a:lnTo>
                  <a:pt x="3" y="23"/>
                </a:lnTo>
                <a:lnTo>
                  <a:pt x="10" y="11"/>
                </a:lnTo>
                <a:lnTo>
                  <a:pt x="21" y="3"/>
                </a:lnTo>
                <a:lnTo>
                  <a:pt x="34" y="0"/>
                </a:lnTo>
                <a:close/>
              </a:path>
            </a:pathLst>
          </a:custGeom>
          <a:solidFill>
            <a:srgbClr val="EAB5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3165" name="Freeform 93"/>
          <p:cNvSpPr>
            <a:spLocks/>
          </p:cNvSpPr>
          <p:nvPr/>
        </p:nvSpPr>
        <p:spPr bwMode="auto">
          <a:xfrm rot="17894870">
            <a:off x="5475299" y="2170100"/>
            <a:ext cx="231811" cy="133736"/>
          </a:xfrm>
          <a:custGeom>
            <a:avLst/>
            <a:gdLst/>
            <a:ahLst/>
            <a:cxnLst>
              <a:cxn ang="0">
                <a:pos x="42" y="0"/>
              </a:cxn>
              <a:cxn ang="0">
                <a:pos x="50" y="1"/>
              </a:cxn>
              <a:cxn ang="0">
                <a:pos x="57" y="3"/>
              </a:cxn>
              <a:cxn ang="0">
                <a:pos x="65" y="7"/>
              </a:cxn>
              <a:cxn ang="0">
                <a:pos x="71" y="13"/>
              </a:cxn>
              <a:cxn ang="0">
                <a:pos x="75" y="20"/>
              </a:cxn>
              <a:cxn ang="0">
                <a:pos x="79" y="27"/>
              </a:cxn>
              <a:cxn ang="0">
                <a:pos x="81" y="35"/>
              </a:cxn>
              <a:cxn ang="0">
                <a:pos x="82" y="45"/>
              </a:cxn>
              <a:cxn ang="0">
                <a:pos x="81" y="53"/>
              </a:cxn>
              <a:cxn ang="0">
                <a:pos x="79" y="62"/>
              </a:cxn>
              <a:cxn ang="0">
                <a:pos x="75" y="69"/>
              </a:cxn>
              <a:cxn ang="0">
                <a:pos x="71" y="76"/>
              </a:cxn>
              <a:cxn ang="0">
                <a:pos x="65" y="82"/>
              </a:cxn>
              <a:cxn ang="0">
                <a:pos x="57" y="86"/>
              </a:cxn>
              <a:cxn ang="0">
                <a:pos x="50" y="88"/>
              </a:cxn>
              <a:cxn ang="0">
                <a:pos x="42" y="89"/>
              </a:cxn>
              <a:cxn ang="0">
                <a:pos x="34" y="88"/>
              </a:cxn>
              <a:cxn ang="0">
                <a:pos x="26" y="86"/>
              </a:cxn>
              <a:cxn ang="0">
                <a:pos x="19" y="82"/>
              </a:cxn>
              <a:cxn ang="0">
                <a:pos x="12" y="76"/>
              </a:cxn>
              <a:cxn ang="0">
                <a:pos x="7" y="69"/>
              </a:cxn>
              <a:cxn ang="0">
                <a:pos x="4" y="62"/>
              </a:cxn>
              <a:cxn ang="0">
                <a:pos x="1" y="53"/>
              </a:cxn>
              <a:cxn ang="0">
                <a:pos x="0" y="45"/>
              </a:cxn>
              <a:cxn ang="0">
                <a:pos x="1" y="35"/>
              </a:cxn>
              <a:cxn ang="0">
                <a:pos x="4" y="27"/>
              </a:cxn>
              <a:cxn ang="0">
                <a:pos x="7" y="20"/>
              </a:cxn>
              <a:cxn ang="0">
                <a:pos x="12" y="13"/>
              </a:cxn>
              <a:cxn ang="0">
                <a:pos x="19" y="7"/>
              </a:cxn>
              <a:cxn ang="0">
                <a:pos x="26" y="3"/>
              </a:cxn>
              <a:cxn ang="0">
                <a:pos x="34" y="1"/>
              </a:cxn>
              <a:cxn ang="0">
                <a:pos x="42" y="0"/>
              </a:cxn>
            </a:cxnLst>
            <a:rect l="0" t="0" r="r" b="b"/>
            <a:pathLst>
              <a:path w="82" h="89">
                <a:moveTo>
                  <a:pt x="42" y="0"/>
                </a:moveTo>
                <a:lnTo>
                  <a:pt x="50" y="1"/>
                </a:lnTo>
                <a:lnTo>
                  <a:pt x="57" y="3"/>
                </a:lnTo>
                <a:lnTo>
                  <a:pt x="65" y="7"/>
                </a:lnTo>
                <a:lnTo>
                  <a:pt x="71" y="13"/>
                </a:lnTo>
                <a:lnTo>
                  <a:pt x="75" y="20"/>
                </a:lnTo>
                <a:lnTo>
                  <a:pt x="79" y="27"/>
                </a:lnTo>
                <a:lnTo>
                  <a:pt x="81" y="35"/>
                </a:lnTo>
                <a:lnTo>
                  <a:pt x="82" y="45"/>
                </a:lnTo>
                <a:lnTo>
                  <a:pt x="81" y="53"/>
                </a:lnTo>
                <a:lnTo>
                  <a:pt x="79" y="62"/>
                </a:lnTo>
                <a:lnTo>
                  <a:pt x="75" y="69"/>
                </a:lnTo>
                <a:lnTo>
                  <a:pt x="71" y="76"/>
                </a:lnTo>
                <a:lnTo>
                  <a:pt x="65" y="82"/>
                </a:lnTo>
                <a:lnTo>
                  <a:pt x="57" y="86"/>
                </a:lnTo>
                <a:lnTo>
                  <a:pt x="50" y="88"/>
                </a:lnTo>
                <a:lnTo>
                  <a:pt x="42" y="89"/>
                </a:lnTo>
                <a:lnTo>
                  <a:pt x="34" y="88"/>
                </a:lnTo>
                <a:lnTo>
                  <a:pt x="26" y="86"/>
                </a:lnTo>
                <a:lnTo>
                  <a:pt x="19" y="82"/>
                </a:lnTo>
                <a:lnTo>
                  <a:pt x="12" y="76"/>
                </a:lnTo>
                <a:lnTo>
                  <a:pt x="7" y="69"/>
                </a:lnTo>
                <a:lnTo>
                  <a:pt x="4" y="62"/>
                </a:lnTo>
                <a:lnTo>
                  <a:pt x="1" y="53"/>
                </a:lnTo>
                <a:lnTo>
                  <a:pt x="0" y="45"/>
                </a:lnTo>
                <a:lnTo>
                  <a:pt x="1" y="35"/>
                </a:lnTo>
                <a:lnTo>
                  <a:pt x="4" y="27"/>
                </a:lnTo>
                <a:lnTo>
                  <a:pt x="7" y="20"/>
                </a:lnTo>
                <a:lnTo>
                  <a:pt x="12" y="13"/>
                </a:lnTo>
                <a:lnTo>
                  <a:pt x="19" y="7"/>
                </a:lnTo>
                <a:lnTo>
                  <a:pt x="26" y="3"/>
                </a:lnTo>
                <a:lnTo>
                  <a:pt x="34" y="1"/>
                </a:lnTo>
                <a:lnTo>
                  <a:pt x="42" y="0"/>
                </a:lnTo>
                <a:close/>
              </a:path>
            </a:pathLst>
          </a:custGeom>
          <a:solidFill>
            <a:srgbClr val="B76B0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3166" name="Freeform 94"/>
          <p:cNvSpPr>
            <a:spLocks/>
          </p:cNvSpPr>
          <p:nvPr/>
        </p:nvSpPr>
        <p:spPr bwMode="auto">
          <a:xfrm rot="17894870">
            <a:off x="5476886" y="2170100"/>
            <a:ext cx="220503" cy="129227"/>
          </a:xfrm>
          <a:custGeom>
            <a:avLst/>
            <a:gdLst/>
            <a:ahLst/>
            <a:cxnLst>
              <a:cxn ang="0">
                <a:pos x="40" y="0"/>
              </a:cxn>
              <a:cxn ang="0">
                <a:pos x="48" y="1"/>
              </a:cxn>
              <a:cxn ang="0">
                <a:pos x="55" y="3"/>
              </a:cxn>
              <a:cxn ang="0">
                <a:pos x="61" y="7"/>
              </a:cxn>
              <a:cxn ang="0">
                <a:pos x="67" y="12"/>
              </a:cxn>
              <a:cxn ang="0">
                <a:pos x="72" y="19"/>
              </a:cxn>
              <a:cxn ang="0">
                <a:pos x="76" y="26"/>
              </a:cxn>
              <a:cxn ang="0">
                <a:pos x="77" y="34"/>
              </a:cxn>
              <a:cxn ang="0">
                <a:pos x="78" y="43"/>
              </a:cxn>
              <a:cxn ang="0">
                <a:pos x="77" y="51"/>
              </a:cxn>
              <a:cxn ang="0">
                <a:pos x="76" y="59"/>
              </a:cxn>
              <a:cxn ang="0">
                <a:pos x="72" y="66"/>
              </a:cxn>
              <a:cxn ang="0">
                <a:pos x="67" y="72"/>
              </a:cxn>
              <a:cxn ang="0">
                <a:pos x="61" y="78"/>
              </a:cxn>
              <a:cxn ang="0">
                <a:pos x="55" y="82"/>
              </a:cxn>
              <a:cxn ang="0">
                <a:pos x="48" y="84"/>
              </a:cxn>
              <a:cxn ang="0">
                <a:pos x="40" y="86"/>
              </a:cxn>
              <a:cxn ang="0">
                <a:pos x="31" y="84"/>
              </a:cxn>
              <a:cxn ang="0">
                <a:pos x="24" y="82"/>
              </a:cxn>
              <a:cxn ang="0">
                <a:pos x="18" y="78"/>
              </a:cxn>
              <a:cxn ang="0">
                <a:pos x="12" y="72"/>
              </a:cxn>
              <a:cxn ang="0">
                <a:pos x="8" y="66"/>
              </a:cxn>
              <a:cxn ang="0">
                <a:pos x="4" y="59"/>
              </a:cxn>
              <a:cxn ang="0">
                <a:pos x="2" y="51"/>
              </a:cxn>
              <a:cxn ang="0">
                <a:pos x="0" y="43"/>
              </a:cxn>
              <a:cxn ang="0">
                <a:pos x="2" y="34"/>
              </a:cxn>
              <a:cxn ang="0">
                <a:pos x="4" y="26"/>
              </a:cxn>
              <a:cxn ang="0">
                <a:pos x="8" y="19"/>
              </a:cxn>
              <a:cxn ang="0">
                <a:pos x="12" y="12"/>
              </a:cxn>
              <a:cxn ang="0">
                <a:pos x="18" y="7"/>
              </a:cxn>
              <a:cxn ang="0">
                <a:pos x="24" y="3"/>
              </a:cxn>
              <a:cxn ang="0">
                <a:pos x="31" y="1"/>
              </a:cxn>
              <a:cxn ang="0">
                <a:pos x="40" y="0"/>
              </a:cxn>
            </a:cxnLst>
            <a:rect l="0" t="0" r="r" b="b"/>
            <a:pathLst>
              <a:path w="78" h="86">
                <a:moveTo>
                  <a:pt x="40" y="0"/>
                </a:moveTo>
                <a:lnTo>
                  <a:pt x="48" y="1"/>
                </a:lnTo>
                <a:lnTo>
                  <a:pt x="55" y="3"/>
                </a:lnTo>
                <a:lnTo>
                  <a:pt x="61" y="7"/>
                </a:lnTo>
                <a:lnTo>
                  <a:pt x="67" y="12"/>
                </a:lnTo>
                <a:lnTo>
                  <a:pt x="72" y="19"/>
                </a:lnTo>
                <a:lnTo>
                  <a:pt x="76" y="26"/>
                </a:lnTo>
                <a:lnTo>
                  <a:pt x="77" y="34"/>
                </a:lnTo>
                <a:lnTo>
                  <a:pt x="78" y="43"/>
                </a:lnTo>
                <a:lnTo>
                  <a:pt x="77" y="51"/>
                </a:lnTo>
                <a:lnTo>
                  <a:pt x="76" y="59"/>
                </a:lnTo>
                <a:lnTo>
                  <a:pt x="72" y="66"/>
                </a:lnTo>
                <a:lnTo>
                  <a:pt x="67" y="72"/>
                </a:lnTo>
                <a:lnTo>
                  <a:pt x="61" y="78"/>
                </a:lnTo>
                <a:lnTo>
                  <a:pt x="55" y="82"/>
                </a:lnTo>
                <a:lnTo>
                  <a:pt x="48" y="84"/>
                </a:lnTo>
                <a:lnTo>
                  <a:pt x="40" y="86"/>
                </a:lnTo>
                <a:lnTo>
                  <a:pt x="31" y="84"/>
                </a:lnTo>
                <a:lnTo>
                  <a:pt x="24" y="82"/>
                </a:lnTo>
                <a:lnTo>
                  <a:pt x="18" y="78"/>
                </a:lnTo>
                <a:lnTo>
                  <a:pt x="12" y="72"/>
                </a:lnTo>
                <a:lnTo>
                  <a:pt x="8" y="66"/>
                </a:lnTo>
                <a:lnTo>
                  <a:pt x="4" y="59"/>
                </a:lnTo>
                <a:lnTo>
                  <a:pt x="2" y="51"/>
                </a:lnTo>
                <a:lnTo>
                  <a:pt x="0" y="43"/>
                </a:lnTo>
                <a:lnTo>
                  <a:pt x="2" y="34"/>
                </a:lnTo>
                <a:lnTo>
                  <a:pt x="4" y="26"/>
                </a:lnTo>
                <a:lnTo>
                  <a:pt x="8" y="19"/>
                </a:lnTo>
                <a:lnTo>
                  <a:pt x="12" y="12"/>
                </a:lnTo>
                <a:lnTo>
                  <a:pt x="18" y="7"/>
                </a:lnTo>
                <a:lnTo>
                  <a:pt x="24" y="3"/>
                </a:lnTo>
                <a:lnTo>
                  <a:pt x="31" y="1"/>
                </a:lnTo>
                <a:lnTo>
                  <a:pt x="40" y="0"/>
                </a:lnTo>
                <a:close/>
              </a:path>
            </a:pathLst>
          </a:custGeom>
          <a:solidFill>
            <a:srgbClr val="BC720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3167" name="Freeform 95"/>
          <p:cNvSpPr>
            <a:spLocks/>
          </p:cNvSpPr>
          <p:nvPr/>
        </p:nvSpPr>
        <p:spPr bwMode="auto">
          <a:xfrm rot="17894870">
            <a:off x="5480060" y="2171688"/>
            <a:ext cx="203541" cy="120211"/>
          </a:xfrm>
          <a:custGeom>
            <a:avLst/>
            <a:gdLst/>
            <a:ahLst/>
            <a:cxnLst>
              <a:cxn ang="0">
                <a:pos x="37" y="0"/>
              </a:cxn>
              <a:cxn ang="0">
                <a:pos x="44" y="1"/>
              </a:cxn>
              <a:cxn ang="0">
                <a:pos x="50" y="3"/>
              </a:cxn>
              <a:cxn ang="0">
                <a:pos x="57" y="7"/>
              </a:cxn>
              <a:cxn ang="0">
                <a:pos x="62" y="12"/>
              </a:cxn>
              <a:cxn ang="0">
                <a:pos x="66" y="18"/>
              </a:cxn>
              <a:cxn ang="0">
                <a:pos x="70" y="24"/>
              </a:cxn>
              <a:cxn ang="0">
                <a:pos x="71" y="31"/>
              </a:cxn>
              <a:cxn ang="0">
                <a:pos x="72" y="39"/>
              </a:cxn>
              <a:cxn ang="0">
                <a:pos x="71" y="48"/>
              </a:cxn>
              <a:cxn ang="0">
                <a:pos x="70" y="55"/>
              </a:cxn>
              <a:cxn ang="0">
                <a:pos x="66" y="62"/>
              </a:cxn>
              <a:cxn ang="0">
                <a:pos x="62" y="68"/>
              </a:cxn>
              <a:cxn ang="0">
                <a:pos x="57" y="73"/>
              </a:cxn>
              <a:cxn ang="0">
                <a:pos x="50" y="76"/>
              </a:cxn>
              <a:cxn ang="0">
                <a:pos x="44" y="79"/>
              </a:cxn>
              <a:cxn ang="0">
                <a:pos x="37" y="80"/>
              </a:cxn>
              <a:cxn ang="0">
                <a:pos x="29" y="79"/>
              </a:cxn>
              <a:cxn ang="0">
                <a:pos x="22" y="76"/>
              </a:cxn>
              <a:cxn ang="0">
                <a:pos x="16" y="73"/>
              </a:cxn>
              <a:cxn ang="0">
                <a:pos x="10" y="68"/>
              </a:cxn>
              <a:cxn ang="0">
                <a:pos x="6" y="62"/>
              </a:cxn>
              <a:cxn ang="0">
                <a:pos x="2" y="55"/>
              </a:cxn>
              <a:cxn ang="0">
                <a:pos x="1" y="48"/>
              </a:cxn>
              <a:cxn ang="0">
                <a:pos x="0" y="39"/>
              </a:cxn>
              <a:cxn ang="0">
                <a:pos x="1" y="31"/>
              </a:cxn>
              <a:cxn ang="0">
                <a:pos x="2" y="24"/>
              </a:cxn>
              <a:cxn ang="0">
                <a:pos x="6" y="18"/>
              </a:cxn>
              <a:cxn ang="0">
                <a:pos x="10" y="12"/>
              </a:cxn>
              <a:cxn ang="0">
                <a:pos x="16" y="7"/>
              </a:cxn>
              <a:cxn ang="0">
                <a:pos x="22" y="3"/>
              </a:cxn>
              <a:cxn ang="0">
                <a:pos x="29" y="1"/>
              </a:cxn>
              <a:cxn ang="0">
                <a:pos x="37" y="0"/>
              </a:cxn>
            </a:cxnLst>
            <a:rect l="0" t="0" r="r" b="b"/>
            <a:pathLst>
              <a:path w="72" h="80">
                <a:moveTo>
                  <a:pt x="37" y="0"/>
                </a:moveTo>
                <a:lnTo>
                  <a:pt x="44" y="1"/>
                </a:lnTo>
                <a:lnTo>
                  <a:pt x="50" y="3"/>
                </a:lnTo>
                <a:lnTo>
                  <a:pt x="57" y="7"/>
                </a:lnTo>
                <a:lnTo>
                  <a:pt x="62" y="12"/>
                </a:lnTo>
                <a:lnTo>
                  <a:pt x="66" y="18"/>
                </a:lnTo>
                <a:lnTo>
                  <a:pt x="70" y="24"/>
                </a:lnTo>
                <a:lnTo>
                  <a:pt x="71" y="31"/>
                </a:lnTo>
                <a:lnTo>
                  <a:pt x="72" y="39"/>
                </a:lnTo>
                <a:lnTo>
                  <a:pt x="71" y="48"/>
                </a:lnTo>
                <a:lnTo>
                  <a:pt x="70" y="55"/>
                </a:lnTo>
                <a:lnTo>
                  <a:pt x="66" y="62"/>
                </a:lnTo>
                <a:lnTo>
                  <a:pt x="62" y="68"/>
                </a:lnTo>
                <a:lnTo>
                  <a:pt x="57" y="73"/>
                </a:lnTo>
                <a:lnTo>
                  <a:pt x="50" y="76"/>
                </a:lnTo>
                <a:lnTo>
                  <a:pt x="44" y="79"/>
                </a:lnTo>
                <a:lnTo>
                  <a:pt x="37" y="80"/>
                </a:lnTo>
                <a:lnTo>
                  <a:pt x="29" y="79"/>
                </a:lnTo>
                <a:lnTo>
                  <a:pt x="22" y="76"/>
                </a:lnTo>
                <a:lnTo>
                  <a:pt x="16" y="73"/>
                </a:lnTo>
                <a:lnTo>
                  <a:pt x="10" y="68"/>
                </a:lnTo>
                <a:lnTo>
                  <a:pt x="6" y="62"/>
                </a:lnTo>
                <a:lnTo>
                  <a:pt x="2" y="55"/>
                </a:lnTo>
                <a:lnTo>
                  <a:pt x="1" y="48"/>
                </a:lnTo>
                <a:lnTo>
                  <a:pt x="0" y="39"/>
                </a:lnTo>
                <a:lnTo>
                  <a:pt x="1" y="31"/>
                </a:lnTo>
                <a:lnTo>
                  <a:pt x="2" y="24"/>
                </a:lnTo>
                <a:lnTo>
                  <a:pt x="6" y="18"/>
                </a:lnTo>
                <a:lnTo>
                  <a:pt x="10" y="12"/>
                </a:lnTo>
                <a:lnTo>
                  <a:pt x="16" y="7"/>
                </a:lnTo>
                <a:lnTo>
                  <a:pt x="22" y="3"/>
                </a:lnTo>
                <a:lnTo>
                  <a:pt x="29" y="1"/>
                </a:lnTo>
                <a:lnTo>
                  <a:pt x="37" y="0"/>
                </a:lnTo>
                <a:close/>
              </a:path>
            </a:pathLst>
          </a:custGeom>
          <a:solidFill>
            <a:srgbClr val="C17A0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3168" name="Freeform 96"/>
          <p:cNvSpPr>
            <a:spLocks/>
          </p:cNvSpPr>
          <p:nvPr/>
        </p:nvSpPr>
        <p:spPr bwMode="auto">
          <a:xfrm rot="17894870">
            <a:off x="5481649" y="2173275"/>
            <a:ext cx="192234" cy="111195"/>
          </a:xfrm>
          <a:custGeom>
            <a:avLst/>
            <a:gdLst/>
            <a:ahLst/>
            <a:cxnLst>
              <a:cxn ang="0">
                <a:pos x="34" y="0"/>
              </a:cxn>
              <a:cxn ang="0">
                <a:pos x="47" y="2"/>
              </a:cxn>
              <a:cxn ang="0">
                <a:pos x="58" y="11"/>
              </a:cxn>
              <a:cxn ang="0">
                <a:pos x="65" y="23"/>
              </a:cxn>
              <a:cxn ang="0">
                <a:pos x="68" y="37"/>
              </a:cxn>
              <a:cxn ang="0">
                <a:pos x="65" y="51"/>
              </a:cxn>
              <a:cxn ang="0">
                <a:pos x="58" y="63"/>
              </a:cxn>
              <a:cxn ang="0">
                <a:pos x="47" y="72"/>
              </a:cxn>
              <a:cxn ang="0">
                <a:pos x="34" y="74"/>
              </a:cxn>
              <a:cxn ang="0">
                <a:pos x="21" y="72"/>
              </a:cxn>
              <a:cxn ang="0">
                <a:pos x="11" y="63"/>
              </a:cxn>
              <a:cxn ang="0">
                <a:pos x="2" y="51"/>
              </a:cxn>
              <a:cxn ang="0">
                <a:pos x="0" y="37"/>
              </a:cxn>
              <a:cxn ang="0">
                <a:pos x="2" y="23"/>
              </a:cxn>
              <a:cxn ang="0">
                <a:pos x="11" y="11"/>
              </a:cxn>
              <a:cxn ang="0">
                <a:pos x="21" y="2"/>
              </a:cxn>
              <a:cxn ang="0">
                <a:pos x="34" y="0"/>
              </a:cxn>
            </a:cxnLst>
            <a:rect l="0" t="0" r="r" b="b"/>
            <a:pathLst>
              <a:path w="68" h="74">
                <a:moveTo>
                  <a:pt x="34" y="0"/>
                </a:moveTo>
                <a:lnTo>
                  <a:pt x="47" y="2"/>
                </a:lnTo>
                <a:lnTo>
                  <a:pt x="58" y="11"/>
                </a:lnTo>
                <a:lnTo>
                  <a:pt x="65" y="23"/>
                </a:lnTo>
                <a:lnTo>
                  <a:pt x="68" y="37"/>
                </a:lnTo>
                <a:lnTo>
                  <a:pt x="65" y="51"/>
                </a:lnTo>
                <a:lnTo>
                  <a:pt x="58" y="63"/>
                </a:lnTo>
                <a:lnTo>
                  <a:pt x="47" y="72"/>
                </a:lnTo>
                <a:lnTo>
                  <a:pt x="34" y="74"/>
                </a:lnTo>
                <a:lnTo>
                  <a:pt x="21" y="72"/>
                </a:lnTo>
                <a:lnTo>
                  <a:pt x="11" y="63"/>
                </a:lnTo>
                <a:lnTo>
                  <a:pt x="2" y="51"/>
                </a:lnTo>
                <a:lnTo>
                  <a:pt x="0" y="37"/>
                </a:lnTo>
                <a:lnTo>
                  <a:pt x="2" y="23"/>
                </a:lnTo>
                <a:lnTo>
                  <a:pt x="11" y="11"/>
                </a:lnTo>
                <a:lnTo>
                  <a:pt x="21" y="2"/>
                </a:lnTo>
                <a:lnTo>
                  <a:pt x="34" y="0"/>
                </a:lnTo>
                <a:close/>
              </a:path>
            </a:pathLst>
          </a:custGeom>
          <a:solidFill>
            <a:srgbClr val="C47C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3169" name="Freeform 97"/>
          <p:cNvSpPr>
            <a:spLocks/>
          </p:cNvSpPr>
          <p:nvPr/>
        </p:nvSpPr>
        <p:spPr bwMode="auto">
          <a:xfrm rot="17894870">
            <a:off x="5483236" y="2174863"/>
            <a:ext cx="178100" cy="102180"/>
          </a:xfrm>
          <a:custGeom>
            <a:avLst/>
            <a:gdLst/>
            <a:ahLst/>
            <a:cxnLst>
              <a:cxn ang="0">
                <a:pos x="31" y="0"/>
              </a:cxn>
              <a:cxn ang="0">
                <a:pos x="44" y="3"/>
              </a:cxn>
              <a:cxn ang="0">
                <a:pos x="54" y="10"/>
              </a:cxn>
              <a:cxn ang="0">
                <a:pos x="61" y="20"/>
              </a:cxn>
              <a:cxn ang="0">
                <a:pos x="63" y="34"/>
              </a:cxn>
              <a:cxn ang="0">
                <a:pos x="61" y="47"/>
              </a:cxn>
              <a:cxn ang="0">
                <a:pos x="54" y="57"/>
              </a:cxn>
              <a:cxn ang="0">
                <a:pos x="44" y="66"/>
              </a:cxn>
              <a:cxn ang="0">
                <a:pos x="31" y="68"/>
              </a:cxn>
              <a:cxn ang="0">
                <a:pos x="19" y="66"/>
              </a:cxn>
              <a:cxn ang="0">
                <a:pos x="10" y="57"/>
              </a:cxn>
              <a:cxn ang="0">
                <a:pos x="2" y="47"/>
              </a:cxn>
              <a:cxn ang="0">
                <a:pos x="0" y="34"/>
              </a:cxn>
              <a:cxn ang="0">
                <a:pos x="2" y="20"/>
              </a:cxn>
              <a:cxn ang="0">
                <a:pos x="10" y="10"/>
              </a:cxn>
              <a:cxn ang="0">
                <a:pos x="19" y="3"/>
              </a:cxn>
              <a:cxn ang="0">
                <a:pos x="31" y="0"/>
              </a:cxn>
            </a:cxnLst>
            <a:rect l="0" t="0" r="r" b="b"/>
            <a:pathLst>
              <a:path w="63" h="68">
                <a:moveTo>
                  <a:pt x="31" y="0"/>
                </a:moveTo>
                <a:lnTo>
                  <a:pt x="44" y="3"/>
                </a:lnTo>
                <a:lnTo>
                  <a:pt x="54" y="10"/>
                </a:lnTo>
                <a:lnTo>
                  <a:pt x="61" y="20"/>
                </a:lnTo>
                <a:lnTo>
                  <a:pt x="63" y="34"/>
                </a:lnTo>
                <a:lnTo>
                  <a:pt x="61" y="47"/>
                </a:lnTo>
                <a:lnTo>
                  <a:pt x="54" y="57"/>
                </a:lnTo>
                <a:lnTo>
                  <a:pt x="44" y="66"/>
                </a:lnTo>
                <a:lnTo>
                  <a:pt x="31" y="68"/>
                </a:lnTo>
                <a:lnTo>
                  <a:pt x="19" y="66"/>
                </a:lnTo>
                <a:lnTo>
                  <a:pt x="10" y="57"/>
                </a:lnTo>
                <a:lnTo>
                  <a:pt x="2" y="47"/>
                </a:lnTo>
                <a:lnTo>
                  <a:pt x="0" y="34"/>
                </a:lnTo>
                <a:lnTo>
                  <a:pt x="2" y="20"/>
                </a:lnTo>
                <a:lnTo>
                  <a:pt x="10" y="10"/>
                </a:lnTo>
                <a:lnTo>
                  <a:pt x="19" y="3"/>
                </a:lnTo>
                <a:lnTo>
                  <a:pt x="31" y="0"/>
                </a:lnTo>
                <a:close/>
              </a:path>
            </a:pathLst>
          </a:custGeom>
          <a:solidFill>
            <a:srgbClr val="C984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3170" name="Freeform 98"/>
          <p:cNvSpPr>
            <a:spLocks/>
          </p:cNvSpPr>
          <p:nvPr/>
        </p:nvSpPr>
        <p:spPr bwMode="auto">
          <a:xfrm rot="17894870">
            <a:off x="5484824" y="2176451"/>
            <a:ext cx="161138" cy="93164"/>
          </a:xfrm>
          <a:custGeom>
            <a:avLst/>
            <a:gdLst/>
            <a:ahLst/>
            <a:cxnLst>
              <a:cxn ang="0">
                <a:pos x="29" y="0"/>
              </a:cxn>
              <a:cxn ang="0">
                <a:pos x="41" y="3"/>
              </a:cxn>
              <a:cxn ang="0">
                <a:pos x="49" y="9"/>
              </a:cxn>
              <a:cxn ang="0">
                <a:pos x="55" y="19"/>
              </a:cxn>
              <a:cxn ang="0">
                <a:pos x="57" y="31"/>
              </a:cxn>
              <a:cxn ang="0">
                <a:pos x="55" y="43"/>
              </a:cxn>
              <a:cxn ang="0">
                <a:pos x="49" y="53"/>
              </a:cxn>
              <a:cxn ang="0">
                <a:pos x="41" y="60"/>
              </a:cxn>
              <a:cxn ang="0">
                <a:pos x="29" y="62"/>
              </a:cxn>
              <a:cxn ang="0">
                <a:pos x="18" y="60"/>
              </a:cxn>
              <a:cxn ang="0">
                <a:pos x="9" y="53"/>
              </a:cxn>
              <a:cxn ang="0">
                <a:pos x="3" y="43"/>
              </a:cxn>
              <a:cxn ang="0">
                <a:pos x="0" y="31"/>
              </a:cxn>
              <a:cxn ang="0">
                <a:pos x="3" y="19"/>
              </a:cxn>
              <a:cxn ang="0">
                <a:pos x="9" y="9"/>
              </a:cxn>
              <a:cxn ang="0">
                <a:pos x="18" y="3"/>
              </a:cxn>
              <a:cxn ang="0">
                <a:pos x="29" y="0"/>
              </a:cxn>
            </a:cxnLst>
            <a:rect l="0" t="0" r="r" b="b"/>
            <a:pathLst>
              <a:path w="57" h="62">
                <a:moveTo>
                  <a:pt x="29" y="0"/>
                </a:moveTo>
                <a:lnTo>
                  <a:pt x="41" y="3"/>
                </a:lnTo>
                <a:lnTo>
                  <a:pt x="49" y="9"/>
                </a:lnTo>
                <a:lnTo>
                  <a:pt x="55" y="19"/>
                </a:lnTo>
                <a:lnTo>
                  <a:pt x="57" y="31"/>
                </a:lnTo>
                <a:lnTo>
                  <a:pt x="55" y="43"/>
                </a:lnTo>
                <a:lnTo>
                  <a:pt x="49" y="53"/>
                </a:lnTo>
                <a:lnTo>
                  <a:pt x="41" y="60"/>
                </a:lnTo>
                <a:lnTo>
                  <a:pt x="29" y="62"/>
                </a:lnTo>
                <a:lnTo>
                  <a:pt x="18" y="60"/>
                </a:lnTo>
                <a:lnTo>
                  <a:pt x="9" y="53"/>
                </a:lnTo>
                <a:lnTo>
                  <a:pt x="3" y="43"/>
                </a:lnTo>
                <a:lnTo>
                  <a:pt x="0" y="31"/>
                </a:lnTo>
                <a:lnTo>
                  <a:pt x="3" y="19"/>
                </a:lnTo>
                <a:lnTo>
                  <a:pt x="9" y="9"/>
                </a:lnTo>
                <a:lnTo>
                  <a:pt x="18" y="3"/>
                </a:lnTo>
                <a:lnTo>
                  <a:pt x="29" y="0"/>
                </a:lnTo>
                <a:close/>
              </a:path>
            </a:pathLst>
          </a:custGeom>
          <a:solidFill>
            <a:srgbClr val="CE8C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3171" name="Freeform 99"/>
          <p:cNvSpPr>
            <a:spLocks/>
          </p:cNvSpPr>
          <p:nvPr/>
        </p:nvSpPr>
        <p:spPr bwMode="auto">
          <a:xfrm rot="17894870">
            <a:off x="5486411" y="2176450"/>
            <a:ext cx="149830" cy="87153"/>
          </a:xfrm>
          <a:custGeom>
            <a:avLst/>
            <a:gdLst/>
            <a:ahLst/>
            <a:cxnLst>
              <a:cxn ang="0">
                <a:pos x="27" y="0"/>
              </a:cxn>
              <a:cxn ang="0">
                <a:pos x="37" y="3"/>
              </a:cxn>
              <a:cxn ang="0">
                <a:pos x="46" y="9"/>
              </a:cxn>
              <a:cxn ang="0">
                <a:pos x="50" y="18"/>
              </a:cxn>
              <a:cxn ang="0">
                <a:pos x="53" y="29"/>
              </a:cxn>
              <a:cxn ang="0">
                <a:pos x="50" y="40"/>
              </a:cxn>
              <a:cxn ang="0">
                <a:pos x="46" y="49"/>
              </a:cxn>
              <a:cxn ang="0">
                <a:pos x="37" y="55"/>
              </a:cxn>
              <a:cxn ang="0">
                <a:pos x="27" y="58"/>
              </a:cxn>
              <a:cxn ang="0">
                <a:pos x="17" y="55"/>
              </a:cxn>
              <a:cxn ang="0">
                <a:pos x="9" y="49"/>
              </a:cxn>
              <a:cxn ang="0">
                <a:pos x="3" y="40"/>
              </a:cxn>
              <a:cxn ang="0">
                <a:pos x="0" y="29"/>
              </a:cxn>
              <a:cxn ang="0">
                <a:pos x="3" y="18"/>
              </a:cxn>
              <a:cxn ang="0">
                <a:pos x="9" y="9"/>
              </a:cxn>
              <a:cxn ang="0">
                <a:pos x="17" y="3"/>
              </a:cxn>
              <a:cxn ang="0">
                <a:pos x="27" y="0"/>
              </a:cxn>
            </a:cxnLst>
            <a:rect l="0" t="0" r="r" b="b"/>
            <a:pathLst>
              <a:path w="53" h="58">
                <a:moveTo>
                  <a:pt x="27" y="0"/>
                </a:moveTo>
                <a:lnTo>
                  <a:pt x="37" y="3"/>
                </a:lnTo>
                <a:lnTo>
                  <a:pt x="46" y="9"/>
                </a:lnTo>
                <a:lnTo>
                  <a:pt x="50" y="18"/>
                </a:lnTo>
                <a:lnTo>
                  <a:pt x="53" y="29"/>
                </a:lnTo>
                <a:lnTo>
                  <a:pt x="50" y="40"/>
                </a:lnTo>
                <a:lnTo>
                  <a:pt x="46" y="49"/>
                </a:lnTo>
                <a:lnTo>
                  <a:pt x="37" y="55"/>
                </a:lnTo>
                <a:lnTo>
                  <a:pt x="27" y="58"/>
                </a:lnTo>
                <a:lnTo>
                  <a:pt x="17" y="55"/>
                </a:lnTo>
                <a:lnTo>
                  <a:pt x="9" y="49"/>
                </a:lnTo>
                <a:lnTo>
                  <a:pt x="3" y="40"/>
                </a:lnTo>
                <a:lnTo>
                  <a:pt x="0" y="29"/>
                </a:lnTo>
                <a:lnTo>
                  <a:pt x="3" y="18"/>
                </a:lnTo>
                <a:lnTo>
                  <a:pt x="9" y="9"/>
                </a:lnTo>
                <a:lnTo>
                  <a:pt x="17" y="3"/>
                </a:lnTo>
                <a:lnTo>
                  <a:pt x="27" y="0"/>
                </a:lnTo>
                <a:close/>
              </a:path>
            </a:pathLst>
          </a:custGeom>
          <a:solidFill>
            <a:srgbClr val="D393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3172" name="Freeform 100"/>
          <p:cNvSpPr>
            <a:spLocks/>
          </p:cNvSpPr>
          <p:nvPr/>
        </p:nvSpPr>
        <p:spPr bwMode="auto">
          <a:xfrm rot="17894870">
            <a:off x="5489586" y="2179625"/>
            <a:ext cx="132868" cy="76635"/>
          </a:xfrm>
          <a:custGeom>
            <a:avLst/>
            <a:gdLst/>
            <a:ahLst/>
            <a:cxnLst>
              <a:cxn ang="0">
                <a:pos x="23" y="0"/>
              </a:cxn>
              <a:cxn ang="0">
                <a:pos x="33" y="2"/>
              </a:cxn>
              <a:cxn ang="0">
                <a:pos x="40" y="7"/>
              </a:cxn>
              <a:cxn ang="0">
                <a:pos x="45" y="15"/>
              </a:cxn>
              <a:cxn ang="0">
                <a:pos x="47" y="26"/>
              </a:cxn>
              <a:cxn ang="0">
                <a:pos x="45" y="35"/>
              </a:cxn>
              <a:cxn ang="0">
                <a:pos x="40" y="44"/>
              </a:cxn>
              <a:cxn ang="0">
                <a:pos x="33" y="49"/>
              </a:cxn>
              <a:cxn ang="0">
                <a:pos x="23" y="51"/>
              </a:cxn>
              <a:cxn ang="0">
                <a:pos x="14" y="49"/>
              </a:cxn>
              <a:cxn ang="0">
                <a:pos x="7" y="44"/>
              </a:cxn>
              <a:cxn ang="0">
                <a:pos x="2" y="35"/>
              </a:cxn>
              <a:cxn ang="0">
                <a:pos x="0" y="26"/>
              </a:cxn>
              <a:cxn ang="0">
                <a:pos x="2" y="15"/>
              </a:cxn>
              <a:cxn ang="0">
                <a:pos x="7" y="7"/>
              </a:cxn>
              <a:cxn ang="0">
                <a:pos x="14" y="2"/>
              </a:cxn>
              <a:cxn ang="0">
                <a:pos x="23" y="0"/>
              </a:cxn>
            </a:cxnLst>
            <a:rect l="0" t="0" r="r" b="b"/>
            <a:pathLst>
              <a:path w="47" h="51">
                <a:moveTo>
                  <a:pt x="23" y="0"/>
                </a:moveTo>
                <a:lnTo>
                  <a:pt x="33" y="2"/>
                </a:lnTo>
                <a:lnTo>
                  <a:pt x="40" y="7"/>
                </a:lnTo>
                <a:lnTo>
                  <a:pt x="45" y="15"/>
                </a:lnTo>
                <a:lnTo>
                  <a:pt x="47" y="26"/>
                </a:lnTo>
                <a:lnTo>
                  <a:pt x="45" y="35"/>
                </a:lnTo>
                <a:lnTo>
                  <a:pt x="40" y="44"/>
                </a:lnTo>
                <a:lnTo>
                  <a:pt x="33" y="49"/>
                </a:lnTo>
                <a:lnTo>
                  <a:pt x="23" y="51"/>
                </a:lnTo>
                <a:lnTo>
                  <a:pt x="14" y="49"/>
                </a:lnTo>
                <a:lnTo>
                  <a:pt x="7" y="44"/>
                </a:lnTo>
                <a:lnTo>
                  <a:pt x="2" y="35"/>
                </a:lnTo>
                <a:lnTo>
                  <a:pt x="0" y="26"/>
                </a:lnTo>
                <a:lnTo>
                  <a:pt x="2" y="15"/>
                </a:lnTo>
                <a:lnTo>
                  <a:pt x="7" y="7"/>
                </a:lnTo>
                <a:lnTo>
                  <a:pt x="14" y="2"/>
                </a:lnTo>
                <a:lnTo>
                  <a:pt x="23" y="0"/>
                </a:lnTo>
                <a:close/>
              </a:path>
            </a:pathLst>
          </a:custGeom>
          <a:solidFill>
            <a:srgbClr val="D89B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3173" name="Freeform 101"/>
          <p:cNvSpPr>
            <a:spLocks/>
          </p:cNvSpPr>
          <p:nvPr/>
        </p:nvSpPr>
        <p:spPr bwMode="auto">
          <a:xfrm rot="17894870">
            <a:off x="5492761" y="2181213"/>
            <a:ext cx="118733" cy="67619"/>
          </a:xfrm>
          <a:custGeom>
            <a:avLst/>
            <a:gdLst/>
            <a:ahLst/>
            <a:cxnLst>
              <a:cxn ang="0">
                <a:pos x="20" y="0"/>
              </a:cxn>
              <a:cxn ang="0">
                <a:pos x="29" y="2"/>
              </a:cxn>
              <a:cxn ang="0">
                <a:pos x="36" y="7"/>
              </a:cxn>
              <a:cxn ang="0">
                <a:pos x="40" y="14"/>
              </a:cxn>
              <a:cxn ang="0">
                <a:pos x="42" y="22"/>
              </a:cxn>
              <a:cxn ang="0">
                <a:pos x="40" y="32"/>
              </a:cxn>
              <a:cxn ang="0">
                <a:pos x="36" y="39"/>
              </a:cxn>
              <a:cxn ang="0">
                <a:pos x="29" y="44"/>
              </a:cxn>
              <a:cxn ang="0">
                <a:pos x="20" y="45"/>
              </a:cxn>
              <a:cxn ang="0">
                <a:pos x="12" y="44"/>
              </a:cxn>
              <a:cxn ang="0">
                <a:pos x="6" y="39"/>
              </a:cxn>
              <a:cxn ang="0">
                <a:pos x="1" y="32"/>
              </a:cxn>
              <a:cxn ang="0">
                <a:pos x="0" y="22"/>
              </a:cxn>
              <a:cxn ang="0">
                <a:pos x="1" y="14"/>
              </a:cxn>
              <a:cxn ang="0">
                <a:pos x="6" y="7"/>
              </a:cxn>
              <a:cxn ang="0">
                <a:pos x="12" y="2"/>
              </a:cxn>
              <a:cxn ang="0">
                <a:pos x="20" y="0"/>
              </a:cxn>
            </a:cxnLst>
            <a:rect l="0" t="0" r="r" b="b"/>
            <a:pathLst>
              <a:path w="42" h="45">
                <a:moveTo>
                  <a:pt x="20" y="0"/>
                </a:moveTo>
                <a:lnTo>
                  <a:pt x="29" y="2"/>
                </a:lnTo>
                <a:lnTo>
                  <a:pt x="36" y="7"/>
                </a:lnTo>
                <a:lnTo>
                  <a:pt x="40" y="14"/>
                </a:lnTo>
                <a:lnTo>
                  <a:pt x="42" y="22"/>
                </a:lnTo>
                <a:lnTo>
                  <a:pt x="40" y="32"/>
                </a:lnTo>
                <a:lnTo>
                  <a:pt x="36" y="39"/>
                </a:lnTo>
                <a:lnTo>
                  <a:pt x="29" y="44"/>
                </a:lnTo>
                <a:lnTo>
                  <a:pt x="20" y="45"/>
                </a:lnTo>
                <a:lnTo>
                  <a:pt x="12" y="44"/>
                </a:lnTo>
                <a:lnTo>
                  <a:pt x="6" y="39"/>
                </a:lnTo>
                <a:lnTo>
                  <a:pt x="1" y="32"/>
                </a:lnTo>
                <a:lnTo>
                  <a:pt x="0" y="22"/>
                </a:lnTo>
                <a:lnTo>
                  <a:pt x="1" y="14"/>
                </a:lnTo>
                <a:lnTo>
                  <a:pt x="6" y="7"/>
                </a:lnTo>
                <a:lnTo>
                  <a:pt x="12" y="2"/>
                </a:lnTo>
                <a:lnTo>
                  <a:pt x="20" y="0"/>
                </a:lnTo>
                <a:close/>
              </a:path>
            </a:pathLst>
          </a:custGeom>
          <a:solidFill>
            <a:srgbClr val="DDA3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3174" name="Freeform 102"/>
          <p:cNvSpPr>
            <a:spLocks/>
          </p:cNvSpPr>
          <p:nvPr/>
        </p:nvSpPr>
        <p:spPr bwMode="auto">
          <a:xfrm rot="17894870">
            <a:off x="5494348" y="2182800"/>
            <a:ext cx="104599" cy="61609"/>
          </a:xfrm>
          <a:custGeom>
            <a:avLst/>
            <a:gdLst/>
            <a:ahLst/>
            <a:cxnLst>
              <a:cxn ang="0">
                <a:pos x="18" y="0"/>
              </a:cxn>
              <a:cxn ang="0">
                <a:pos x="25" y="1"/>
              </a:cxn>
              <a:cxn ang="0">
                <a:pos x="31" y="6"/>
              </a:cxn>
              <a:cxn ang="0">
                <a:pos x="36" y="12"/>
              </a:cxn>
              <a:cxn ang="0">
                <a:pos x="37" y="20"/>
              </a:cxn>
              <a:cxn ang="0">
                <a:pos x="36" y="27"/>
              </a:cxn>
              <a:cxn ang="0">
                <a:pos x="31" y="35"/>
              </a:cxn>
              <a:cxn ang="0">
                <a:pos x="25" y="39"/>
              </a:cxn>
              <a:cxn ang="0">
                <a:pos x="18" y="41"/>
              </a:cxn>
              <a:cxn ang="0">
                <a:pos x="11" y="39"/>
              </a:cxn>
              <a:cxn ang="0">
                <a:pos x="6" y="35"/>
              </a:cxn>
              <a:cxn ang="0">
                <a:pos x="1" y="27"/>
              </a:cxn>
              <a:cxn ang="0">
                <a:pos x="0" y="20"/>
              </a:cxn>
              <a:cxn ang="0">
                <a:pos x="1" y="12"/>
              </a:cxn>
              <a:cxn ang="0">
                <a:pos x="6" y="6"/>
              </a:cxn>
              <a:cxn ang="0">
                <a:pos x="11" y="1"/>
              </a:cxn>
              <a:cxn ang="0">
                <a:pos x="18" y="0"/>
              </a:cxn>
            </a:cxnLst>
            <a:rect l="0" t="0" r="r" b="b"/>
            <a:pathLst>
              <a:path w="37" h="41">
                <a:moveTo>
                  <a:pt x="18" y="0"/>
                </a:moveTo>
                <a:lnTo>
                  <a:pt x="25" y="1"/>
                </a:lnTo>
                <a:lnTo>
                  <a:pt x="31" y="6"/>
                </a:lnTo>
                <a:lnTo>
                  <a:pt x="36" y="12"/>
                </a:lnTo>
                <a:lnTo>
                  <a:pt x="37" y="20"/>
                </a:lnTo>
                <a:lnTo>
                  <a:pt x="36" y="27"/>
                </a:lnTo>
                <a:lnTo>
                  <a:pt x="31" y="35"/>
                </a:lnTo>
                <a:lnTo>
                  <a:pt x="25" y="39"/>
                </a:lnTo>
                <a:lnTo>
                  <a:pt x="18" y="41"/>
                </a:lnTo>
                <a:lnTo>
                  <a:pt x="11" y="39"/>
                </a:lnTo>
                <a:lnTo>
                  <a:pt x="6" y="35"/>
                </a:lnTo>
                <a:lnTo>
                  <a:pt x="1" y="27"/>
                </a:lnTo>
                <a:lnTo>
                  <a:pt x="0" y="20"/>
                </a:lnTo>
                <a:lnTo>
                  <a:pt x="1" y="12"/>
                </a:lnTo>
                <a:lnTo>
                  <a:pt x="6" y="6"/>
                </a:lnTo>
                <a:lnTo>
                  <a:pt x="11" y="1"/>
                </a:lnTo>
                <a:lnTo>
                  <a:pt x="18" y="0"/>
                </a:lnTo>
                <a:close/>
              </a:path>
            </a:pathLst>
          </a:custGeom>
          <a:solidFill>
            <a:srgbClr val="E0A5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3175" name="Freeform 103"/>
          <p:cNvSpPr>
            <a:spLocks/>
          </p:cNvSpPr>
          <p:nvPr/>
        </p:nvSpPr>
        <p:spPr bwMode="auto">
          <a:xfrm rot="17894870">
            <a:off x="5495936" y="2182800"/>
            <a:ext cx="87637" cy="54095"/>
          </a:xfrm>
          <a:custGeom>
            <a:avLst/>
            <a:gdLst/>
            <a:ahLst/>
            <a:cxnLst>
              <a:cxn ang="0">
                <a:pos x="16" y="0"/>
              </a:cxn>
              <a:cxn ang="0">
                <a:pos x="22" y="1"/>
              </a:cxn>
              <a:cxn ang="0">
                <a:pos x="27" y="5"/>
              </a:cxn>
              <a:cxn ang="0">
                <a:pos x="30" y="11"/>
              </a:cxn>
              <a:cxn ang="0">
                <a:pos x="31" y="18"/>
              </a:cxn>
              <a:cxn ang="0">
                <a:pos x="30" y="25"/>
              </a:cxn>
              <a:cxn ang="0">
                <a:pos x="27" y="30"/>
              </a:cxn>
              <a:cxn ang="0">
                <a:pos x="22" y="35"/>
              </a:cxn>
              <a:cxn ang="0">
                <a:pos x="16" y="36"/>
              </a:cxn>
              <a:cxn ang="0">
                <a:pos x="10" y="35"/>
              </a:cxn>
              <a:cxn ang="0">
                <a:pos x="5" y="30"/>
              </a:cxn>
              <a:cxn ang="0">
                <a:pos x="2" y="25"/>
              </a:cxn>
              <a:cxn ang="0">
                <a:pos x="0" y="18"/>
              </a:cxn>
              <a:cxn ang="0">
                <a:pos x="2" y="11"/>
              </a:cxn>
              <a:cxn ang="0">
                <a:pos x="5" y="5"/>
              </a:cxn>
              <a:cxn ang="0">
                <a:pos x="10" y="1"/>
              </a:cxn>
              <a:cxn ang="0">
                <a:pos x="16" y="0"/>
              </a:cxn>
            </a:cxnLst>
            <a:rect l="0" t="0" r="r" b="b"/>
            <a:pathLst>
              <a:path w="31" h="36">
                <a:moveTo>
                  <a:pt x="16" y="0"/>
                </a:moveTo>
                <a:lnTo>
                  <a:pt x="22" y="1"/>
                </a:lnTo>
                <a:lnTo>
                  <a:pt x="27" y="5"/>
                </a:lnTo>
                <a:lnTo>
                  <a:pt x="30" y="11"/>
                </a:lnTo>
                <a:lnTo>
                  <a:pt x="31" y="18"/>
                </a:lnTo>
                <a:lnTo>
                  <a:pt x="30" y="25"/>
                </a:lnTo>
                <a:lnTo>
                  <a:pt x="27" y="30"/>
                </a:lnTo>
                <a:lnTo>
                  <a:pt x="22" y="35"/>
                </a:lnTo>
                <a:lnTo>
                  <a:pt x="16" y="36"/>
                </a:lnTo>
                <a:lnTo>
                  <a:pt x="10" y="35"/>
                </a:lnTo>
                <a:lnTo>
                  <a:pt x="5" y="30"/>
                </a:lnTo>
                <a:lnTo>
                  <a:pt x="2" y="25"/>
                </a:lnTo>
                <a:lnTo>
                  <a:pt x="0" y="18"/>
                </a:lnTo>
                <a:lnTo>
                  <a:pt x="2" y="11"/>
                </a:lnTo>
                <a:lnTo>
                  <a:pt x="5" y="5"/>
                </a:lnTo>
                <a:lnTo>
                  <a:pt x="10" y="1"/>
                </a:lnTo>
                <a:lnTo>
                  <a:pt x="16" y="0"/>
                </a:lnTo>
                <a:close/>
              </a:path>
            </a:pathLst>
          </a:custGeom>
          <a:solidFill>
            <a:srgbClr val="E5AD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3176" name="Freeform 104"/>
          <p:cNvSpPr>
            <a:spLocks/>
          </p:cNvSpPr>
          <p:nvPr/>
        </p:nvSpPr>
        <p:spPr bwMode="auto">
          <a:xfrm rot="17894870">
            <a:off x="5499111" y="2184388"/>
            <a:ext cx="73501" cy="45719"/>
          </a:xfrm>
          <a:custGeom>
            <a:avLst/>
            <a:gdLst/>
            <a:ahLst/>
            <a:cxnLst>
              <a:cxn ang="0">
                <a:pos x="13" y="0"/>
              </a:cxn>
              <a:cxn ang="0">
                <a:pos x="17" y="1"/>
              </a:cxn>
              <a:cxn ang="0">
                <a:pos x="22" y="5"/>
              </a:cxn>
              <a:cxn ang="0">
                <a:pos x="25" y="10"/>
              </a:cxn>
              <a:cxn ang="0">
                <a:pos x="26" y="14"/>
              </a:cxn>
              <a:cxn ang="0">
                <a:pos x="25" y="20"/>
              </a:cxn>
              <a:cxn ang="0">
                <a:pos x="22" y="25"/>
              </a:cxn>
              <a:cxn ang="0">
                <a:pos x="17" y="29"/>
              </a:cxn>
              <a:cxn ang="0">
                <a:pos x="13" y="30"/>
              </a:cxn>
              <a:cxn ang="0">
                <a:pos x="8" y="29"/>
              </a:cxn>
              <a:cxn ang="0">
                <a:pos x="3" y="25"/>
              </a:cxn>
              <a:cxn ang="0">
                <a:pos x="1" y="20"/>
              </a:cxn>
              <a:cxn ang="0">
                <a:pos x="0" y="14"/>
              </a:cxn>
              <a:cxn ang="0">
                <a:pos x="1" y="10"/>
              </a:cxn>
              <a:cxn ang="0">
                <a:pos x="3" y="5"/>
              </a:cxn>
              <a:cxn ang="0">
                <a:pos x="8" y="1"/>
              </a:cxn>
              <a:cxn ang="0">
                <a:pos x="13" y="0"/>
              </a:cxn>
            </a:cxnLst>
            <a:rect l="0" t="0" r="r" b="b"/>
            <a:pathLst>
              <a:path w="26" h="30">
                <a:moveTo>
                  <a:pt x="13" y="0"/>
                </a:moveTo>
                <a:lnTo>
                  <a:pt x="17" y="1"/>
                </a:lnTo>
                <a:lnTo>
                  <a:pt x="22" y="5"/>
                </a:lnTo>
                <a:lnTo>
                  <a:pt x="25" y="10"/>
                </a:lnTo>
                <a:lnTo>
                  <a:pt x="26" y="14"/>
                </a:lnTo>
                <a:lnTo>
                  <a:pt x="25" y="20"/>
                </a:lnTo>
                <a:lnTo>
                  <a:pt x="22" y="25"/>
                </a:lnTo>
                <a:lnTo>
                  <a:pt x="17" y="29"/>
                </a:lnTo>
                <a:lnTo>
                  <a:pt x="13" y="30"/>
                </a:lnTo>
                <a:lnTo>
                  <a:pt x="8" y="29"/>
                </a:lnTo>
                <a:lnTo>
                  <a:pt x="3" y="25"/>
                </a:lnTo>
                <a:lnTo>
                  <a:pt x="1" y="20"/>
                </a:lnTo>
                <a:lnTo>
                  <a:pt x="0" y="14"/>
                </a:lnTo>
                <a:lnTo>
                  <a:pt x="1" y="10"/>
                </a:lnTo>
                <a:lnTo>
                  <a:pt x="3" y="5"/>
                </a:lnTo>
                <a:lnTo>
                  <a:pt x="8" y="1"/>
                </a:lnTo>
                <a:lnTo>
                  <a:pt x="13" y="0"/>
                </a:lnTo>
                <a:close/>
              </a:path>
            </a:pathLst>
          </a:custGeom>
          <a:solidFill>
            <a:srgbClr val="EAB5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3177" name="Freeform 105"/>
          <p:cNvSpPr>
            <a:spLocks/>
          </p:cNvSpPr>
          <p:nvPr/>
        </p:nvSpPr>
        <p:spPr bwMode="auto">
          <a:xfrm rot="17894870">
            <a:off x="5062549" y="3421050"/>
            <a:ext cx="319448" cy="186327"/>
          </a:xfrm>
          <a:custGeom>
            <a:avLst/>
            <a:gdLst/>
            <a:ahLst/>
            <a:cxnLst>
              <a:cxn ang="0">
                <a:pos x="57" y="0"/>
              </a:cxn>
              <a:cxn ang="0">
                <a:pos x="68" y="1"/>
              </a:cxn>
              <a:cxn ang="0">
                <a:pos x="79" y="5"/>
              </a:cxn>
              <a:cxn ang="0">
                <a:pos x="88" y="11"/>
              </a:cxn>
              <a:cxn ang="0">
                <a:pos x="97" y="18"/>
              </a:cxn>
              <a:cxn ang="0">
                <a:pos x="104" y="28"/>
              </a:cxn>
              <a:cxn ang="0">
                <a:pos x="109" y="38"/>
              </a:cxn>
              <a:cxn ang="0">
                <a:pos x="112" y="49"/>
              </a:cxn>
              <a:cxn ang="0">
                <a:pos x="113" y="62"/>
              </a:cxn>
              <a:cxn ang="0">
                <a:pos x="112" y="75"/>
              </a:cxn>
              <a:cxn ang="0">
                <a:pos x="109" y="86"/>
              </a:cxn>
              <a:cxn ang="0">
                <a:pos x="104" y="97"/>
              </a:cxn>
              <a:cxn ang="0">
                <a:pos x="97" y="106"/>
              </a:cxn>
              <a:cxn ang="0">
                <a:pos x="88" y="114"/>
              </a:cxn>
              <a:cxn ang="0">
                <a:pos x="79" y="120"/>
              </a:cxn>
              <a:cxn ang="0">
                <a:pos x="68" y="123"/>
              </a:cxn>
              <a:cxn ang="0">
                <a:pos x="57" y="124"/>
              </a:cxn>
              <a:cxn ang="0">
                <a:pos x="45" y="123"/>
              </a:cxn>
              <a:cxn ang="0">
                <a:pos x="36" y="120"/>
              </a:cxn>
              <a:cxn ang="0">
                <a:pos x="25" y="114"/>
              </a:cxn>
              <a:cxn ang="0">
                <a:pos x="17" y="106"/>
              </a:cxn>
              <a:cxn ang="0">
                <a:pos x="10" y="97"/>
              </a:cxn>
              <a:cxn ang="0">
                <a:pos x="5" y="86"/>
              </a:cxn>
              <a:cxn ang="0">
                <a:pos x="1" y="75"/>
              </a:cxn>
              <a:cxn ang="0">
                <a:pos x="0" y="62"/>
              </a:cxn>
              <a:cxn ang="0">
                <a:pos x="1" y="49"/>
              </a:cxn>
              <a:cxn ang="0">
                <a:pos x="5" y="38"/>
              </a:cxn>
              <a:cxn ang="0">
                <a:pos x="10" y="28"/>
              </a:cxn>
              <a:cxn ang="0">
                <a:pos x="17" y="18"/>
              </a:cxn>
              <a:cxn ang="0">
                <a:pos x="25" y="11"/>
              </a:cxn>
              <a:cxn ang="0">
                <a:pos x="36" y="5"/>
              </a:cxn>
              <a:cxn ang="0">
                <a:pos x="45" y="1"/>
              </a:cxn>
              <a:cxn ang="0">
                <a:pos x="57" y="0"/>
              </a:cxn>
            </a:cxnLst>
            <a:rect l="0" t="0" r="r" b="b"/>
            <a:pathLst>
              <a:path w="113" h="124">
                <a:moveTo>
                  <a:pt x="57" y="0"/>
                </a:moveTo>
                <a:lnTo>
                  <a:pt x="68" y="1"/>
                </a:lnTo>
                <a:lnTo>
                  <a:pt x="79" y="5"/>
                </a:lnTo>
                <a:lnTo>
                  <a:pt x="88" y="11"/>
                </a:lnTo>
                <a:lnTo>
                  <a:pt x="97" y="18"/>
                </a:lnTo>
                <a:lnTo>
                  <a:pt x="104" y="28"/>
                </a:lnTo>
                <a:lnTo>
                  <a:pt x="109" y="38"/>
                </a:lnTo>
                <a:lnTo>
                  <a:pt x="112" y="49"/>
                </a:lnTo>
                <a:lnTo>
                  <a:pt x="113" y="62"/>
                </a:lnTo>
                <a:lnTo>
                  <a:pt x="112" y="75"/>
                </a:lnTo>
                <a:lnTo>
                  <a:pt x="109" y="86"/>
                </a:lnTo>
                <a:lnTo>
                  <a:pt x="104" y="97"/>
                </a:lnTo>
                <a:lnTo>
                  <a:pt x="97" y="106"/>
                </a:lnTo>
                <a:lnTo>
                  <a:pt x="88" y="114"/>
                </a:lnTo>
                <a:lnTo>
                  <a:pt x="79" y="120"/>
                </a:lnTo>
                <a:lnTo>
                  <a:pt x="68" y="123"/>
                </a:lnTo>
                <a:lnTo>
                  <a:pt x="57" y="124"/>
                </a:lnTo>
                <a:lnTo>
                  <a:pt x="45" y="123"/>
                </a:lnTo>
                <a:lnTo>
                  <a:pt x="36" y="120"/>
                </a:lnTo>
                <a:lnTo>
                  <a:pt x="25" y="114"/>
                </a:lnTo>
                <a:lnTo>
                  <a:pt x="17" y="106"/>
                </a:lnTo>
                <a:lnTo>
                  <a:pt x="10" y="97"/>
                </a:lnTo>
                <a:lnTo>
                  <a:pt x="5" y="86"/>
                </a:lnTo>
                <a:lnTo>
                  <a:pt x="1" y="75"/>
                </a:lnTo>
                <a:lnTo>
                  <a:pt x="0" y="62"/>
                </a:lnTo>
                <a:lnTo>
                  <a:pt x="1" y="49"/>
                </a:lnTo>
                <a:lnTo>
                  <a:pt x="5" y="38"/>
                </a:lnTo>
                <a:lnTo>
                  <a:pt x="10" y="28"/>
                </a:lnTo>
                <a:lnTo>
                  <a:pt x="17" y="18"/>
                </a:lnTo>
                <a:lnTo>
                  <a:pt x="25" y="11"/>
                </a:lnTo>
                <a:lnTo>
                  <a:pt x="36" y="5"/>
                </a:lnTo>
                <a:lnTo>
                  <a:pt x="45" y="1"/>
                </a:lnTo>
                <a:lnTo>
                  <a:pt x="57" y="0"/>
                </a:lnTo>
                <a:close/>
              </a:path>
            </a:pathLst>
          </a:custGeom>
          <a:solidFill>
            <a:srgbClr val="B76B0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3178" name="Freeform 106"/>
          <p:cNvSpPr>
            <a:spLocks/>
          </p:cNvSpPr>
          <p:nvPr/>
        </p:nvSpPr>
        <p:spPr bwMode="auto">
          <a:xfrm rot="17894870">
            <a:off x="5067311" y="3422638"/>
            <a:ext cx="299658" cy="175809"/>
          </a:xfrm>
          <a:custGeom>
            <a:avLst/>
            <a:gdLst/>
            <a:ahLst/>
            <a:cxnLst>
              <a:cxn ang="0">
                <a:pos x="52" y="0"/>
              </a:cxn>
              <a:cxn ang="0">
                <a:pos x="63" y="2"/>
              </a:cxn>
              <a:cxn ang="0">
                <a:pos x="74" y="5"/>
              </a:cxn>
              <a:cxn ang="0">
                <a:pos x="82" y="10"/>
              </a:cxn>
              <a:cxn ang="0">
                <a:pos x="90" y="17"/>
              </a:cxn>
              <a:cxn ang="0">
                <a:pos x="96" y="27"/>
              </a:cxn>
              <a:cxn ang="0">
                <a:pos x="101" y="36"/>
              </a:cxn>
              <a:cxn ang="0">
                <a:pos x="105" y="47"/>
              </a:cxn>
              <a:cxn ang="0">
                <a:pos x="106" y="59"/>
              </a:cxn>
              <a:cxn ang="0">
                <a:pos x="105" y="71"/>
              </a:cxn>
              <a:cxn ang="0">
                <a:pos x="101" y="82"/>
              </a:cxn>
              <a:cxn ang="0">
                <a:pos x="96" y="91"/>
              </a:cxn>
              <a:cxn ang="0">
                <a:pos x="90" y="101"/>
              </a:cxn>
              <a:cxn ang="0">
                <a:pos x="82" y="108"/>
              </a:cxn>
              <a:cxn ang="0">
                <a:pos x="74" y="113"/>
              </a:cxn>
              <a:cxn ang="0">
                <a:pos x="63" y="116"/>
              </a:cxn>
              <a:cxn ang="0">
                <a:pos x="52" y="117"/>
              </a:cxn>
              <a:cxn ang="0">
                <a:pos x="41" y="116"/>
              </a:cxn>
              <a:cxn ang="0">
                <a:pos x="32" y="113"/>
              </a:cxn>
              <a:cxn ang="0">
                <a:pos x="23" y="108"/>
              </a:cxn>
              <a:cxn ang="0">
                <a:pos x="15" y="101"/>
              </a:cxn>
              <a:cxn ang="0">
                <a:pos x="9" y="91"/>
              </a:cxn>
              <a:cxn ang="0">
                <a:pos x="4" y="82"/>
              </a:cxn>
              <a:cxn ang="0">
                <a:pos x="1" y="71"/>
              </a:cxn>
              <a:cxn ang="0">
                <a:pos x="0" y="59"/>
              </a:cxn>
              <a:cxn ang="0">
                <a:pos x="1" y="47"/>
              </a:cxn>
              <a:cxn ang="0">
                <a:pos x="4" y="36"/>
              </a:cxn>
              <a:cxn ang="0">
                <a:pos x="9" y="27"/>
              </a:cxn>
              <a:cxn ang="0">
                <a:pos x="15" y="17"/>
              </a:cxn>
              <a:cxn ang="0">
                <a:pos x="23" y="10"/>
              </a:cxn>
              <a:cxn ang="0">
                <a:pos x="32" y="5"/>
              </a:cxn>
              <a:cxn ang="0">
                <a:pos x="41" y="2"/>
              </a:cxn>
              <a:cxn ang="0">
                <a:pos x="52" y="0"/>
              </a:cxn>
            </a:cxnLst>
            <a:rect l="0" t="0" r="r" b="b"/>
            <a:pathLst>
              <a:path w="106" h="117">
                <a:moveTo>
                  <a:pt x="52" y="0"/>
                </a:moveTo>
                <a:lnTo>
                  <a:pt x="63" y="2"/>
                </a:lnTo>
                <a:lnTo>
                  <a:pt x="74" y="5"/>
                </a:lnTo>
                <a:lnTo>
                  <a:pt x="82" y="10"/>
                </a:lnTo>
                <a:lnTo>
                  <a:pt x="90" y="17"/>
                </a:lnTo>
                <a:lnTo>
                  <a:pt x="96" y="27"/>
                </a:lnTo>
                <a:lnTo>
                  <a:pt x="101" y="36"/>
                </a:lnTo>
                <a:lnTo>
                  <a:pt x="105" y="47"/>
                </a:lnTo>
                <a:lnTo>
                  <a:pt x="106" y="59"/>
                </a:lnTo>
                <a:lnTo>
                  <a:pt x="105" y="71"/>
                </a:lnTo>
                <a:lnTo>
                  <a:pt x="101" y="82"/>
                </a:lnTo>
                <a:lnTo>
                  <a:pt x="96" y="91"/>
                </a:lnTo>
                <a:lnTo>
                  <a:pt x="90" y="101"/>
                </a:lnTo>
                <a:lnTo>
                  <a:pt x="82" y="108"/>
                </a:lnTo>
                <a:lnTo>
                  <a:pt x="74" y="113"/>
                </a:lnTo>
                <a:lnTo>
                  <a:pt x="63" y="116"/>
                </a:lnTo>
                <a:lnTo>
                  <a:pt x="52" y="117"/>
                </a:lnTo>
                <a:lnTo>
                  <a:pt x="41" y="116"/>
                </a:lnTo>
                <a:lnTo>
                  <a:pt x="32" y="113"/>
                </a:lnTo>
                <a:lnTo>
                  <a:pt x="23" y="108"/>
                </a:lnTo>
                <a:lnTo>
                  <a:pt x="15" y="101"/>
                </a:lnTo>
                <a:lnTo>
                  <a:pt x="9" y="91"/>
                </a:lnTo>
                <a:lnTo>
                  <a:pt x="4" y="82"/>
                </a:lnTo>
                <a:lnTo>
                  <a:pt x="1" y="71"/>
                </a:lnTo>
                <a:lnTo>
                  <a:pt x="0" y="59"/>
                </a:lnTo>
                <a:lnTo>
                  <a:pt x="1" y="47"/>
                </a:lnTo>
                <a:lnTo>
                  <a:pt x="4" y="36"/>
                </a:lnTo>
                <a:lnTo>
                  <a:pt x="9" y="27"/>
                </a:lnTo>
                <a:lnTo>
                  <a:pt x="15" y="17"/>
                </a:lnTo>
                <a:lnTo>
                  <a:pt x="23" y="10"/>
                </a:lnTo>
                <a:lnTo>
                  <a:pt x="32" y="5"/>
                </a:lnTo>
                <a:lnTo>
                  <a:pt x="41" y="2"/>
                </a:lnTo>
                <a:lnTo>
                  <a:pt x="52" y="0"/>
                </a:lnTo>
                <a:close/>
              </a:path>
            </a:pathLst>
          </a:custGeom>
          <a:solidFill>
            <a:srgbClr val="BC720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3179" name="Freeform 107"/>
          <p:cNvSpPr>
            <a:spLocks/>
          </p:cNvSpPr>
          <p:nvPr/>
        </p:nvSpPr>
        <p:spPr bwMode="auto">
          <a:xfrm rot="17894870">
            <a:off x="5068899" y="3425813"/>
            <a:ext cx="282696" cy="162285"/>
          </a:xfrm>
          <a:custGeom>
            <a:avLst/>
            <a:gdLst/>
            <a:ahLst/>
            <a:cxnLst>
              <a:cxn ang="0">
                <a:pos x="50" y="0"/>
              </a:cxn>
              <a:cxn ang="0">
                <a:pos x="59" y="1"/>
              </a:cxn>
              <a:cxn ang="0">
                <a:pos x="69" y="4"/>
              </a:cxn>
              <a:cxn ang="0">
                <a:pos x="77" y="9"/>
              </a:cxn>
              <a:cxn ang="0">
                <a:pos x="86" y="15"/>
              </a:cxn>
              <a:cxn ang="0">
                <a:pos x="92" y="23"/>
              </a:cxn>
              <a:cxn ang="0">
                <a:pos x="96" y="33"/>
              </a:cxn>
              <a:cxn ang="0">
                <a:pos x="99" y="44"/>
              </a:cxn>
              <a:cxn ang="0">
                <a:pos x="100" y="54"/>
              </a:cxn>
              <a:cxn ang="0">
                <a:pos x="99" y="65"/>
              </a:cxn>
              <a:cxn ang="0">
                <a:pos x="96" y="76"/>
              </a:cxn>
              <a:cxn ang="0">
                <a:pos x="92" y="84"/>
              </a:cxn>
              <a:cxn ang="0">
                <a:pos x="86" y="93"/>
              </a:cxn>
              <a:cxn ang="0">
                <a:pos x="77" y="99"/>
              </a:cxn>
              <a:cxn ang="0">
                <a:pos x="69" y="103"/>
              </a:cxn>
              <a:cxn ang="0">
                <a:pos x="59" y="107"/>
              </a:cxn>
              <a:cxn ang="0">
                <a:pos x="50" y="108"/>
              </a:cxn>
              <a:cxn ang="0">
                <a:pos x="40" y="107"/>
              </a:cxn>
              <a:cxn ang="0">
                <a:pos x="31" y="103"/>
              </a:cxn>
              <a:cxn ang="0">
                <a:pos x="22" y="99"/>
              </a:cxn>
              <a:cxn ang="0">
                <a:pos x="14" y="93"/>
              </a:cxn>
              <a:cxn ang="0">
                <a:pos x="8" y="84"/>
              </a:cxn>
              <a:cxn ang="0">
                <a:pos x="3" y="76"/>
              </a:cxn>
              <a:cxn ang="0">
                <a:pos x="1" y="65"/>
              </a:cxn>
              <a:cxn ang="0">
                <a:pos x="0" y="54"/>
              </a:cxn>
              <a:cxn ang="0">
                <a:pos x="1" y="44"/>
              </a:cxn>
              <a:cxn ang="0">
                <a:pos x="3" y="33"/>
              </a:cxn>
              <a:cxn ang="0">
                <a:pos x="8" y="23"/>
              </a:cxn>
              <a:cxn ang="0">
                <a:pos x="14" y="15"/>
              </a:cxn>
              <a:cxn ang="0">
                <a:pos x="22" y="9"/>
              </a:cxn>
              <a:cxn ang="0">
                <a:pos x="31" y="4"/>
              </a:cxn>
              <a:cxn ang="0">
                <a:pos x="40" y="1"/>
              </a:cxn>
              <a:cxn ang="0">
                <a:pos x="50" y="0"/>
              </a:cxn>
            </a:cxnLst>
            <a:rect l="0" t="0" r="r" b="b"/>
            <a:pathLst>
              <a:path w="100" h="108">
                <a:moveTo>
                  <a:pt x="50" y="0"/>
                </a:moveTo>
                <a:lnTo>
                  <a:pt x="59" y="1"/>
                </a:lnTo>
                <a:lnTo>
                  <a:pt x="69" y="4"/>
                </a:lnTo>
                <a:lnTo>
                  <a:pt x="77" y="9"/>
                </a:lnTo>
                <a:lnTo>
                  <a:pt x="86" y="15"/>
                </a:lnTo>
                <a:lnTo>
                  <a:pt x="92" y="23"/>
                </a:lnTo>
                <a:lnTo>
                  <a:pt x="96" y="33"/>
                </a:lnTo>
                <a:lnTo>
                  <a:pt x="99" y="44"/>
                </a:lnTo>
                <a:lnTo>
                  <a:pt x="100" y="54"/>
                </a:lnTo>
                <a:lnTo>
                  <a:pt x="99" y="65"/>
                </a:lnTo>
                <a:lnTo>
                  <a:pt x="96" y="76"/>
                </a:lnTo>
                <a:lnTo>
                  <a:pt x="92" y="84"/>
                </a:lnTo>
                <a:lnTo>
                  <a:pt x="86" y="93"/>
                </a:lnTo>
                <a:lnTo>
                  <a:pt x="77" y="99"/>
                </a:lnTo>
                <a:lnTo>
                  <a:pt x="69" y="103"/>
                </a:lnTo>
                <a:lnTo>
                  <a:pt x="59" y="107"/>
                </a:lnTo>
                <a:lnTo>
                  <a:pt x="50" y="108"/>
                </a:lnTo>
                <a:lnTo>
                  <a:pt x="40" y="107"/>
                </a:lnTo>
                <a:lnTo>
                  <a:pt x="31" y="103"/>
                </a:lnTo>
                <a:lnTo>
                  <a:pt x="22" y="99"/>
                </a:lnTo>
                <a:lnTo>
                  <a:pt x="14" y="93"/>
                </a:lnTo>
                <a:lnTo>
                  <a:pt x="8" y="84"/>
                </a:lnTo>
                <a:lnTo>
                  <a:pt x="3" y="76"/>
                </a:lnTo>
                <a:lnTo>
                  <a:pt x="1" y="65"/>
                </a:lnTo>
                <a:lnTo>
                  <a:pt x="0" y="54"/>
                </a:lnTo>
                <a:lnTo>
                  <a:pt x="1" y="44"/>
                </a:lnTo>
                <a:lnTo>
                  <a:pt x="3" y="33"/>
                </a:lnTo>
                <a:lnTo>
                  <a:pt x="8" y="23"/>
                </a:lnTo>
                <a:lnTo>
                  <a:pt x="14" y="15"/>
                </a:lnTo>
                <a:lnTo>
                  <a:pt x="22" y="9"/>
                </a:lnTo>
                <a:lnTo>
                  <a:pt x="31" y="4"/>
                </a:lnTo>
                <a:lnTo>
                  <a:pt x="40" y="1"/>
                </a:lnTo>
                <a:lnTo>
                  <a:pt x="50" y="0"/>
                </a:lnTo>
                <a:close/>
              </a:path>
            </a:pathLst>
          </a:custGeom>
          <a:solidFill>
            <a:srgbClr val="C17A0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3180" name="Freeform 108"/>
          <p:cNvSpPr>
            <a:spLocks/>
          </p:cNvSpPr>
          <p:nvPr/>
        </p:nvSpPr>
        <p:spPr bwMode="auto">
          <a:xfrm rot="17894870">
            <a:off x="5072073" y="3427400"/>
            <a:ext cx="260081" cy="151767"/>
          </a:xfrm>
          <a:custGeom>
            <a:avLst/>
            <a:gdLst/>
            <a:ahLst/>
            <a:cxnLst>
              <a:cxn ang="0">
                <a:pos x="45" y="0"/>
              </a:cxn>
              <a:cxn ang="0">
                <a:pos x="55" y="1"/>
              </a:cxn>
              <a:cxn ang="0">
                <a:pos x="63" y="3"/>
              </a:cxn>
              <a:cxn ang="0">
                <a:pos x="72" y="8"/>
              </a:cxn>
              <a:cxn ang="0">
                <a:pos x="79" y="14"/>
              </a:cxn>
              <a:cxn ang="0">
                <a:pos x="84" y="22"/>
              </a:cxn>
              <a:cxn ang="0">
                <a:pos x="88" y="31"/>
              </a:cxn>
              <a:cxn ang="0">
                <a:pos x="91" y="40"/>
              </a:cxn>
              <a:cxn ang="0">
                <a:pos x="92" y="50"/>
              </a:cxn>
              <a:cxn ang="0">
                <a:pos x="91" y="61"/>
              </a:cxn>
              <a:cxn ang="0">
                <a:pos x="88" y="70"/>
              </a:cxn>
              <a:cxn ang="0">
                <a:pos x="84" y="79"/>
              </a:cxn>
              <a:cxn ang="0">
                <a:pos x="79" y="86"/>
              </a:cxn>
              <a:cxn ang="0">
                <a:pos x="72" y="93"/>
              </a:cxn>
              <a:cxn ang="0">
                <a:pos x="63" y="98"/>
              </a:cxn>
              <a:cxn ang="0">
                <a:pos x="55" y="100"/>
              </a:cxn>
              <a:cxn ang="0">
                <a:pos x="45" y="101"/>
              </a:cxn>
              <a:cxn ang="0">
                <a:pos x="36" y="100"/>
              </a:cxn>
              <a:cxn ang="0">
                <a:pos x="28" y="98"/>
              </a:cxn>
              <a:cxn ang="0">
                <a:pos x="20" y="93"/>
              </a:cxn>
              <a:cxn ang="0">
                <a:pos x="13" y="86"/>
              </a:cxn>
              <a:cxn ang="0">
                <a:pos x="7" y="79"/>
              </a:cxn>
              <a:cxn ang="0">
                <a:pos x="4" y="70"/>
              </a:cxn>
              <a:cxn ang="0">
                <a:pos x="1" y="61"/>
              </a:cxn>
              <a:cxn ang="0">
                <a:pos x="0" y="50"/>
              </a:cxn>
              <a:cxn ang="0">
                <a:pos x="1" y="40"/>
              </a:cxn>
              <a:cxn ang="0">
                <a:pos x="4" y="31"/>
              </a:cxn>
              <a:cxn ang="0">
                <a:pos x="7" y="22"/>
              </a:cxn>
              <a:cxn ang="0">
                <a:pos x="13" y="14"/>
              </a:cxn>
              <a:cxn ang="0">
                <a:pos x="20" y="8"/>
              </a:cxn>
              <a:cxn ang="0">
                <a:pos x="28" y="3"/>
              </a:cxn>
              <a:cxn ang="0">
                <a:pos x="36" y="1"/>
              </a:cxn>
              <a:cxn ang="0">
                <a:pos x="45" y="0"/>
              </a:cxn>
            </a:cxnLst>
            <a:rect l="0" t="0" r="r" b="b"/>
            <a:pathLst>
              <a:path w="92" h="101">
                <a:moveTo>
                  <a:pt x="45" y="0"/>
                </a:moveTo>
                <a:lnTo>
                  <a:pt x="55" y="1"/>
                </a:lnTo>
                <a:lnTo>
                  <a:pt x="63" y="3"/>
                </a:lnTo>
                <a:lnTo>
                  <a:pt x="72" y="8"/>
                </a:lnTo>
                <a:lnTo>
                  <a:pt x="79" y="14"/>
                </a:lnTo>
                <a:lnTo>
                  <a:pt x="84" y="22"/>
                </a:lnTo>
                <a:lnTo>
                  <a:pt x="88" y="31"/>
                </a:lnTo>
                <a:lnTo>
                  <a:pt x="91" y="40"/>
                </a:lnTo>
                <a:lnTo>
                  <a:pt x="92" y="50"/>
                </a:lnTo>
                <a:lnTo>
                  <a:pt x="91" y="61"/>
                </a:lnTo>
                <a:lnTo>
                  <a:pt x="88" y="70"/>
                </a:lnTo>
                <a:lnTo>
                  <a:pt x="84" y="79"/>
                </a:lnTo>
                <a:lnTo>
                  <a:pt x="79" y="86"/>
                </a:lnTo>
                <a:lnTo>
                  <a:pt x="72" y="93"/>
                </a:lnTo>
                <a:lnTo>
                  <a:pt x="63" y="98"/>
                </a:lnTo>
                <a:lnTo>
                  <a:pt x="55" y="100"/>
                </a:lnTo>
                <a:lnTo>
                  <a:pt x="45" y="101"/>
                </a:lnTo>
                <a:lnTo>
                  <a:pt x="36" y="100"/>
                </a:lnTo>
                <a:lnTo>
                  <a:pt x="28" y="98"/>
                </a:lnTo>
                <a:lnTo>
                  <a:pt x="20" y="93"/>
                </a:lnTo>
                <a:lnTo>
                  <a:pt x="13" y="86"/>
                </a:lnTo>
                <a:lnTo>
                  <a:pt x="7" y="79"/>
                </a:lnTo>
                <a:lnTo>
                  <a:pt x="4" y="70"/>
                </a:lnTo>
                <a:lnTo>
                  <a:pt x="1" y="61"/>
                </a:lnTo>
                <a:lnTo>
                  <a:pt x="0" y="50"/>
                </a:lnTo>
                <a:lnTo>
                  <a:pt x="1" y="40"/>
                </a:lnTo>
                <a:lnTo>
                  <a:pt x="4" y="31"/>
                </a:lnTo>
                <a:lnTo>
                  <a:pt x="7" y="22"/>
                </a:lnTo>
                <a:lnTo>
                  <a:pt x="13" y="14"/>
                </a:lnTo>
                <a:lnTo>
                  <a:pt x="20" y="8"/>
                </a:lnTo>
                <a:lnTo>
                  <a:pt x="28" y="3"/>
                </a:lnTo>
                <a:lnTo>
                  <a:pt x="36" y="1"/>
                </a:lnTo>
                <a:lnTo>
                  <a:pt x="45" y="0"/>
                </a:lnTo>
                <a:close/>
              </a:path>
            </a:pathLst>
          </a:custGeom>
          <a:solidFill>
            <a:srgbClr val="C47C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3181" name="Freeform 109"/>
          <p:cNvSpPr>
            <a:spLocks/>
          </p:cNvSpPr>
          <p:nvPr/>
        </p:nvSpPr>
        <p:spPr bwMode="auto">
          <a:xfrm rot="17894870">
            <a:off x="5073661" y="3428989"/>
            <a:ext cx="243119" cy="141248"/>
          </a:xfrm>
          <a:custGeom>
            <a:avLst/>
            <a:gdLst/>
            <a:ahLst/>
            <a:cxnLst>
              <a:cxn ang="0">
                <a:pos x="43" y="0"/>
              </a:cxn>
              <a:cxn ang="0">
                <a:pos x="52" y="1"/>
              </a:cxn>
              <a:cxn ang="0">
                <a:pos x="60" y="4"/>
              </a:cxn>
              <a:cxn ang="0">
                <a:pos x="67" y="8"/>
              </a:cxn>
              <a:cxn ang="0">
                <a:pos x="74" y="14"/>
              </a:cxn>
              <a:cxn ang="0">
                <a:pos x="79" y="20"/>
              </a:cxn>
              <a:cxn ang="0">
                <a:pos x="83" y="29"/>
              </a:cxn>
              <a:cxn ang="0">
                <a:pos x="85" y="37"/>
              </a:cxn>
              <a:cxn ang="0">
                <a:pos x="86" y="47"/>
              </a:cxn>
              <a:cxn ang="0">
                <a:pos x="85" y="56"/>
              </a:cxn>
              <a:cxn ang="0">
                <a:pos x="83" y="66"/>
              </a:cxn>
              <a:cxn ang="0">
                <a:pos x="79" y="73"/>
              </a:cxn>
              <a:cxn ang="0">
                <a:pos x="74" y="80"/>
              </a:cxn>
              <a:cxn ang="0">
                <a:pos x="67" y="86"/>
              </a:cxn>
              <a:cxn ang="0">
                <a:pos x="60" y="91"/>
              </a:cxn>
              <a:cxn ang="0">
                <a:pos x="52" y="93"/>
              </a:cxn>
              <a:cxn ang="0">
                <a:pos x="43" y="94"/>
              </a:cxn>
              <a:cxn ang="0">
                <a:pos x="35" y="93"/>
              </a:cxn>
              <a:cxn ang="0">
                <a:pos x="27" y="91"/>
              </a:cxn>
              <a:cxn ang="0">
                <a:pos x="19" y="86"/>
              </a:cxn>
              <a:cxn ang="0">
                <a:pos x="13" y="80"/>
              </a:cxn>
              <a:cxn ang="0">
                <a:pos x="7" y="73"/>
              </a:cxn>
              <a:cxn ang="0">
                <a:pos x="4" y="66"/>
              </a:cxn>
              <a:cxn ang="0">
                <a:pos x="2" y="56"/>
              </a:cxn>
              <a:cxn ang="0">
                <a:pos x="0" y="47"/>
              </a:cxn>
              <a:cxn ang="0">
                <a:pos x="2" y="37"/>
              </a:cxn>
              <a:cxn ang="0">
                <a:pos x="4" y="29"/>
              </a:cxn>
              <a:cxn ang="0">
                <a:pos x="7" y="20"/>
              </a:cxn>
              <a:cxn ang="0">
                <a:pos x="13" y="14"/>
              </a:cxn>
              <a:cxn ang="0">
                <a:pos x="19" y="8"/>
              </a:cxn>
              <a:cxn ang="0">
                <a:pos x="27" y="4"/>
              </a:cxn>
              <a:cxn ang="0">
                <a:pos x="35" y="1"/>
              </a:cxn>
              <a:cxn ang="0">
                <a:pos x="43" y="0"/>
              </a:cxn>
            </a:cxnLst>
            <a:rect l="0" t="0" r="r" b="b"/>
            <a:pathLst>
              <a:path w="86" h="94">
                <a:moveTo>
                  <a:pt x="43" y="0"/>
                </a:moveTo>
                <a:lnTo>
                  <a:pt x="52" y="1"/>
                </a:lnTo>
                <a:lnTo>
                  <a:pt x="60" y="4"/>
                </a:lnTo>
                <a:lnTo>
                  <a:pt x="67" y="8"/>
                </a:lnTo>
                <a:lnTo>
                  <a:pt x="74" y="14"/>
                </a:lnTo>
                <a:lnTo>
                  <a:pt x="79" y="20"/>
                </a:lnTo>
                <a:lnTo>
                  <a:pt x="83" y="29"/>
                </a:lnTo>
                <a:lnTo>
                  <a:pt x="85" y="37"/>
                </a:lnTo>
                <a:lnTo>
                  <a:pt x="86" y="47"/>
                </a:lnTo>
                <a:lnTo>
                  <a:pt x="85" y="56"/>
                </a:lnTo>
                <a:lnTo>
                  <a:pt x="83" y="66"/>
                </a:lnTo>
                <a:lnTo>
                  <a:pt x="79" y="73"/>
                </a:lnTo>
                <a:lnTo>
                  <a:pt x="74" y="80"/>
                </a:lnTo>
                <a:lnTo>
                  <a:pt x="67" y="86"/>
                </a:lnTo>
                <a:lnTo>
                  <a:pt x="60" y="91"/>
                </a:lnTo>
                <a:lnTo>
                  <a:pt x="52" y="93"/>
                </a:lnTo>
                <a:lnTo>
                  <a:pt x="43" y="94"/>
                </a:lnTo>
                <a:lnTo>
                  <a:pt x="35" y="93"/>
                </a:lnTo>
                <a:lnTo>
                  <a:pt x="27" y="91"/>
                </a:lnTo>
                <a:lnTo>
                  <a:pt x="19" y="86"/>
                </a:lnTo>
                <a:lnTo>
                  <a:pt x="13" y="80"/>
                </a:lnTo>
                <a:lnTo>
                  <a:pt x="7" y="73"/>
                </a:lnTo>
                <a:lnTo>
                  <a:pt x="4" y="66"/>
                </a:lnTo>
                <a:lnTo>
                  <a:pt x="2" y="56"/>
                </a:lnTo>
                <a:lnTo>
                  <a:pt x="0" y="47"/>
                </a:lnTo>
                <a:lnTo>
                  <a:pt x="2" y="37"/>
                </a:lnTo>
                <a:lnTo>
                  <a:pt x="4" y="29"/>
                </a:lnTo>
                <a:lnTo>
                  <a:pt x="7" y="20"/>
                </a:lnTo>
                <a:lnTo>
                  <a:pt x="13" y="14"/>
                </a:lnTo>
                <a:lnTo>
                  <a:pt x="19" y="8"/>
                </a:lnTo>
                <a:lnTo>
                  <a:pt x="27" y="4"/>
                </a:lnTo>
                <a:lnTo>
                  <a:pt x="35" y="1"/>
                </a:lnTo>
                <a:lnTo>
                  <a:pt x="43" y="0"/>
                </a:lnTo>
                <a:close/>
              </a:path>
            </a:pathLst>
          </a:custGeom>
          <a:solidFill>
            <a:srgbClr val="C984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3182" name="Freeform 110"/>
          <p:cNvSpPr>
            <a:spLocks/>
          </p:cNvSpPr>
          <p:nvPr/>
        </p:nvSpPr>
        <p:spPr bwMode="auto">
          <a:xfrm rot="17894870">
            <a:off x="5078423" y="3430575"/>
            <a:ext cx="217677" cy="129227"/>
          </a:xfrm>
          <a:custGeom>
            <a:avLst/>
            <a:gdLst/>
            <a:ahLst/>
            <a:cxnLst>
              <a:cxn ang="0">
                <a:pos x="38" y="0"/>
              </a:cxn>
              <a:cxn ang="0">
                <a:pos x="46" y="1"/>
              </a:cxn>
              <a:cxn ang="0">
                <a:pos x="53" y="4"/>
              </a:cxn>
              <a:cxn ang="0">
                <a:pos x="61" y="7"/>
              </a:cxn>
              <a:cxn ang="0">
                <a:pos x="67" y="12"/>
              </a:cxn>
              <a:cxn ang="0">
                <a:pos x="71" y="19"/>
              </a:cxn>
              <a:cxn ang="0">
                <a:pos x="75" y="26"/>
              </a:cxn>
              <a:cxn ang="0">
                <a:pos x="76" y="35"/>
              </a:cxn>
              <a:cxn ang="0">
                <a:pos x="77" y="43"/>
              </a:cxn>
              <a:cxn ang="0">
                <a:pos x="76" y="51"/>
              </a:cxn>
              <a:cxn ang="0">
                <a:pos x="75" y="60"/>
              </a:cxn>
              <a:cxn ang="0">
                <a:pos x="71" y="67"/>
              </a:cxn>
              <a:cxn ang="0">
                <a:pos x="67" y="73"/>
              </a:cxn>
              <a:cxn ang="0">
                <a:pos x="61" y="79"/>
              </a:cxn>
              <a:cxn ang="0">
                <a:pos x="53" y="82"/>
              </a:cxn>
              <a:cxn ang="0">
                <a:pos x="46" y="85"/>
              </a:cxn>
              <a:cxn ang="0">
                <a:pos x="38" y="86"/>
              </a:cxn>
              <a:cxn ang="0">
                <a:pos x="30" y="85"/>
              </a:cxn>
              <a:cxn ang="0">
                <a:pos x="22" y="82"/>
              </a:cxn>
              <a:cxn ang="0">
                <a:pos x="16" y="79"/>
              </a:cxn>
              <a:cxn ang="0">
                <a:pos x="10" y="73"/>
              </a:cxn>
              <a:cxn ang="0">
                <a:pos x="6" y="67"/>
              </a:cxn>
              <a:cxn ang="0">
                <a:pos x="2" y="60"/>
              </a:cxn>
              <a:cxn ang="0">
                <a:pos x="1" y="51"/>
              </a:cxn>
              <a:cxn ang="0">
                <a:pos x="0" y="43"/>
              </a:cxn>
              <a:cxn ang="0">
                <a:pos x="1" y="35"/>
              </a:cxn>
              <a:cxn ang="0">
                <a:pos x="2" y="26"/>
              </a:cxn>
              <a:cxn ang="0">
                <a:pos x="6" y="19"/>
              </a:cxn>
              <a:cxn ang="0">
                <a:pos x="10" y="12"/>
              </a:cxn>
              <a:cxn ang="0">
                <a:pos x="16" y="7"/>
              </a:cxn>
              <a:cxn ang="0">
                <a:pos x="22" y="4"/>
              </a:cxn>
              <a:cxn ang="0">
                <a:pos x="30" y="1"/>
              </a:cxn>
              <a:cxn ang="0">
                <a:pos x="38" y="0"/>
              </a:cxn>
            </a:cxnLst>
            <a:rect l="0" t="0" r="r" b="b"/>
            <a:pathLst>
              <a:path w="77" h="86">
                <a:moveTo>
                  <a:pt x="38" y="0"/>
                </a:moveTo>
                <a:lnTo>
                  <a:pt x="46" y="1"/>
                </a:lnTo>
                <a:lnTo>
                  <a:pt x="53" y="4"/>
                </a:lnTo>
                <a:lnTo>
                  <a:pt x="61" y="7"/>
                </a:lnTo>
                <a:lnTo>
                  <a:pt x="67" y="12"/>
                </a:lnTo>
                <a:lnTo>
                  <a:pt x="71" y="19"/>
                </a:lnTo>
                <a:lnTo>
                  <a:pt x="75" y="26"/>
                </a:lnTo>
                <a:lnTo>
                  <a:pt x="76" y="35"/>
                </a:lnTo>
                <a:lnTo>
                  <a:pt x="77" y="43"/>
                </a:lnTo>
                <a:lnTo>
                  <a:pt x="76" y="51"/>
                </a:lnTo>
                <a:lnTo>
                  <a:pt x="75" y="60"/>
                </a:lnTo>
                <a:lnTo>
                  <a:pt x="71" y="67"/>
                </a:lnTo>
                <a:lnTo>
                  <a:pt x="67" y="73"/>
                </a:lnTo>
                <a:lnTo>
                  <a:pt x="61" y="79"/>
                </a:lnTo>
                <a:lnTo>
                  <a:pt x="53" y="82"/>
                </a:lnTo>
                <a:lnTo>
                  <a:pt x="46" y="85"/>
                </a:lnTo>
                <a:lnTo>
                  <a:pt x="38" y="86"/>
                </a:lnTo>
                <a:lnTo>
                  <a:pt x="30" y="85"/>
                </a:lnTo>
                <a:lnTo>
                  <a:pt x="22" y="82"/>
                </a:lnTo>
                <a:lnTo>
                  <a:pt x="16" y="79"/>
                </a:lnTo>
                <a:lnTo>
                  <a:pt x="10" y="73"/>
                </a:lnTo>
                <a:lnTo>
                  <a:pt x="6" y="67"/>
                </a:lnTo>
                <a:lnTo>
                  <a:pt x="2" y="60"/>
                </a:lnTo>
                <a:lnTo>
                  <a:pt x="1" y="51"/>
                </a:lnTo>
                <a:lnTo>
                  <a:pt x="0" y="43"/>
                </a:lnTo>
                <a:lnTo>
                  <a:pt x="1" y="35"/>
                </a:lnTo>
                <a:lnTo>
                  <a:pt x="2" y="26"/>
                </a:lnTo>
                <a:lnTo>
                  <a:pt x="6" y="19"/>
                </a:lnTo>
                <a:lnTo>
                  <a:pt x="10" y="12"/>
                </a:lnTo>
                <a:lnTo>
                  <a:pt x="16" y="7"/>
                </a:lnTo>
                <a:lnTo>
                  <a:pt x="22" y="4"/>
                </a:lnTo>
                <a:lnTo>
                  <a:pt x="30" y="1"/>
                </a:lnTo>
                <a:lnTo>
                  <a:pt x="38" y="0"/>
                </a:lnTo>
                <a:close/>
              </a:path>
            </a:pathLst>
          </a:custGeom>
          <a:solidFill>
            <a:srgbClr val="CE8C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3183" name="Freeform 111"/>
          <p:cNvSpPr>
            <a:spLocks/>
          </p:cNvSpPr>
          <p:nvPr/>
        </p:nvSpPr>
        <p:spPr bwMode="auto">
          <a:xfrm rot="17894870">
            <a:off x="5080011" y="3432163"/>
            <a:ext cx="200715" cy="118709"/>
          </a:xfrm>
          <a:custGeom>
            <a:avLst/>
            <a:gdLst/>
            <a:ahLst/>
            <a:cxnLst>
              <a:cxn ang="0">
                <a:pos x="36" y="0"/>
              </a:cxn>
              <a:cxn ang="0">
                <a:pos x="43" y="2"/>
              </a:cxn>
              <a:cxn ang="0">
                <a:pos x="50" y="4"/>
              </a:cxn>
              <a:cxn ang="0">
                <a:pos x="56" y="8"/>
              </a:cxn>
              <a:cxn ang="0">
                <a:pos x="61" y="12"/>
              </a:cxn>
              <a:cxn ang="0">
                <a:pos x="66" y="18"/>
              </a:cxn>
              <a:cxn ang="0">
                <a:pos x="69" y="24"/>
              </a:cxn>
              <a:cxn ang="0">
                <a:pos x="70" y="31"/>
              </a:cxn>
              <a:cxn ang="0">
                <a:pos x="71" y="40"/>
              </a:cxn>
              <a:cxn ang="0">
                <a:pos x="70" y="48"/>
              </a:cxn>
              <a:cxn ang="0">
                <a:pos x="69" y="55"/>
              </a:cxn>
              <a:cxn ang="0">
                <a:pos x="66" y="61"/>
              </a:cxn>
              <a:cxn ang="0">
                <a:pos x="61" y="67"/>
              </a:cxn>
              <a:cxn ang="0">
                <a:pos x="56" y="72"/>
              </a:cxn>
              <a:cxn ang="0">
                <a:pos x="50" y="76"/>
              </a:cxn>
              <a:cxn ang="0">
                <a:pos x="43" y="78"/>
              </a:cxn>
              <a:cxn ang="0">
                <a:pos x="36" y="79"/>
              </a:cxn>
              <a:cxn ang="0">
                <a:pos x="29" y="78"/>
              </a:cxn>
              <a:cxn ang="0">
                <a:pos x="21" y="76"/>
              </a:cxn>
              <a:cxn ang="0">
                <a:pos x="15" y="72"/>
              </a:cxn>
              <a:cxn ang="0">
                <a:pos x="11" y="67"/>
              </a:cxn>
              <a:cxn ang="0">
                <a:pos x="6" y="61"/>
              </a:cxn>
              <a:cxn ang="0">
                <a:pos x="2" y="55"/>
              </a:cxn>
              <a:cxn ang="0">
                <a:pos x="1" y="48"/>
              </a:cxn>
              <a:cxn ang="0">
                <a:pos x="0" y="40"/>
              </a:cxn>
              <a:cxn ang="0">
                <a:pos x="1" y="31"/>
              </a:cxn>
              <a:cxn ang="0">
                <a:pos x="2" y="24"/>
              </a:cxn>
              <a:cxn ang="0">
                <a:pos x="6" y="18"/>
              </a:cxn>
              <a:cxn ang="0">
                <a:pos x="11" y="12"/>
              </a:cxn>
              <a:cxn ang="0">
                <a:pos x="15" y="8"/>
              </a:cxn>
              <a:cxn ang="0">
                <a:pos x="21" y="4"/>
              </a:cxn>
              <a:cxn ang="0">
                <a:pos x="29" y="2"/>
              </a:cxn>
              <a:cxn ang="0">
                <a:pos x="36" y="0"/>
              </a:cxn>
            </a:cxnLst>
            <a:rect l="0" t="0" r="r" b="b"/>
            <a:pathLst>
              <a:path w="71" h="79">
                <a:moveTo>
                  <a:pt x="36" y="0"/>
                </a:moveTo>
                <a:lnTo>
                  <a:pt x="43" y="2"/>
                </a:lnTo>
                <a:lnTo>
                  <a:pt x="50" y="4"/>
                </a:lnTo>
                <a:lnTo>
                  <a:pt x="56" y="8"/>
                </a:lnTo>
                <a:lnTo>
                  <a:pt x="61" y="12"/>
                </a:lnTo>
                <a:lnTo>
                  <a:pt x="66" y="18"/>
                </a:lnTo>
                <a:lnTo>
                  <a:pt x="69" y="24"/>
                </a:lnTo>
                <a:lnTo>
                  <a:pt x="70" y="31"/>
                </a:lnTo>
                <a:lnTo>
                  <a:pt x="71" y="40"/>
                </a:lnTo>
                <a:lnTo>
                  <a:pt x="70" y="48"/>
                </a:lnTo>
                <a:lnTo>
                  <a:pt x="69" y="55"/>
                </a:lnTo>
                <a:lnTo>
                  <a:pt x="66" y="61"/>
                </a:lnTo>
                <a:lnTo>
                  <a:pt x="61" y="67"/>
                </a:lnTo>
                <a:lnTo>
                  <a:pt x="56" y="72"/>
                </a:lnTo>
                <a:lnTo>
                  <a:pt x="50" y="76"/>
                </a:lnTo>
                <a:lnTo>
                  <a:pt x="43" y="78"/>
                </a:lnTo>
                <a:lnTo>
                  <a:pt x="36" y="79"/>
                </a:lnTo>
                <a:lnTo>
                  <a:pt x="29" y="78"/>
                </a:lnTo>
                <a:lnTo>
                  <a:pt x="21" y="76"/>
                </a:lnTo>
                <a:lnTo>
                  <a:pt x="15" y="72"/>
                </a:lnTo>
                <a:lnTo>
                  <a:pt x="11" y="67"/>
                </a:lnTo>
                <a:lnTo>
                  <a:pt x="6" y="61"/>
                </a:lnTo>
                <a:lnTo>
                  <a:pt x="2" y="55"/>
                </a:lnTo>
                <a:lnTo>
                  <a:pt x="1" y="48"/>
                </a:lnTo>
                <a:lnTo>
                  <a:pt x="0" y="40"/>
                </a:lnTo>
                <a:lnTo>
                  <a:pt x="1" y="31"/>
                </a:lnTo>
                <a:lnTo>
                  <a:pt x="2" y="24"/>
                </a:lnTo>
                <a:lnTo>
                  <a:pt x="6" y="18"/>
                </a:lnTo>
                <a:lnTo>
                  <a:pt x="11" y="12"/>
                </a:lnTo>
                <a:lnTo>
                  <a:pt x="15" y="8"/>
                </a:lnTo>
                <a:lnTo>
                  <a:pt x="21" y="4"/>
                </a:lnTo>
                <a:lnTo>
                  <a:pt x="29" y="2"/>
                </a:lnTo>
                <a:lnTo>
                  <a:pt x="36" y="0"/>
                </a:lnTo>
                <a:close/>
              </a:path>
            </a:pathLst>
          </a:custGeom>
          <a:solidFill>
            <a:srgbClr val="D393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3184" name="Freeform 112"/>
          <p:cNvSpPr>
            <a:spLocks/>
          </p:cNvSpPr>
          <p:nvPr/>
        </p:nvSpPr>
        <p:spPr bwMode="auto">
          <a:xfrm rot="17894870">
            <a:off x="5081599" y="3435339"/>
            <a:ext cx="186580" cy="106688"/>
          </a:xfrm>
          <a:custGeom>
            <a:avLst/>
            <a:gdLst/>
            <a:ahLst/>
            <a:cxnLst>
              <a:cxn ang="0">
                <a:pos x="33" y="0"/>
              </a:cxn>
              <a:cxn ang="0">
                <a:pos x="45" y="2"/>
              </a:cxn>
              <a:cxn ang="0">
                <a:pos x="56" y="10"/>
              </a:cxn>
              <a:cxn ang="0">
                <a:pos x="63" y="22"/>
              </a:cxn>
              <a:cxn ang="0">
                <a:pos x="66" y="35"/>
              </a:cxn>
              <a:cxn ang="0">
                <a:pos x="63" y="48"/>
              </a:cxn>
              <a:cxn ang="0">
                <a:pos x="56" y="60"/>
              </a:cxn>
              <a:cxn ang="0">
                <a:pos x="45" y="69"/>
              </a:cxn>
              <a:cxn ang="0">
                <a:pos x="33" y="71"/>
              </a:cxn>
              <a:cxn ang="0">
                <a:pos x="20" y="69"/>
              </a:cxn>
              <a:cxn ang="0">
                <a:pos x="10" y="60"/>
              </a:cxn>
              <a:cxn ang="0">
                <a:pos x="2" y="48"/>
              </a:cxn>
              <a:cxn ang="0">
                <a:pos x="0" y="35"/>
              </a:cxn>
              <a:cxn ang="0">
                <a:pos x="2" y="22"/>
              </a:cxn>
              <a:cxn ang="0">
                <a:pos x="10" y="10"/>
              </a:cxn>
              <a:cxn ang="0">
                <a:pos x="20" y="2"/>
              </a:cxn>
              <a:cxn ang="0">
                <a:pos x="33" y="0"/>
              </a:cxn>
            </a:cxnLst>
            <a:rect l="0" t="0" r="r" b="b"/>
            <a:pathLst>
              <a:path w="66" h="71">
                <a:moveTo>
                  <a:pt x="33" y="0"/>
                </a:moveTo>
                <a:lnTo>
                  <a:pt x="45" y="2"/>
                </a:lnTo>
                <a:lnTo>
                  <a:pt x="56" y="10"/>
                </a:lnTo>
                <a:lnTo>
                  <a:pt x="63" y="22"/>
                </a:lnTo>
                <a:lnTo>
                  <a:pt x="66" y="35"/>
                </a:lnTo>
                <a:lnTo>
                  <a:pt x="63" y="48"/>
                </a:lnTo>
                <a:lnTo>
                  <a:pt x="56" y="60"/>
                </a:lnTo>
                <a:lnTo>
                  <a:pt x="45" y="69"/>
                </a:lnTo>
                <a:lnTo>
                  <a:pt x="33" y="71"/>
                </a:lnTo>
                <a:lnTo>
                  <a:pt x="20" y="69"/>
                </a:lnTo>
                <a:lnTo>
                  <a:pt x="10" y="60"/>
                </a:lnTo>
                <a:lnTo>
                  <a:pt x="2" y="48"/>
                </a:lnTo>
                <a:lnTo>
                  <a:pt x="0" y="35"/>
                </a:lnTo>
                <a:lnTo>
                  <a:pt x="2" y="22"/>
                </a:lnTo>
                <a:lnTo>
                  <a:pt x="10" y="10"/>
                </a:lnTo>
                <a:lnTo>
                  <a:pt x="20" y="2"/>
                </a:lnTo>
                <a:lnTo>
                  <a:pt x="33" y="0"/>
                </a:lnTo>
                <a:close/>
              </a:path>
            </a:pathLst>
          </a:custGeom>
          <a:solidFill>
            <a:srgbClr val="D89B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3185" name="Freeform 113"/>
          <p:cNvSpPr>
            <a:spLocks/>
          </p:cNvSpPr>
          <p:nvPr/>
        </p:nvSpPr>
        <p:spPr bwMode="auto">
          <a:xfrm rot="17894870">
            <a:off x="5084774" y="3436925"/>
            <a:ext cx="163964" cy="94667"/>
          </a:xfrm>
          <a:custGeom>
            <a:avLst/>
            <a:gdLst/>
            <a:ahLst/>
            <a:cxnLst>
              <a:cxn ang="0">
                <a:pos x="29" y="0"/>
              </a:cxn>
              <a:cxn ang="0">
                <a:pos x="40" y="2"/>
              </a:cxn>
              <a:cxn ang="0">
                <a:pos x="49" y="9"/>
              </a:cxn>
              <a:cxn ang="0">
                <a:pos x="55" y="19"/>
              </a:cxn>
              <a:cxn ang="0">
                <a:pos x="58" y="32"/>
              </a:cxn>
              <a:cxn ang="0">
                <a:pos x="55" y="44"/>
              </a:cxn>
              <a:cxn ang="0">
                <a:pos x="49" y="53"/>
              </a:cxn>
              <a:cxn ang="0">
                <a:pos x="40" y="61"/>
              </a:cxn>
              <a:cxn ang="0">
                <a:pos x="29" y="63"/>
              </a:cxn>
              <a:cxn ang="0">
                <a:pos x="18" y="61"/>
              </a:cxn>
              <a:cxn ang="0">
                <a:pos x="9" y="53"/>
              </a:cxn>
              <a:cxn ang="0">
                <a:pos x="3" y="44"/>
              </a:cxn>
              <a:cxn ang="0">
                <a:pos x="0" y="32"/>
              </a:cxn>
              <a:cxn ang="0">
                <a:pos x="3" y="19"/>
              </a:cxn>
              <a:cxn ang="0">
                <a:pos x="9" y="9"/>
              </a:cxn>
              <a:cxn ang="0">
                <a:pos x="18" y="2"/>
              </a:cxn>
              <a:cxn ang="0">
                <a:pos x="29" y="0"/>
              </a:cxn>
            </a:cxnLst>
            <a:rect l="0" t="0" r="r" b="b"/>
            <a:pathLst>
              <a:path w="58" h="63">
                <a:moveTo>
                  <a:pt x="29" y="0"/>
                </a:moveTo>
                <a:lnTo>
                  <a:pt x="40" y="2"/>
                </a:lnTo>
                <a:lnTo>
                  <a:pt x="49" y="9"/>
                </a:lnTo>
                <a:lnTo>
                  <a:pt x="55" y="19"/>
                </a:lnTo>
                <a:lnTo>
                  <a:pt x="58" y="32"/>
                </a:lnTo>
                <a:lnTo>
                  <a:pt x="55" y="44"/>
                </a:lnTo>
                <a:lnTo>
                  <a:pt x="49" y="53"/>
                </a:lnTo>
                <a:lnTo>
                  <a:pt x="40" y="61"/>
                </a:lnTo>
                <a:lnTo>
                  <a:pt x="29" y="63"/>
                </a:lnTo>
                <a:lnTo>
                  <a:pt x="18" y="61"/>
                </a:lnTo>
                <a:lnTo>
                  <a:pt x="9" y="53"/>
                </a:lnTo>
                <a:lnTo>
                  <a:pt x="3" y="44"/>
                </a:lnTo>
                <a:lnTo>
                  <a:pt x="0" y="32"/>
                </a:lnTo>
                <a:lnTo>
                  <a:pt x="3" y="19"/>
                </a:lnTo>
                <a:lnTo>
                  <a:pt x="9" y="9"/>
                </a:lnTo>
                <a:lnTo>
                  <a:pt x="18" y="2"/>
                </a:lnTo>
                <a:lnTo>
                  <a:pt x="29" y="0"/>
                </a:lnTo>
                <a:close/>
              </a:path>
            </a:pathLst>
          </a:custGeom>
          <a:solidFill>
            <a:srgbClr val="DDA3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3186" name="Freeform 114"/>
          <p:cNvSpPr>
            <a:spLocks/>
          </p:cNvSpPr>
          <p:nvPr/>
        </p:nvSpPr>
        <p:spPr bwMode="auto">
          <a:xfrm rot="17894870">
            <a:off x="5087949" y="3438513"/>
            <a:ext cx="144176" cy="84148"/>
          </a:xfrm>
          <a:custGeom>
            <a:avLst/>
            <a:gdLst/>
            <a:ahLst/>
            <a:cxnLst>
              <a:cxn ang="0">
                <a:pos x="26" y="0"/>
              </a:cxn>
              <a:cxn ang="0">
                <a:pos x="35" y="2"/>
              </a:cxn>
              <a:cxn ang="0">
                <a:pos x="44" y="8"/>
              </a:cxn>
              <a:cxn ang="0">
                <a:pos x="49" y="18"/>
              </a:cxn>
              <a:cxn ang="0">
                <a:pos x="51" y="29"/>
              </a:cxn>
              <a:cxn ang="0">
                <a:pos x="49" y="39"/>
              </a:cxn>
              <a:cxn ang="0">
                <a:pos x="44" y="48"/>
              </a:cxn>
              <a:cxn ang="0">
                <a:pos x="35" y="54"/>
              </a:cxn>
              <a:cxn ang="0">
                <a:pos x="26" y="56"/>
              </a:cxn>
              <a:cxn ang="0">
                <a:pos x="16" y="54"/>
              </a:cxn>
              <a:cxn ang="0">
                <a:pos x="8" y="48"/>
              </a:cxn>
              <a:cxn ang="0">
                <a:pos x="2" y="39"/>
              </a:cxn>
              <a:cxn ang="0">
                <a:pos x="0" y="29"/>
              </a:cxn>
              <a:cxn ang="0">
                <a:pos x="2" y="18"/>
              </a:cxn>
              <a:cxn ang="0">
                <a:pos x="8" y="8"/>
              </a:cxn>
              <a:cxn ang="0">
                <a:pos x="16" y="2"/>
              </a:cxn>
              <a:cxn ang="0">
                <a:pos x="26" y="0"/>
              </a:cxn>
            </a:cxnLst>
            <a:rect l="0" t="0" r="r" b="b"/>
            <a:pathLst>
              <a:path w="51" h="56">
                <a:moveTo>
                  <a:pt x="26" y="0"/>
                </a:moveTo>
                <a:lnTo>
                  <a:pt x="35" y="2"/>
                </a:lnTo>
                <a:lnTo>
                  <a:pt x="44" y="8"/>
                </a:lnTo>
                <a:lnTo>
                  <a:pt x="49" y="18"/>
                </a:lnTo>
                <a:lnTo>
                  <a:pt x="51" y="29"/>
                </a:lnTo>
                <a:lnTo>
                  <a:pt x="49" y="39"/>
                </a:lnTo>
                <a:lnTo>
                  <a:pt x="44" y="48"/>
                </a:lnTo>
                <a:lnTo>
                  <a:pt x="35" y="54"/>
                </a:lnTo>
                <a:lnTo>
                  <a:pt x="26" y="56"/>
                </a:lnTo>
                <a:lnTo>
                  <a:pt x="16" y="54"/>
                </a:lnTo>
                <a:lnTo>
                  <a:pt x="8" y="48"/>
                </a:lnTo>
                <a:lnTo>
                  <a:pt x="2" y="39"/>
                </a:lnTo>
                <a:lnTo>
                  <a:pt x="0" y="29"/>
                </a:lnTo>
                <a:lnTo>
                  <a:pt x="2" y="18"/>
                </a:lnTo>
                <a:lnTo>
                  <a:pt x="8" y="8"/>
                </a:lnTo>
                <a:lnTo>
                  <a:pt x="16" y="2"/>
                </a:lnTo>
                <a:lnTo>
                  <a:pt x="26" y="0"/>
                </a:lnTo>
                <a:close/>
              </a:path>
            </a:pathLst>
          </a:custGeom>
          <a:solidFill>
            <a:srgbClr val="E0A5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3187" name="Freeform 115"/>
          <p:cNvSpPr>
            <a:spLocks/>
          </p:cNvSpPr>
          <p:nvPr/>
        </p:nvSpPr>
        <p:spPr bwMode="auto">
          <a:xfrm rot="17894870">
            <a:off x="5091124" y="3440100"/>
            <a:ext cx="124386" cy="73630"/>
          </a:xfrm>
          <a:custGeom>
            <a:avLst/>
            <a:gdLst/>
            <a:ahLst/>
            <a:cxnLst>
              <a:cxn ang="0">
                <a:pos x="22" y="0"/>
              </a:cxn>
              <a:cxn ang="0">
                <a:pos x="30" y="3"/>
              </a:cxn>
              <a:cxn ang="0">
                <a:pos x="37" y="7"/>
              </a:cxn>
              <a:cxn ang="0">
                <a:pos x="42" y="16"/>
              </a:cxn>
              <a:cxn ang="0">
                <a:pos x="44" y="25"/>
              </a:cxn>
              <a:cxn ang="0">
                <a:pos x="42" y="35"/>
              </a:cxn>
              <a:cxn ang="0">
                <a:pos x="37" y="42"/>
              </a:cxn>
              <a:cxn ang="0">
                <a:pos x="30" y="47"/>
              </a:cxn>
              <a:cxn ang="0">
                <a:pos x="22" y="49"/>
              </a:cxn>
              <a:cxn ang="0">
                <a:pos x="13" y="47"/>
              </a:cxn>
              <a:cxn ang="0">
                <a:pos x="6" y="42"/>
              </a:cxn>
              <a:cxn ang="0">
                <a:pos x="1" y="35"/>
              </a:cxn>
              <a:cxn ang="0">
                <a:pos x="0" y="25"/>
              </a:cxn>
              <a:cxn ang="0">
                <a:pos x="1" y="16"/>
              </a:cxn>
              <a:cxn ang="0">
                <a:pos x="6" y="7"/>
              </a:cxn>
              <a:cxn ang="0">
                <a:pos x="13" y="3"/>
              </a:cxn>
              <a:cxn ang="0">
                <a:pos x="22" y="0"/>
              </a:cxn>
            </a:cxnLst>
            <a:rect l="0" t="0" r="r" b="b"/>
            <a:pathLst>
              <a:path w="44" h="49">
                <a:moveTo>
                  <a:pt x="22" y="0"/>
                </a:moveTo>
                <a:lnTo>
                  <a:pt x="30" y="3"/>
                </a:lnTo>
                <a:lnTo>
                  <a:pt x="37" y="7"/>
                </a:lnTo>
                <a:lnTo>
                  <a:pt x="42" y="16"/>
                </a:lnTo>
                <a:lnTo>
                  <a:pt x="44" y="25"/>
                </a:lnTo>
                <a:lnTo>
                  <a:pt x="42" y="35"/>
                </a:lnTo>
                <a:lnTo>
                  <a:pt x="37" y="42"/>
                </a:lnTo>
                <a:lnTo>
                  <a:pt x="30" y="47"/>
                </a:lnTo>
                <a:lnTo>
                  <a:pt x="22" y="49"/>
                </a:lnTo>
                <a:lnTo>
                  <a:pt x="13" y="47"/>
                </a:lnTo>
                <a:lnTo>
                  <a:pt x="6" y="42"/>
                </a:lnTo>
                <a:lnTo>
                  <a:pt x="1" y="35"/>
                </a:lnTo>
                <a:lnTo>
                  <a:pt x="0" y="25"/>
                </a:lnTo>
                <a:lnTo>
                  <a:pt x="1" y="16"/>
                </a:lnTo>
                <a:lnTo>
                  <a:pt x="6" y="7"/>
                </a:lnTo>
                <a:lnTo>
                  <a:pt x="13" y="3"/>
                </a:lnTo>
                <a:lnTo>
                  <a:pt x="22" y="0"/>
                </a:lnTo>
                <a:close/>
              </a:path>
            </a:pathLst>
          </a:custGeom>
          <a:solidFill>
            <a:srgbClr val="E5AD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3188" name="Freeform 116"/>
          <p:cNvSpPr>
            <a:spLocks/>
          </p:cNvSpPr>
          <p:nvPr/>
        </p:nvSpPr>
        <p:spPr bwMode="auto">
          <a:xfrm rot="17894870">
            <a:off x="5092710" y="3441688"/>
            <a:ext cx="104599" cy="61609"/>
          </a:xfrm>
          <a:custGeom>
            <a:avLst/>
            <a:gdLst/>
            <a:ahLst/>
            <a:cxnLst>
              <a:cxn ang="0">
                <a:pos x="19" y="0"/>
              </a:cxn>
              <a:cxn ang="0">
                <a:pos x="26" y="2"/>
              </a:cxn>
              <a:cxn ang="0">
                <a:pos x="32" y="6"/>
              </a:cxn>
              <a:cxn ang="0">
                <a:pos x="36" y="13"/>
              </a:cxn>
              <a:cxn ang="0">
                <a:pos x="37" y="21"/>
              </a:cxn>
              <a:cxn ang="0">
                <a:pos x="36" y="29"/>
              </a:cxn>
              <a:cxn ang="0">
                <a:pos x="32" y="35"/>
              </a:cxn>
              <a:cxn ang="0">
                <a:pos x="26" y="40"/>
              </a:cxn>
              <a:cxn ang="0">
                <a:pos x="19" y="41"/>
              </a:cxn>
              <a:cxn ang="0">
                <a:pos x="12" y="40"/>
              </a:cxn>
              <a:cxn ang="0">
                <a:pos x="6" y="35"/>
              </a:cxn>
              <a:cxn ang="0">
                <a:pos x="1" y="29"/>
              </a:cxn>
              <a:cxn ang="0">
                <a:pos x="0" y="21"/>
              </a:cxn>
              <a:cxn ang="0">
                <a:pos x="1" y="13"/>
              </a:cxn>
              <a:cxn ang="0">
                <a:pos x="6" y="6"/>
              </a:cxn>
              <a:cxn ang="0">
                <a:pos x="12" y="2"/>
              </a:cxn>
              <a:cxn ang="0">
                <a:pos x="19" y="0"/>
              </a:cxn>
            </a:cxnLst>
            <a:rect l="0" t="0" r="r" b="b"/>
            <a:pathLst>
              <a:path w="37" h="41">
                <a:moveTo>
                  <a:pt x="19" y="0"/>
                </a:moveTo>
                <a:lnTo>
                  <a:pt x="26" y="2"/>
                </a:lnTo>
                <a:lnTo>
                  <a:pt x="32" y="6"/>
                </a:lnTo>
                <a:lnTo>
                  <a:pt x="36" y="13"/>
                </a:lnTo>
                <a:lnTo>
                  <a:pt x="37" y="21"/>
                </a:lnTo>
                <a:lnTo>
                  <a:pt x="36" y="29"/>
                </a:lnTo>
                <a:lnTo>
                  <a:pt x="32" y="35"/>
                </a:lnTo>
                <a:lnTo>
                  <a:pt x="26" y="40"/>
                </a:lnTo>
                <a:lnTo>
                  <a:pt x="19" y="41"/>
                </a:lnTo>
                <a:lnTo>
                  <a:pt x="12" y="40"/>
                </a:lnTo>
                <a:lnTo>
                  <a:pt x="6" y="35"/>
                </a:lnTo>
                <a:lnTo>
                  <a:pt x="1" y="29"/>
                </a:lnTo>
                <a:lnTo>
                  <a:pt x="0" y="21"/>
                </a:lnTo>
                <a:lnTo>
                  <a:pt x="1" y="13"/>
                </a:lnTo>
                <a:lnTo>
                  <a:pt x="6" y="6"/>
                </a:lnTo>
                <a:lnTo>
                  <a:pt x="12" y="2"/>
                </a:lnTo>
                <a:lnTo>
                  <a:pt x="19" y="0"/>
                </a:lnTo>
                <a:close/>
              </a:path>
            </a:pathLst>
          </a:custGeom>
          <a:solidFill>
            <a:srgbClr val="EAB5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3189" name="Freeform 117"/>
          <p:cNvSpPr>
            <a:spLocks/>
          </p:cNvSpPr>
          <p:nvPr/>
        </p:nvSpPr>
        <p:spPr bwMode="auto">
          <a:xfrm rot="17894870">
            <a:off x="5710248" y="2971788"/>
            <a:ext cx="248773" cy="69121"/>
          </a:xfrm>
          <a:custGeom>
            <a:avLst/>
            <a:gdLst/>
            <a:ahLst/>
            <a:cxnLst>
              <a:cxn ang="0">
                <a:pos x="86" y="14"/>
              </a:cxn>
              <a:cxn ang="0">
                <a:pos x="88" y="22"/>
              </a:cxn>
              <a:cxn ang="0">
                <a:pos x="85" y="30"/>
              </a:cxn>
              <a:cxn ang="0">
                <a:pos x="75" y="39"/>
              </a:cxn>
              <a:cxn ang="0">
                <a:pos x="60" y="43"/>
              </a:cxn>
              <a:cxn ang="0">
                <a:pos x="51" y="45"/>
              </a:cxn>
              <a:cxn ang="0">
                <a:pos x="43" y="46"/>
              </a:cxn>
              <a:cxn ang="0">
                <a:pos x="35" y="46"/>
              </a:cxn>
              <a:cxn ang="0">
                <a:pos x="26" y="45"/>
              </a:cxn>
              <a:cxn ang="0">
                <a:pos x="19" y="43"/>
              </a:cxn>
              <a:cxn ang="0">
                <a:pos x="12" y="40"/>
              </a:cxn>
              <a:cxn ang="0">
                <a:pos x="7" y="36"/>
              </a:cxn>
              <a:cxn ang="0">
                <a:pos x="2" y="33"/>
              </a:cxn>
              <a:cxn ang="0">
                <a:pos x="0" y="24"/>
              </a:cxn>
              <a:cxn ang="0">
                <a:pos x="4" y="16"/>
              </a:cxn>
              <a:cxn ang="0">
                <a:pos x="13" y="8"/>
              </a:cxn>
              <a:cxn ang="0">
                <a:pos x="28" y="3"/>
              </a:cxn>
              <a:cxn ang="0">
                <a:pos x="36" y="2"/>
              </a:cxn>
              <a:cxn ang="0">
                <a:pos x="45" y="0"/>
              </a:cxn>
              <a:cxn ang="0">
                <a:pos x="54" y="0"/>
              </a:cxn>
              <a:cxn ang="0">
                <a:pos x="62" y="2"/>
              </a:cxn>
              <a:cxn ang="0">
                <a:pos x="69" y="3"/>
              </a:cxn>
              <a:cxn ang="0">
                <a:pos x="76" y="6"/>
              </a:cxn>
              <a:cxn ang="0">
                <a:pos x="81" y="10"/>
              </a:cxn>
              <a:cxn ang="0">
                <a:pos x="86" y="14"/>
              </a:cxn>
            </a:cxnLst>
            <a:rect l="0" t="0" r="r" b="b"/>
            <a:pathLst>
              <a:path w="88" h="46">
                <a:moveTo>
                  <a:pt x="86" y="14"/>
                </a:moveTo>
                <a:lnTo>
                  <a:pt x="88" y="22"/>
                </a:lnTo>
                <a:lnTo>
                  <a:pt x="85" y="30"/>
                </a:lnTo>
                <a:lnTo>
                  <a:pt x="75" y="39"/>
                </a:lnTo>
                <a:lnTo>
                  <a:pt x="60" y="43"/>
                </a:lnTo>
                <a:lnTo>
                  <a:pt x="51" y="45"/>
                </a:lnTo>
                <a:lnTo>
                  <a:pt x="43" y="46"/>
                </a:lnTo>
                <a:lnTo>
                  <a:pt x="35" y="46"/>
                </a:lnTo>
                <a:lnTo>
                  <a:pt x="26" y="45"/>
                </a:lnTo>
                <a:lnTo>
                  <a:pt x="19" y="43"/>
                </a:lnTo>
                <a:lnTo>
                  <a:pt x="12" y="40"/>
                </a:lnTo>
                <a:lnTo>
                  <a:pt x="7" y="36"/>
                </a:lnTo>
                <a:lnTo>
                  <a:pt x="2" y="33"/>
                </a:lnTo>
                <a:lnTo>
                  <a:pt x="0" y="24"/>
                </a:lnTo>
                <a:lnTo>
                  <a:pt x="4" y="16"/>
                </a:lnTo>
                <a:lnTo>
                  <a:pt x="13" y="8"/>
                </a:lnTo>
                <a:lnTo>
                  <a:pt x="28" y="3"/>
                </a:lnTo>
                <a:lnTo>
                  <a:pt x="36" y="2"/>
                </a:lnTo>
                <a:lnTo>
                  <a:pt x="45" y="0"/>
                </a:lnTo>
                <a:lnTo>
                  <a:pt x="54" y="0"/>
                </a:lnTo>
                <a:lnTo>
                  <a:pt x="62" y="2"/>
                </a:lnTo>
                <a:lnTo>
                  <a:pt x="69" y="3"/>
                </a:lnTo>
                <a:lnTo>
                  <a:pt x="76" y="6"/>
                </a:lnTo>
                <a:lnTo>
                  <a:pt x="81" y="10"/>
                </a:lnTo>
                <a:lnTo>
                  <a:pt x="86" y="14"/>
                </a:lnTo>
                <a:close/>
              </a:path>
            </a:pathLst>
          </a:custGeom>
          <a:solidFill>
            <a:srgbClr val="B76B0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3190" name="Freeform 118"/>
          <p:cNvSpPr>
            <a:spLocks/>
          </p:cNvSpPr>
          <p:nvPr/>
        </p:nvSpPr>
        <p:spPr bwMode="auto">
          <a:xfrm rot="17894870">
            <a:off x="5716599" y="2971789"/>
            <a:ext cx="234639" cy="64614"/>
          </a:xfrm>
          <a:custGeom>
            <a:avLst/>
            <a:gdLst/>
            <a:ahLst/>
            <a:cxnLst>
              <a:cxn ang="0">
                <a:pos x="80" y="12"/>
              </a:cxn>
              <a:cxn ang="0">
                <a:pos x="83" y="21"/>
              </a:cxn>
              <a:cxn ang="0">
                <a:pos x="80" y="29"/>
              </a:cxn>
              <a:cxn ang="0">
                <a:pos x="71" y="36"/>
              </a:cxn>
              <a:cxn ang="0">
                <a:pos x="57" y="41"/>
              </a:cxn>
              <a:cxn ang="0">
                <a:pos x="49" y="42"/>
              </a:cxn>
              <a:cxn ang="0">
                <a:pos x="40" y="43"/>
              </a:cxn>
              <a:cxn ang="0">
                <a:pos x="32" y="43"/>
              </a:cxn>
              <a:cxn ang="0">
                <a:pos x="25" y="42"/>
              </a:cxn>
              <a:cxn ang="0">
                <a:pos x="18" y="41"/>
              </a:cxn>
              <a:cxn ang="0">
                <a:pos x="12" y="39"/>
              </a:cxn>
              <a:cxn ang="0">
                <a:pos x="6" y="35"/>
              </a:cxn>
              <a:cxn ang="0">
                <a:pos x="2" y="31"/>
              </a:cxn>
              <a:cxn ang="0">
                <a:pos x="0" y="23"/>
              </a:cxn>
              <a:cxn ang="0">
                <a:pos x="3" y="15"/>
              </a:cxn>
              <a:cxn ang="0">
                <a:pos x="12" y="8"/>
              </a:cxn>
              <a:cxn ang="0">
                <a:pos x="26" y="3"/>
              </a:cxn>
              <a:cxn ang="0">
                <a:pos x="34" y="2"/>
              </a:cxn>
              <a:cxn ang="0">
                <a:pos x="43" y="0"/>
              </a:cxn>
              <a:cxn ang="0">
                <a:pos x="50" y="0"/>
              </a:cxn>
              <a:cxn ang="0">
                <a:pos x="58" y="2"/>
              </a:cxn>
              <a:cxn ang="0">
                <a:pos x="64" y="3"/>
              </a:cxn>
              <a:cxn ang="0">
                <a:pos x="71" y="5"/>
              </a:cxn>
              <a:cxn ang="0">
                <a:pos x="76" y="9"/>
              </a:cxn>
              <a:cxn ang="0">
                <a:pos x="80" y="12"/>
              </a:cxn>
            </a:cxnLst>
            <a:rect l="0" t="0" r="r" b="b"/>
            <a:pathLst>
              <a:path w="83" h="43">
                <a:moveTo>
                  <a:pt x="80" y="12"/>
                </a:moveTo>
                <a:lnTo>
                  <a:pt x="83" y="21"/>
                </a:lnTo>
                <a:lnTo>
                  <a:pt x="80" y="29"/>
                </a:lnTo>
                <a:lnTo>
                  <a:pt x="71" y="36"/>
                </a:lnTo>
                <a:lnTo>
                  <a:pt x="57" y="41"/>
                </a:lnTo>
                <a:lnTo>
                  <a:pt x="49" y="42"/>
                </a:lnTo>
                <a:lnTo>
                  <a:pt x="40" y="43"/>
                </a:lnTo>
                <a:lnTo>
                  <a:pt x="32" y="43"/>
                </a:lnTo>
                <a:lnTo>
                  <a:pt x="25" y="42"/>
                </a:lnTo>
                <a:lnTo>
                  <a:pt x="18" y="41"/>
                </a:lnTo>
                <a:lnTo>
                  <a:pt x="12" y="39"/>
                </a:lnTo>
                <a:lnTo>
                  <a:pt x="6" y="35"/>
                </a:lnTo>
                <a:lnTo>
                  <a:pt x="2" y="31"/>
                </a:lnTo>
                <a:lnTo>
                  <a:pt x="0" y="23"/>
                </a:lnTo>
                <a:lnTo>
                  <a:pt x="3" y="15"/>
                </a:lnTo>
                <a:lnTo>
                  <a:pt x="12" y="8"/>
                </a:lnTo>
                <a:lnTo>
                  <a:pt x="26" y="3"/>
                </a:lnTo>
                <a:lnTo>
                  <a:pt x="34" y="2"/>
                </a:lnTo>
                <a:lnTo>
                  <a:pt x="43" y="0"/>
                </a:lnTo>
                <a:lnTo>
                  <a:pt x="50" y="0"/>
                </a:lnTo>
                <a:lnTo>
                  <a:pt x="58" y="2"/>
                </a:lnTo>
                <a:lnTo>
                  <a:pt x="64" y="3"/>
                </a:lnTo>
                <a:lnTo>
                  <a:pt x="71" y="5"/>
                </a:lnTo>
                <a:lnTo>
                  <a:pt x="76" y="9"/>
                </a:lnTo>
                <a:lnTo>
                  <a:pt x="80" y="12"/>
                </a:lnTo>
                <a:close/>
              </a:path>
            </a:pathLst>
          </a:custGeom>
          <a:solidFill>
            <a:srgbClr val="BC720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3191" name="Freeform 119"/>
          <p:cNvSpPr>
            <a:spLocks/>
          </p:cNvSpPr>
          <p:nvPr/>
        </p:nvSpPr>
        <p:spPr bwMode="auto">
          <a:xfrm rot="17894870">
            <a:off x="5721361" y="2971788"/>
            <a:ext cx="223331" cy="61609"/>
          </a:xfrm>
          <a:custGeom>
            <a:avLst/>
            <a:gdLst/>
            <a:ahLst/>
            <a:cxnLst>
              <a:cxn ang="0">
                <a:pos x="75" y="12"/>
              </a:cxn>
              <a:cxn ang="0">
                <a:pos x="79" y="20"/>
              </a:cxn>
              <a:cxn ang="0">
                <a:pos x="75" y="28"/>
              </a:cxn>
              <a:cxn ang="0">
                <a:pos x="67" y="35"/>
              </a:cxn>
              <a:cxn ang="0">
                <a:pos x="54" y="40"/>
              </a:cxn>
              <a:cxn ang="0">
                <a:pos x="47" y="41"/>
              </a:cxn>
              <a:cxn ang="0">
                <a:pos x="38" y="41"/>
              </a:cxn>
              <a:cxn ang="0">
                <a:pos x="31" y="41"/>
              </a:cxn>
              <a:cxn ang="0">
                <a:pos x="24" y="40"/>
              </a:cxn>
              <a:cxn ang="0">
                <a:pos x="17" y="39"/>
              </a:cxn>
              <a:cxn ang="0">
                <a:pos x="11" y="36"/>
              </a:cxn>
              <a:cxn ang="0">
                <a:pos x="6" y="33"/>
              </a:cxn>
              <a:cxn ang="0">
                <a:pos x="3" y="29"/>
              </a:cxn>
              <a:cxn ang="0">
                <a:pos x="0" y="22"/>
              </a:cxn>
              <a:cxn ang="0">
                <a:pos x="4" y="14"/>
              </a:cxn>
              <a:cxn ang="0">
                <a:pos x="12" y="8"/>
              </a:cxn>
              <a:cxn ang="0">
                <a:pos x="25" y="3"/>
              </a:cxn>
              <a:cxn ang="0">
                <a:pos x="32" y="2"/>
              </a:cxn>
              <a:cxn ang="0">
                <a:pos x="41" y="0"/>
              </a:cxn>
              <a:cxn ang="0">
                <a:pos x="48" y="2"/>
              </a:cxn>
              <a:cxn ang="0">
                <a:pos x="55" y="2"/>
              </a:cxn>
              <a:cxn ang="0">
                <a:pos x="62" y="4"/>
              </a:cxn>
              <a:cxn ang="0">
                <a:pos x="67" y="6"/>
              </a:cxn>
              <a:cxn ang="0">
                <a:pos x="72" y="9"/>
              </a:cxn>
              <a:cxn ang="0">
                <a:pos x="75" y="12"/>
              </a:cxn>
            </a:cxnLst>
            <a:rect l="0" t="0" r="r" b="b"/>
            <a:pathLst>
              <a:path w="79" h="41">
                <a:moveTo>
                  <a:pt x="75" y="12"/>
                </a:moveTo>
                <a:lnTo>
                  <a:pt x="79" y="20"/>
                </a:lnTo>
                <a:lnTo>
                  <a:pt x="75" y="28"/>
                </a:lnTo>
                <a:lnTo>
                  <a:pt x="67" y="35"/>
                </a:lnTo>
                <a:lnTo>
                  <a:pt x="54" y="40"/>
                </a:lnTo>
                <a:lnTo>
                  <a:pt x="47" y="41"/>
                </a:lnTo>
                <a:lnTo>
                  <a:pt x="38" y="41"/>
                </a:lnTo>
                <a:lnTo>
                  <a:pt x="31" y="41"/>
                </a:lnTo>
                <a:lnTo>
                  <a:pt x="24" y="40"/>
                </a:lnTo>
                <a:lnTo>
                  <a:pt x="17" y="39"/>
                </a:lnTo>
                <a:lnTo>
                  <a:pt x="11" y="36"/>
                </a:lnTo>
                <a:lnTo>
                  <a:pt x="6" y="33"/>
                </a:lnTo>
                <a:lnTo>
                  <a:pt x="3" y="29"/>
                </a:lnTo>
                <a:lnTo>
                  <a:pt x="0" y="22"/>
                </a:lnTo>
                <a:lnTo>
                  <a:pt x="4" y="14"/>
                </a:lnTo>
                <a:lnTo>
                  <a:pt x="12" y="8"/>
                </a:lnTo>
                <a:lnTo>
                  <a:pt x="25" y="3"/>
                </a:lnTo>
                <a:lnTo>
                  <a:pt x="32" y="2"/>
                </a:lnTo>
                <a:lnTo>
                  <a:pt x="41" y="0"/>
                </a:lnTo>
                <a:lnTo>
                  <a:pt x="48" y="2"/>
                </a:lnTo>
                <a:lnTo>
                  <a:pt x="55" y="2"/>
                </a:lnTo>
                <a:lnTo>
                  <a:pt x="62" y="4"/>
                </a:lnTo>
                <a:lnTo>
                  <a:pt x="67" y="6"/>
                </a:lnTo>
                <a:lnTo>
                  <a:pt x="72" y="9"/>
                </a:lnTo>
                <a:lnTo>
                  <a:pt x="75" y="12"/>
                </a:lnTo>
                <a:close/>
              </a:path>
            </a:pathLst>
          </a:custGeom>
          <a:solidFill>
            <a:srgbClr val="C17A0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3192" name="Freeform 120"/>
          <p:cNvSpPr>
            <a:spLocks/>
          </p:cNvSpPr>
          <p:nvPr/>
        </p:nvSpPr>
        <p:spPr bwMode="auto">
          <a:xfrm rot="17894870">
            <a:off x="5727710" y="2971788"/>
            <a:ext cx="206369" cy="58603"/>
          </a:xfrm>
          <a:custGeom>
            <a:avLst/>
            <a:gdLst/>
            <a:ahLst/>
            <a:cxnLst>
              <a:cxn ang="0">
                <a:pos x="70" y="12"/>
              </a:cxn>
              <a:cxn ang="0">
                <a:pos x="73" y="20"/>
              </a:cxn>
              <a:cxn ang="0">
                <a:pos x="70" y="27"/>
              </a:cxn>
              <a:cxn ang="0">
                <a:pos x="62" y="33"/>
              </a:cxn>
              <a:cxn ang="0">
                <a:pos x="50" y="37"/>
              </a:cxn>
              <a:cxn ang="0">
                <a:pos x="43" y="39"/>
              </a:cxn>
              <a:cxn ang="0">
                <a:pos x="36" y="39"/>
              </a:cxn>
              <a:cxn ang="0">
                <a:pos x="28" y="39"/>
              </a:cxn>
              <a:cxn ang="0">
                <a:pos x="22" y="37"/>
              </a:cxn>
              <a:cxn ang="0">
                <a:pos x="17" y="36"/>
              </a:cxn>
              <a:cxn ang="0">
                <a:pos x="11" y="34"/>
              </a:cxn>
              <a:cxn ang="0">
                <a:pos x="7" y="31"/>
              </a:cxn>
              <a:cxn ang="0">
                <a:pos x="3" y="28"/>
              </a:cxn>
              <a:cxn ang="0">
                <a:pos x="0" y="21"/>
              </a:cxn>
              <a:cxn ang="0">
                <a:pos x="3" y="14"/>
              </a:cxn>
              <a:cxn ang="0">
                <a:pos x="12" y="8"/>
              </a:cxn>
              <a:cxn ang="0">
                <a:pos x="24" y="3"/>
              </a:cxn>
              <a:cxn ang="0">
                <a:pos x="31" y="2"/>
              </a:cxn>
              <a:cxn ang="0">
                <a:pos x="38" y="0"/>
              </a:cxn>
              <a:cxn ang="0">
                <a:pos x="44" y="2"/>
              </a:cxn>
              <a:cxn ang="0">
                <a:pos x="51" y="2"/>
              </a:cxn>
              <a:cxn ang="0">
                <a:pos x="57" y="4"/>
              </a:cxn>
              <a:cxn ang="0">
                <a:pos x="62" y="6"/>
              </a:cxn>
              <a:cxn ang="0">
                <a:pos x="67" y="9"/>
              </a:cxn>
              <a:cxn ang="0">
                <a:pos x="70" y="12"/>
              </a:cxn>
            </a:cxnLst>
            <a:rect l="0" t="0" r="r" b="b"/>
            <a:pathLst>
              <a:path w="73" h="39">
                <a:moveTo>
                  <a:pt x="70" y="12"/>
                </a:moveTo>
                <a:lnTo>
                  <a:pt x="73" y="20"/>
                </a:lnTo>
                <a:lnTo>
                  <a:pt x="70" y="27"/>
                </a:lnTo>
                <a:lnTo>
                  <a:pt x="62" y="33"/>
                </a:lnTo>
                <a:lnTo>
                  <a:pt x="50" y="37"/>
                </a:lnTo>
                <a:lnTo>
                  <a:pt x="43" y="39"/>
                </a:lnTo>
                <a:lnTo>
                  <a:pt x="36" y="39"/>
                </a:lnTo>
                <a:lnTo>
                  <a:pt x="28" y="39"/>
                </a:lnTo>
                <a:lnTo>
                  <a:pt x="22" y="37"/>
                </a:lnTo>
                <a:lnTo>
                  <a:pt x="17" y="36"/>
                </a:lnTo>
                <a:lnTo>
                  <a:pt x="11" y="34"/>
                </a:lnTo>
                <a:lnTo>
                  <a:pt x="7" y="31"/>
                </a:lnTo>
                <a:lnTo>
                  <a:pt x="3" y="28"/>
                </a:lnTo>
                <a:lnTo>
                  <a:pt x="0" y="21"/>
                </a:lnTo>
                <a:lnTo>
                  <a:pt x="3" y="14"/>
                </a:lnTo>
                <a:lnTo>
                  <a:pt x="12" y="8"/>
                </a:lnTo>
                <a:lnTo>
                  <a:pt x="24" y="3"/>
                </a:lnTo>
                <a:lnTo>
                  <a:pt x="31" y="2"/>
                </a:lnTo>
                <a:lnTo>
                  <a:pt x="38" y="0"/>
                </a:lnTo>
                <a:lnTo>
                  <a:pt x="44" y="2"/>
                </a:lnTo>
                <a:lnTo>
                  <a:pt x="51" y="2"/>
                </a:lnTo>
                <a:lnTo>
                  <a:pt x="57" y="4"/>
                </a:lnTo>
                <a:lnTo>
                  <a:pt x="62" y="6"/>
                </a:lnTo>
                <a:lnTo>
                  <a:pt x="67" y="9"/>
                </a:lnTo>
                <a:lnTo>
                  <a:pt x="70" y="12"/>
                </a:lnTo>
                <a:close/>
              </a:path>
            </a:pathLst>
          </a:custGeom>
          <a:solidFill>
            <a:srgbClr val="C47C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3193" name="Freeform 121"/>
          <p:cNvSpPr>
            <a:spLocks/>
          </p:cNvSpPr>
          <p:nvPr/>
        </p:nvSpPr>
        <p:spPr bwMode="auto">
          <a:xfrm rot="17894870">
            <a:off x="5735649" y="2974964"/>
            <a:ext cx="186580" cy="51090"/>
          </a:xfrm>
          <a:custGeom>
            <a:avLst/>
            <a:gdLst/>
            <a:ahLst/>
            <a:cxnLst>
              <a:cxn ang="0">
                <a:pos x="64" y="9"/>
              </a:cxn>
              <a:cxn ang="0">
                <a:pos x="66" y="16"/>
              </a:cxn>
              <a:cxn ang="0">
                <a:pos x="64" y="22"/>
              </a:cxn>
              <a:cxn ang="0">
                <a:pos x="57" y="28"/>
              </a:cxn>
              <a:cxn ang="0">
                <a:pos x="45" y="33"/>
              </a:cxn>
              <a:cxn ang="0">
                <a:pos x="39" y="34"/>
              </a:cxn>
              <a:cxn ang="0">
                <a:pos x="32" y="34"/>
              </a:cxn>
              <a:cxn ang="0">
                <a:pos x="26" y="34"/>
              </a:cxn>
              <a:cxn ang="0">
                <a:pos x="20" y="33"/>
              </a:cxn>
              <a:cxn ang="0">
                <a:pos x="14" y="32"/>
              </a:cxn>
              <a:cxn ang="0">
                <a:pos x="9" y="29"/>
              </a:cxn>
              <a:cxn ang="0">
                <a:pos x="4" y="27"/>
              </a:cxn>
              <a:cxn ang="0">
                <a:pos x="2" y="25"/>
              </a:cxn>
              <a:cxn ang="0">
                <a:pos x="0" y="18"/>
              </a:cxn>
              <a:cxn ang="0">
                <a:pos x="2" y="10"/>
              </a:cxn>
              <a:cxn ang="0">
                <a:pos x="9" y="6"/>
              </a:cxn>
              <a:cxn ang="0">
                <a:pos x="21" y="1"/>
              </a:cxn>
              <a:cxn ang="0">
                <a:pos x="27" y="0"/>
              </a:cxn>
              <a:cxn ang="0">
                <a:pos x="34" y="0"/>
              </a:cxn>
              <a:cxn ang="0">
                <a:pos x="40" y="0"/>
              </a:cxn>
              <a:cxn ang="0">
                <a:pos x="46" y="1"/>
              </a:cxn>
              <a:cxn ang="0">
                <a:pos x="52" y="2"/>
              </a:cxn>
              <a:cxn ang="0">
                <a:pos x="57" y="4"/>
              </a:cxn>
              <a:cxn ang="0">
                <a:pos x="60" y="7"/>
              </a:cxn>
              <a:cxn ang="0">
                <a:pos x="64" y="9"/>
              </a:cxn>
            </a:cxnLst>
            <a:rect l="0" t="0" r="r" b="b"/>
            <a:pathLst>
              <a:path w="66" h="34">
                <a:moveTo>
                  <a:pt x="64" y="9"/>
                </a:moveTo>
                <a:lnTo>
                  <a:pt x="66" y="16"/>
                </a:lnTo>
                <a:lnTo>
                  <a:pt x="64" y="22"/>
                </a:lnTo>
                <a:lnTo>
                  <a:pt x="57" y="28"/>
                </a:lnTo>
                <a:lnTo>
                  <a:pt x="45" y="33"/>
                </a:lnTo>
                <a:lnTo>
                  <a:pt x="39" y="34"/>
                </a:lnTo>
                <a:lnTo>
                  <a:pt x="32" y="34"/>
                </a:lnTo>
                <a:lnTo>
                  <a:pt x="26" y="34"/>
                </a:lnTo>
                <a:lnTo>
                  <a:pt x="20" y="33"/>
                </a:lnTo>
                <a:lnTo>
                  <a:pt x="14" y="32"/>
                </a:lnTo>
                <a:lnTo>
                  <a:pt x="9" y="29"/>
                </a:lnTo>
                <a:lnTo>
                  <a:pt x="4" y="27"/>
                </a:lnTo>
                <a:lnTo>
                  <a:pt x="2" y="25"/>
                </a:lnTo>
                <a:lnTo>
                  <a:pt x="0" y="18"/>
                </a:lnTo>
                <a:lnTo>
                  <a:pt x="2" y="10"/>
                </a:lnTo>
                <a:lnTo>
                  <a:pt x="9" y="6"/>
                </a:lnTo>
                <a:lnTo>
                  <a:pt x="21" y="1"/>
                </a:lnTo>
                <a:lnTo>
                  <a:pt x="27" y="0"/>
                </a:lnTo>
                <a:lnTo>
                  <a:pt x="34" y="0"/>
                </a:lnTo>
                <a:lnTo>
                  <a:pt x="40" y="0"/>
                </a:lnTo>
                <a:lnTo>
                  <a:pt x="46" y="1"/>
                </a:lnTo>
                <a:lnTo>
                  <a:pt x="52" y="2"/>
                </a:lnTo>
                <a:lnTo>
                  <a:pt x="57" y="4"/>
                </a:lnTo>
                <a:lnTo>
                  <a:pt x="60" y="7"/>
                </a:lnTo>
                <a:lnTo>
                  <a:pt x="64" y="9"/>
                </a:lnTo>
                <a:close/>
              </a:path>
            </a:pathLst>
          </a:custGeom>
          <a:solidFill>
            <a:srgbClr val="C984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3194" name="Freeform 122"/>
          <p:cNvSpPr>
            <a:spLocks/>
          </p:cNvSpPr>
          <p:nvPr/>
        </p:nvSpPr>
        <p:spPr bwMode="auto">
          <a:xfrm rot="17894870">
            <a:off x="5740411" y="2974963"/>
            <a:ext cx="175272" cy="48085"/>
          </a:xfrm>
          <a:custGeom>
            <a:avLst/>
            <a:gdLst/>
            <a:ahLst/>
            <a:cxnLst>
              <a:cxn ang="0">
                <a:pos x="60" y="9"/>
              </a:cxn>
              <a:cxn ang="0">
                <a:pos x="62" y="15"/>
              </a:cxn>
              <a:cxn ang="0">
                <a:pos x="60" y="21"/>
              </a:cxn>
              <a:cxn ang="0">
                <a:pos x="53" y="27"/>
              </a:cxn>
              <a:cxn ang="0">
                <a:pos x="42" y="31"/>
              </a:cxn>
              <a:cxn ang="0">
                <a:pos x="36" y="32"/>
              </a:cxn>
              <a:cxn ang="0">
                <a:pos x="30" y="32"/>
              </a:cxn>
              <a:cxn ang="0">
                <a:pos x="24" y="32"/>
              </a:cxn>
              <a:cxn ang="0">
                <a:pos x="19" y="31"/>
              </a:cxn>
              <a:cxn ang="0">
                <a:pos x="13" y="29"/>
              </a:cxn>
              <a:cxn ang="0">
                <a:pos x="9" y="27"/>
              </a:cxn>
              <a:cxn ang="0">
                <a:pos x="5" y="25"/>
              </a:cxn>
              <a:cxn ang="0">
                <a:pos x="3" y="22"/>
              </a:cxn>
              <a:cxn ang="0">
                <a:pos x="0" y="16"/>
              </a:cxn>
              <a:cxn ang="0">
                <a:pos x="3" y="10"/>
              </a:cxn>
              <a:cxn ang="0">
                <a:pos x="10" y="6"/>
              </a:cxn>
              <a:cxn ang="0">
                <a:pos x="19" y="2"/>
              </a:cxn>
              <a:cxn ang="0">
                <a:pos x="25" y="1"/>
              </a:cxn>
              <a:cxn ang="0">
                <a:pos x="32" y="0"/>
              </a:cxn>
              <a:cxn ang="0">
                <a:pos x="38" y="0"/>
              </a:cxn>
              <a:cxn ang="0">
                <a:pos x="43" y="1"/>
              </a:cxn>
              <a:cxn ang="0">
                <a:pos x="49" y="2"/>
              </a:cxn>
              <a:cxn ang="0">
                <a:pos x="54" y="4"/>
              </a:cxn>
              <a:cxn ang="0">
                <a:pos x="57" y="7"/>
              </a:cxn>
              <a:cxn ang="0">
                <a:pos x="60" y="9"/>
              </a:cxn>
            </a:cxnLst>
            <a:rect l="0" t="0" r="r" b="b"/>
            <a:pathLst>
              <a:path w="62" h="32">
                <a:moveTo>
                  <a:pt x="60" y="9"/>
                </a:moveTo>
                <a:lnTo>
                  <a:pt x="62" y="15"/>
                </a:lnTo>
                <a:lnTo>
                  <a:pt x="60" y="21"/>
                </a:lnTo>
                <a:lnTo>
                  <a:pt x="53" y="27"/>
                </a:lnTo>
                <a:lnTo>
                  <a:pt x="42" y="31"/>
                </a:lnTo>
                <a:lnTo>
                  <a:pt x="36" y="32"/>
                </a:lnTo>
                <a:lnTo>
                  <a:pt x="30" y="32"/>
                </a:lnTo>
                <a:lnTo>
                  <a:pt x="24" y="32"/>
                </a:lnTo>
                <a:lnTo>
                  <a:pt x="19" y="31"/>
                </a:lnTo>
                <a:lnTo>
                  <a:pt x="13" y="29"/>
                </a:lnTo>
                <a:lnTo>
                  <a:pt x="9" y="27"/>
                </a:lnTo>
                <a:lnTo>
                  <a:pt x="5" y="25"/>
                </a:lnTo>
                <a:lnTo>
                  <a:pt x="3" y="22"/>
                </a:lnTo>
                <a:lnTo>
                  <a:pt x="0" y="16"/>
                </a:lnTo>
                <a:lnTo>
                  <a:pt x="3" y="10"/>
                </a:lnTo>
                <a:lnTo>
                  <a:pt x="10" y="6"/>
                </a:lnTo>
                <a:lnTo>
                  <a:pt x="19" y="2"/>
                </a:lnTo>
                <a:lnTo>
                  <a:pt x="25" y="1"/>
                </a:lnTo>
                <a:lnTo>
                  <a:pt x="32" y="0"/>
                </a:lnTo>
                <a:lnTo>
                  <a:pt x="38" y="0"/>
                </a:lnTo>
                <a:lnTo>
                  <a:pt x="43" y="1"/>
                </a:lnTo>
                <a:lnTo>
                  <a:pt x="49" y="2"/>
                </a:lnTo>
                <a:lnTo>
                  <a:pt x="54" y="4"/>
                </a:lnTo>
                <a:lnTo>
                  <a:pt x="57" y="7"/>
                </a:lnTo>
                <a:lnTo>
                  <a:pt x="60" y="9"/>
                </a:lnTo>
                <a:close/>
              </a:path>
            </a:pathLst>
          </a:custGeom>
          <a:solidFill>
            <a:srgbClr val="CE8C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3195" name="Freeform 123"/>
          <p:cNvSpPr>
            <a:spLocks/>
          </p:cNvSpPr>
          <p:nvPr/>
        </p:nvSpPr>
        <p:spPr bwMode="auto">
          <a:xfrm rot="17894870">
            <a:off x="5746761" y="2976549"/>
            <a:ext cx="161138" cy="45719"/>
          </a:xfrm>
          <a:custGeom>
            <a:avLst/>
            <a:gdLst/>
            <a:ahLst/>
            <a:cxnLst>
              <a:cxn ang="0">
                <a:pos x="55" y="8"/>
              </a:cxn>
              <a:cxn ang="0">
                <a:pos x="57" y="14"/>
              </a:cxn>
              <a:cxn ang="0">
                <a:pos x="55" y="19"/>
              </a:cxn>
              <a:cxn ang="0">
                <a:pos x="47" y="24"/>
              </a:cxn>
              <a:cxn ang="0">
                <a:pos x="38" y="27"/>
              </a:cxn>
              <a:cxn ang="0">
                <a:pos x="32" y="28"/>
              </a:cxn>
              <a:cxn ang="0">
                <a:pos x="27" y="28"/>
              </a:cxn>
              <a:cxn ang="0">
                <a:pos x="22" y="28"/>
              </a:cxn>
              <a:cxn ang="0">
                <a:pos x="16" y="27"/>
              </a:cxn>
              <a:cxn ang="0">
                <a:pos x="13" y="26"/>
              </a:cxn>
              <a:cxn ang="0">
                <a:pos x="8" y="25"/>
              </a:cxn>
              <a:cxn ang="0">
                <a:pos x="5" y="23"/>
              </a:cxn>
              <a:cxn ang="0">
                <a:pos x="2" y="20"/>
              </a:cxn>
              <a:cxn ang="0">
                <a:pos x="0" y="14"/>
              </a:cxn>
              <a:cxn ang="0">
                <a:pos x="2" y="9"/>
              </a:cxn>
              <a:cxn ang="0">
                <a:pos x="8" y="5"/>
              </a:cxn>
              <a:cxn ang="0">
                <a:pos x="18" y="1"/>
              </a:cxn>
              <a:cxn ang="0">
                <a:pos x="24" y="0"/>
              </a:cxn>
              <a:cxn ang="0">
                <a:pos x="28" y="0"/>
              </a:cxn>
              <a:cxn ang="0">
                <a:pos x="34" y="0"/>
              </a:cxn>
              <a:cxn ang="0">
                <a:pos x="39" y="0"/>
              </a:cxn>
              <a:cxn ang="0">
                <a:pos x="44" y="1"/>
              </a:cxn>
              <a:cxn ang="0">
                <a:pos x="49" y="3"/>
              </a:cxn>
              <a:cxn ang="0">
                <a:pos x="52" y="6"/>
              </a:cxn>
              <a:cxn ang="0">
                <a:pos x="55" y="8"/>
              </a:cxn>
            </a:cxnLst>
            <a:rect l="0" t="0" r="r" b="b"/>
            <a:pathLst>
              <a:path w="57" h="28">
                <a:moveTo>
                  <a:pt x="55" y="8"/>
                </a:moveTo>
                <a:lnTo>
                  <a:pt x="57" y="14"/>
                </a:lnTo>
                <a:lnTo>
                  <a:pt x="55" y="19"/>
                </a:lnTo>
                <a:lnTo>
                  <a:pt x="47" y="24"/>
                </a:lnTo>
                <a:lnTo>
                  <a:pt x="38" y="27"/>
                </a:lnTo>
                <a:lnTo>
                  <a:pt x="32" y="28"/>
                </a:lnTo>
                <a:lnTo>
                  <a:pt x="27" y="28"/>
                </a:lnTo>
                <a:lnTo>
                  <a:pt x="22" y="28"/>
                </a:lnTo>
                <a:lnTo>
                  <a:pt x="16" y="27"/>
                </a:lnTo>
                <a:lnTo>
                  <a:pt x="13" y="26"/>
                </a:lnTo>
                <a:lnTo>
                  <a:pt x="8" y="25"/>
                </a:lnTo>
                <a:lnTo>
                  <a:pt x="5" y="23"/>
                </a:lnTo>
                <a:lnTo>
                  <a:pt x="2" y="20"/>
                </a:lnTo>
                <a:lnTo>
                  <a:pt x="0" y="14"/>
                </a:lnTo>
                <a:lnTo>
                  <a:pt x="2" y="9"/>
                </a:lnTo>
                <a:lnTo>
                  <a:pt x="8" y="5"/>
                </a:lnTo>
                <a:lnTo>
                  <a:pt x="18" y="1"/>
                </a:lnTo>
                <a:lnTo>
                  <a:pt x="24" y="0"/>
                </a:lnTo>
                <a:lnTo>
                  <a:pt x="28" y="0"/>
                </a:lnTo>
                <a:lnTo>
                  <a:pt x="34" y="0"/>
                </a:lnTo>
                <a:lnTo>
                  <a:pt x="39" y="0"/>
                </a:lnTo>
                <a:lnTo>
                  <a:pt x="44" y="1"/>
                </a:lnTo>
                <a:lnTo>
                  <a:pt x="49" y="3"/>
                </a:lnTo>
                <a:lnTo>
                  <a:pt x="52" y="6"/>
                </a:lnTo>
                <a:lnTo>
                  <a:pt x="55" y="8"/>
                </a:lnTo>
                <a:close/>
              </a:path>
            </a:pathLst>
          </a:custGeom>
          <a:solidFill>
            <a:srgbClr val="D393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3196" name="Freeform 124"/>
          <p:cNvSpPr>
            <a:spLocks/>
          </p:cNvSpPr>
          <p:nvPr/>
        </p:nvSpPr>
        <p:spPr bwMode="auto">
          <a:xfrm rot="17894870">
            <a:off x="5754699" y="2976550"/>
            <a:ext cx="141348" cy="45719"/>
          </a:xfrm>
          <a:custGeom>
            <a:avLst/>
            <a:gdLst/>
            <a:ahLst/>
            <a:cxnLst>
              <a:cxn ang="0">
                <a:pos x="48" y="7"/>
              </a:cxn>
              <a:cxn ang="0">
                <a:pos x="50" y="12"/>
              </a:cxn>
              <a:cxn ang="0">
                <a:pos x="48" y="18"/>
              </a:cxn>
              <a:cxn ang="0">
                <a:pos x="42" y="21"/>
              </a:cxn>
              <a:cxn ang="0">
                <a:pos x="34" y="25"/>
              </a:cxn>
              <a:cxn ang="0">
                <a:pos x="25" y="26"/>
              </a:cxn>
              <a:cxn ang="0">
                <a:pos x="14" y="25"/>
              </a:cxn>
              <a:cxn ang="0">
                <a:pos x="7" y="23"/>
              </a:cxn>
              <a:cxn ang="0">
                <a:pos x="1" y="19"/>
              </a:cxn>
              <a:cxn ang="0">
                <a:pos x="0" y="13"/>
              </a:cxn>
              <a:cxn ang="0">
                <a:pos x="1" y="8"/>
              </a:cxn>
              <a:cxn ang="0">
                <a:pos x="7" y="3"/>
              </a:cxn>
              <a:cxn ang="0">
                <a:pos x="15" y="1"/>
              </a:cxn>
              <a:cxn ang="0">
                <a:pos x="25" y="0"/>
              </a:cxn>
              <a:cxn ang="0">
                <a:pos x="34" y="0"/>
              </a:cxn>
              <a:cxn ang="0">
                <a:pos x="42" y="3"/>
              </a:cxn>
              <a:cxn ang="0">
                <a:pos x="48" y="7"/>
              </a:cxn>
            </a:cxnLst>
            <a:rect l="0" t="0" r="r" b="b"/>
            <a:pathLst>
              <a:path w="50" h="26">
                <a:moveTo>
                  <a:pt x="48" y="7"/>
                </a:moveTo>
                <a:lnTo>
                  <a:pt x="50" y="12"/>
                </a:lnTo>
                <a:lnTo>
                  <a:pt x="48" y="18"/>
                </a:lnTo>
                <a:lnTo>
                  <a:pt x="42" y="21"/>
                </a:lnTo>
                <a:lnTo>
                  <a:pt x="34" y="25"/>
                </a:lnTo>
                <a:lnTo>
                  <a:pt x="25" y="26"/>
                </a:lnTo>
                <a:lnTo>
                  <a:pt x="14" y="25"/>
                </a:lnTo>
                <a:lnTo>
                  <a:pt x="7" y="23"/>
                </a:lnTo>
                <a:lnTo>
                  <a:pt x="1" y="19"/>
                </a:lnTo>
                <a:lnTo>
                  <a:pt x="0" y="13"/>
                </a:lnTo>
                <a:lnTo>
                  <a:pt x="1" y="8"/>
                </a:lnTo>
                <a:lnTo>
                  <a:pt x="7" y="3"/>
                </a:lnTo>
                <a:lnTo>
                  <a:pt x="15" y="1"/>
                </a:lnTo>
                <a:lnTo>
                  <a:pt x="25" y="0"/>
                </a:lnTo>
                <a:lnTo>
                  <a:pt x="34" y="0"/>
                </a:lnTo>
                <a:lnTo>
                  <a:pt x="42" y="3"/>
                </a:lnTo>
                <a:lnTo>
                  <a:pt x="48" y="7"/>
                </a:lnTo>
                <a:close/>
              </a:path>
            </a:pathLst>
          </a:custGeom>
          <a:solidFill>
            <a:srgbClr val="D89B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3197" name="Freeform 125"/>
          <p:cNvSpPr>
            <a:spLocks/>
          </p:cNvSpPr>
          <p:nvPr/>
        </p:nvSpPr>
        <p:spPr bwMode="auto">
          <a:xfrm rot="17894870">
            <a:off x="5759461" y="2976549"/>
            <a:ext cx="127214" cy="45719"/>
          </a:xfrm>
          <a:custGeom>
            <a:avLst/>
            <a:gdLst/>
            <a:ahLst/>
            <a:cxnLst>
              <a:cxn ang="0">
                <a:pos x="44" y="7"/>
              </a:cxn>
              <a:cxn ang="0">
                <a:pos x="45" y="12"/>
              </a:cxn>
              <a:cxn ang="0">
                <a:pos x="43" y="17"/>
              </a:cxn>
              <a:cxn ang="0">
                <a:pos x="38" y="20"/>
              </a:cxn>
              <a:cxn ang="0">
                <a:pos x="31" y="23"/>
              </a:cxn>
              <a:cxn ang="0">
                <a:pos x="22" y="24"/>
              </a:cxn>
              <a:cxn ang="0">
                <a:pos x="13" y="23"/>
              </a:cxn>
              <a:cxn ang="0">
                <a:pos x="6" y="20"/>
              </a:cxn>
              <a:cxn ang="0">
                <a:pos x="1" y="17"/>
              </a:cxn>
              <a:cxn ang="0">
                <a:pos x="0" y="12"/>
              </a:cxn>
              <a:cxn ang="0">
                <a:pos x="1" y="7"/>
              </a:cxn>
              <a:cxn ang="0">
                <a:pos x="7" y="3"/>
              </a:cxn>
              <a:cxn ang="0">
                <a:pos x="14" y="1"/>
              </a:cxn>
              <a:cxn ang="0">
                <a:pos x="24" y="0"/>
              </a:cxn>
              <a:cxn ang="0">
                <a:pos x="32" y="1"/>
              </a:cxn>
              <a:cxn ang="0">
                <a:pos x="39" y="3"/>
              </a:cxn>
              <a:cxn ang="0">
                <a:pos x="44" y="7"/>
              </a:cxn>
            </a:cxnLst>
            <a:rect l="0" t="0" r="r" b="b"/>
            <a:pathLst>
              <a:path w="45" h="24">
                <a:moveTo>
                  <a:pt x="44" y="7"/>
                </a:moveTo>
                <a:lnTo>
                  <a:pt x="45" y="12"/>
                </a:lnTo>
                <a:lnTo>
                  <a:pt x="43" y="17"/>
                </a:lnTo>
                <a:lnTo>
                  <a:pt x="38" y="20"/>
                </a:lnTo>
                <a:lnTo>
                  <a:pt x="31" y="23"/>
                </a:lnTo>
                <a:lnTo>
                  <a:pt x="22" y="24"/>
                </a:lnTo>
                <a:lnTo>
                  <a:pt x="13" y="23"/>
                </a:lnTo>
                <a:lnTo>
                  <a:pt x="6" y="20"/>
                </a:lnTo>
                <a:lnTo>
                  <a:pt x="1" y="17"/>
                </a:lnTo>
                <a:lnTo>
                  <a:pt x="0" y="12"/>
                </a:lnTo>
                <a:lnTo>
                  <a:pt x="1" y="7"/>
                </a:lnTo>
                <a:lnTo>
                  <a:pt x="7" y="3"/>
                </a:lnTo>
                <a:lnTo>
                  <a:pt x="14" y="1"/>
                </a:lnTo>
                <a:lnTo>
                  <a:pt x="24" y="0"/>
                </a:lnTo>
                <a:lnTo>
                  <a:pt x="32" y="1"/>
                </a:lnTo>
                <a:lnTo>
                  <a:pt x="39" y="3"/>
                </a:lnTo>
                <a:lnTo>
                  <a:pt x="44" y="7"/>
                </a:lnTo>
                <a:close/>
              </a:path>
            </a:pathLst>
          </a:custGeom>
          <a:solidFill>
            <a:srgbClr val="DDA3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3198" name="Freeform 126"/>
          <p:cNvSpPr>
            <a:spLocks/>
          </p:cNvSpPr>
          <p:nvPr/>
        </p:nvSpPr>
        <p:spPr bwMode="auto">
          <a:xfrm rot="17894870">
            <a:off x="5765810" y="2976549"/>
            <a:ext cx="113079" cy="45719"/>
          </a:xfrm>
          <a:custGeom>
            <a:avLst/>
            <a:gdLst/>
            <a:ahLst/>
            <a:cxnLst>
              <a:cxn ang="0">
                <a:pos x="38" y="6"/>
              </a:cxn>
              <a:cxn ang="0">
                <a:pos x="40" y="11"/>
              </a:cxn>
              <a:cxn ang="0">
                <a:pos x="38" y="14"/>
              </a:cxn>
              <a:cxn ang="0">
                <a:pos x="34" y="18"/>
              </a:cxn>
              <a:cxn ang="0">
                <a:pos x="27" y="20"/>
              </a:cxn>
              <a:cxn ang="0">
                <a:pos x="19" y="21"/>
              </a:cxn>
              <a:cxn ang="0">
                <a:pos x="12" y="20"/>
              </a:cxn>
              <a:cxn ang="0">
                <a:pos x="6" y="19"/>
              </a:cxn>
              <a:cxn ang="0">
                <a:pos x="1" y="15"/>
              </a:cxn>
              <a:cxn ang="0">
                <a:pos x="0" y="11"/>
              </a:cxn>
              <a:cxn ang="0">
                <a:pos x="2" y="7"/>
              </a:cxn>
              <a:cxn ang="0">
                <a:pos x="6" y="3"/>
              </a:cxn>
              <a:cxn ang="0">
                <a:pos x="13" y="1"/>
              </a:cxn>
              <a:cxn ang="0">
                <a:pos x="20" y="0"/>
              </a:cxn>
              <a:cxn ang="0">
                <a:pos x="27" y="1"/>
              </a:cxn>
              <a:cxn ang="0">
                <a:pos x="34" y="2"/>
              </a:cxn>
              <a:cxn ang="0">
                <a:pos x="38" y="6"/>
              </a:cxn>
            </a:cxnLst>
            <a:rect l="0" t="0" r="r" b="b"/>
            <a:pathLst>
              <a:path w="40" h="21">
                <a:moveTo>
                  <a:pt x="38" y="6"/>
                </a:moveTo>
                <a:lnTo>
                  <a:pt x="40" y="11"/>
                </a:lnTo>
                <a:lnTo>
                  <a:pt x="38" y="14"/>
                </a:lnTo>
                <a:lnTo>
                  <a:pt x="34" y="18"/>
                </a:lnTo>
                <a:lnTo>
                  <a:pt x="27" y="20"/>
                </a:lnTo>
                <a:lnTo>
                  <a:pt x="19" y="21"/>
                </a:lnTo>
                <a:lnTo>
                  <a:pt x="12" y="20"/>
                </a:lnTo>
                <a:lnTo>
                  <a:pt x="6" y="19"/>
                </a:lnTo>
                <a:lnTo>
                  <a:pt x="1" y="15"/>
                </a:lnTo>
                <a:lnTo>
                  <a:pt x="0" y="11"/>
                </a:lnTo>
                <a:lnTo>
                  <a:pt x="2" y="7"/>
                </a:lnTo>
                <a:lnTo>
                  <a:pt x="6" y="3"/>
                </a:lnTo>
                <a:lnTo>
                  <a:pt x="13" y="1"/>
                </a:lnTo>
                <a:lnTo>
                  <a:pt x="20" y="0"/>
                </a:lnTo>
                <a:lnTo>
                  <a:pt x="27" y="1"/>
                </a:lnTo>
                <a:lnTo>
                  <a:pt x="34" y="2"/>
                </a:lnTo>
                <a:lnTo>
                  <a:pt x="38" y="6"/>
                </a:lnTo>
                <a:close/>
              </a:path>
            </a:pathLst>
          </a:custGeom>
          <a:solidFill>
            <a:srgbClr val="E0A5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3199" name="Freeform 127"/>
          <p:cNvSpPr>
            <a:spLocks/>
          </p:cNvSpPr>
          <p:nvPr/>
        </p:nvSpPr>
        <p:spPr bwMode="auto">
          <a:xfrm rot="17894870">
            <a:off x="5770574" y="2978138"/>
            <a:ext cx="98945" cy="45719"/>
          </a:xfrm>
          <a:custGeom>
            <a:avLst/>
            <a:gdLst/>
            <a:ahLst/>
            <a:cxnLst>
              <a:cxn ang="0">
                <a:pos x="34" y="5"/>
              </a:cxn>
              <a:cxn ang="0">
                <a:pos x="35" y="8"/>
              </a:cxn>
              <a:cxn ang="0">
                <a:pos x="34" y="12"/>
              </a:cxn>
              <a:cxn ang="0">
                <a:pos x="30" y="14"/>
              </a:cxn>
              <a:cxn ang="0">
                <a:pos x="24" y="17"/>
              </a:cxn>
              <a:cxn ang="0">
                <a:pos x="18" y="18"/>
              </a:cxn>
              <a:cxn ang="0">
                <a:pos x="11" y="17"/>
              </a:cxn>
              <a:cxn ang="0">
                <a:pos x="5" y="16"/>
              </a:cxn>
              <a:cxn ang="0">
                <a:pos x="1" y="12"/>
              </a:cxn>
              <a:cxn ang="0">
                <a:pos x="0" y="8"/>
              </a:cxn>
              <a:cxn ang="0">
                <a:pos x="1" y="6"/>
              </a:cxn>
              <a:cxn ang="0">
                <a:pos x="6" y="2"/>
              </a:cxn>
              <a:cxn ang="0">
                <a:pos x="12" y="0"/>
              </a:cxn>
              <a:cxn ang="0">
                <a:pos x="18" y="0"/>
              </a:cxn>
              <a:cxn ang="0">
                <a:pos x="25" y="0"/>
              </a:cxn>
              <a:cxn ang="0">
                <a:pos x="30" y="2"/>
              </a:cxn>
              <a:cxn ang="0">
                <a:pos x="34" y="5"/>
              </a:cxn>
            </a:cxnLst>
            <a:rect l="0" t="0" r="r" b="b"/>
            <a:pathLst>
              <a:path w="35" h="18">
                <a:moveTo>
                  <a:pt x="34" y="5"/>
                </a:moveTo>
                <a:lnTo>
                  <a:pt x="35" y="8"/>
                </a:lnTo>
                <a:lnTo>
                  <a:pt x="34" y="12"/>
                </a:lnTo>
                <a:lnTo>
                  <a:pt x="30" y="14"/>
                </a:lnTo>
                <a:lnTo>
                  <a:pt x="24" y="17"/>
                </a:lnTo>
                <a:lnTo>
                  <a:pt x="18" y="18"/>
                </a:lnTo>
                <a:lnTo>
                  <a:pt x="11" y="17"/>
                </a:lnTo>
                <a:lnTo>
                  <a:pt x="5" y="16"/>
                </a:lnTo>
                <a:lnTo>
                  <a:pt x="1" y="12"/>
                </a:lnTo>
                <a:lnTo>
                  <a:pt x="0" y="8"/>
                </a:lnTo>
                <a:lnTo>
                  <a:pt x="1" y="6"/>
                </a:lnTo>
                <a:lnTo>
                  <a:pt x="6" y="2"/>
                </a:lnTo>
                <a:lnTo>
                  <a:pt x="12" y="0"/>
                </a:lnTo>
                <a:lnTo>
                  <a:pt x="18" y="0"/>
                </a:lnTo>
                <a:lnTo>
                  <a:pt x="25" y="0"/>
                </a:lnTo>
                <a:lnTo>
                  <a:pt x="30" y="2"/>
                </a:lnTo>
                <a:lnTo>
                  <a:pt x="34" y="5"/>
                </a:lnTo>
                <a:close/>
              </a:path>
            </a:pathLst>
          </a:custGeom>
          <a:solidFill>
            <a:srgbClr val="E5AD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3200" name="Freeform 128"/>
          <p:cNvSpPr>
            <a:spLocks/>
          </p:cNvSpPr>
          <p:nvPr/>
        </p:nvSpPr>
        <p:spPr bwMode="auto">
          <a:xfrm rot="17894870">
            <a:off x="5778510" y="2978137"/>
            <a:ext cx="81983" cy="45719"/>
          </a:xfrm>
          <a:custGeom>
            <a:avLst/>
            <a:gdLst/>
            <a:ahLst/>
            <a:cxnLst>
              <a:cxn ang="0">
                <a:pos x="27" y="5"/>
              </a:cxn>
              <a:cxn ang="0">
                <a:pos x="29" y="7"/>
              </a:cxn>
              <a:cxn ang="0">
                <a:pos x="27" y="11"/>
              </a:cxn>
              <a:cxn ang="0">
                <a:pos x="24" y="13"/>
              </a:cxn>
              <a:cxn ang="0">
                <a:pos x="19" y="14"/>
              </a:cxn>
              <a:cxn ang="0">
                <a:pos x="13" y="16"/>
              </a:cxn>
              <a:cxn ang="0">
                <a:pos x="8" y="14"/>
              </a:cxn>
              <a:cxn ang="0">
                <a:pos x="4" y="13"/>
              </a:cxn>
              <a:cxn ang="0">
                <a:pos x="1" y="11"/>
              </a:cxn>
              <a:cxn ang="0">
                <a:pos x="0" y="8"/>
              </a:cxn>
              <a:cxn ang="0">
                <a:pos x="1" y="5"/>
              </a:cxn>
              <a:cxn ang="0">
                <a:pos x="4" y="2"/>
              </a:cxn>
              <a:cxn ang="0">
                <a:pos x="8" y="1"/>
              </a:cxn>
              <a:cxn ang="0">
                <a:pos x="14" y="0"/>
              </a:cxn>
              <a:cxn ang="0">
                <a:pos x="20" y="1"/>
              </a:cxn>
              <a:cxn ang="0">
                <a:pos x="25" y="2"/>
              </a:cxn>
              <a:cxn ang="0">
                <a:pos x="27" y="5"/>
              </a:cxn>
            </a:cxnLst>
            <a:rect l="0" t="0" r="r" b="b"/>
            <a:pathLst>
              <a:path w="29" h="16">
                <a:moveTo>
                  <a:pt x="27" y="5"/>
                </a:moveTo>
                <a:lnTo>
                  <a:pt x="29" y="7"/>
                </a:lnTo>
                <a:lnTo>
                  <a:pt x="27" y="11"/>
                </a:lnTo>
                <a:lnTo>
                  <a:pt x="24" y="13"/>
                </a:lnTo>
                <a:lnTo>
                  <a:pt x="19" y="14"/>
                </a:lnTo>
                <a:lnTo>
                  <a:pt x="13" y="16"/>
                </a:lnTo>
                <a:lnTo>
                  <a:pt x="8" y="14"/>
                </a:lnTo>
                <a:lnTo>
                  <a:pt x="4" y="13"/>
                </a:lnTo>
                <a:lnTo>
                  <a:pt x="1" y="11"/>
                </a:lnTo>
                <a:lnTo>
                  <a:pt x="0" y="8"/>
                </a:lnTo>
                <a:lnTo>
                  <a:pt x="1" y="5"/>
                </a:lnTo>
                <a:lnTo>
                  <a:pt x="4" y="2"/>
                </a:lnTo>
                <a:lnTo>
                  <a:pt x="8" y="1"/>
                </a:lnTo>
                <a:lnTo>
                  <a:pt x="14" y="0"/>
                </a:lnTo>
                <a:lnTo>
                  <a:pt x="20" y="1"/>
                </a:lnTo>
                <a:lnTo>
                  <a:pt x="25" y="2"/>
                </a:lnTo>
                <a:lnTo>
                  <a:pt x="27" y="5"/>
                </a:lnTo>
                <a:close/>
              </a:path>
            </a:pathLst>
          </a:custGeom>
          <a:solidFill>
            <a:srgbClr val="EAB5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3201" name="Freeform 129"/>
          <p:cNvSpPr>
            <a:spLocks/>
          </p:cNvSpPr>
          <p:nvPr/>
        </p:nvSpPr>
        <p:spPr bwMode="auto">
          <a:xfrm rot="17894870">
            <a:off x="5905510" y="2859075"/>
            <a:ext cx="195061" cy="54095"/>
          </a:xfrm>
          <a:custGeom>
            <a:avLst/>
            <a:gdLst/>
            <a:ahLst/>
            <a:cxnLst>
              <a:cxn ang="0">
                <a:pos x="67" y="9"/>
              </a:cxn>
              <a:cxn ang="0">
                <a:pos x="69" y="17"/>
              </a:cxn>
              <a:cxn ang="0">
                <a:pos x="67" y="24"/>
              </a:cxn>
              <a:cxn ang="0">
                <a:pos x="60" y="30"/>
              </a:cxn>
              <a:cxn ang="0">
                <a:pos x="48" y="33"/>
              </a:cxn>
              <a:cxn ang="0">
                <a:pos x="41" y="34"/>
              </a:cxn>
              <a:cxn ang="0">
                <a:pos x="35" y="36"/>
              </a:cxn>
              <a:cxn ang="0">
                <a:pos x="27" y="36"/>
              </a:cxn>
              <a:cxn ang="0">
                <a:pos x="21" y="34"/>
              </a:cxn>
              <a:cxn ang="0">
                <a:pos x="15" y="33"/>
              </a:cxn>
              <a:cxn ang="0">
                <a:pos x="9" y="31"/>
              </a:cxn>
              <a:cxn ang="0">
                <a:pos x="6" y="29"/>
              </a:cxn>
              <a:cxn ang="0">
                <a:pos x="2" y="25"/>
              </a:cxn>
              <a:cxn ang="0">
                <a:pos x="0" y="18"/>
              </a:cxn>
              <a:cxn ang="0">
                <a:pos x="4" y="12"/>
              </a:cxn>
              <a:cxn ang="0">
                <a:pos x="11" y="6"/>
              </a:cxn>
              <a:cxn ang="0">
                <a:pos x="23" y="1"/>
              </a:cxn>
              <a:cxn ang="0">
                <a:pos x="30" y="0"/>
              </a:cxn>
              <a:cxn ang="0">
                <a:pos x="36" y="0"/>
              </a:cxn>
              <a:cxn ang="0">
                <a:pos x="43" y="0"/>
              </a:cxn>
              <a:cxn ang="0">
                <a:pos x="49" y="1"/>
              </a:cxn>
              <a:cxn ang="0">
                <a:pos x="55" y="2"/>
              </a:cxn>
              <a:cxn ang="0">
                <a:pos x="60" y="5"/>
              </a:cxn>
              <a:cxn ang="0">
                <a:pos x="63" y="7"/>
              </a:cxn>
              <a:cxn ang="0">
                <a:pos x="67" y="9"/>
              </a:cxn>
            </a:cxnLst>
            <a:rect l="0" t="0" r="r" b="b"/>
            <a:pathLst>
              <a:path w="69" h="36">
                <a:moveTo>
                  <a:pt x="67" y="9"/>
                </a:moveTo>
                <a:lnTo>
                  <a:pt x="69" y="17"/>
                </a:lnTo>
                <a:lnTo>
                  <a:pt x="67" y="24"/>
                </a:lnTo>
                <a:lnTo>
                  <a:pt x="60" y="30"/>
                </a:lnTo>
                <a:lnTo>
                  <a:pt x="48" y="33"/>
                </a:lnTo>
                <a:lnTo>
                  <a:pt x="41" y="34"/>
                </a:lnTo>
                <a:lnTo>
                  <a:pt x="35" y="36"/>
                </a:lnTo>
                <a:lnTo>
                  <a:pt x="27" y="36"/>
                </a:lnTo>
                <a:lnTo>
                  <a:pt x="21" y="34"/>
                </a:lnTo>
                <a:lnTo>
                  <a:pt x="15" y="33"/>
                </a:lnTo>
                <a:lnTo>
                  <a:pt x="9" y="31"/>
                </a:lnTo>
                <a:lnTo>
                  <a:pt x="6" y="29"/>
                </a:lnTo>
                <a:lnTo>
                  <a:pt x="2" y="25"/>
                </a:lnTo>
                <a:lnTo>
                  <a:pt x="0" y="18"/>
                </a:lnTo>
                <a:lnTo>
                  <a:pt x="4" y="12"/>
                </a:lnTo>
                <a:lnTo>
                  <a:pt x="11" y="6"/>
                </a:lnTo>
                <a:lnTo>
                  <a:pt x="23" y="1"/>
                </a:lnTo>
                <a:lnTo>
                  <a:pt x="30" y="0"/>
                </a:lnTo>
                <a:lnTo>
                  <a:pt x="36" y="0"/>
                </a:lnTo>
                <a:lnTo>
                  <a:pt x="43" y="0"/>
                </a:lnTo>
                <a:lnTo>
                  <a:pt x="49" y="1"/>
                </a:lnTo>
                <a:lnTo>
                  <a:pt x="55" y="2"/>
                </a:lnTo>
                <a:lnTo>
                  <a:pt x="60" y="5"/>
                </a:lnTo>
                <a:lnTo>
                  <a:pt x="63" y="7"/>
                </a:lnTo>
                <a:lnTo>
                  <a:pt x="67" y="9"/>
                </a:lnTo>
                <a:close/>
              </a:path>
            </a:pathLst>
          </a:custGeom>
          <a:solidFill>
            <a:srgbClr val="B76B0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3202" name="Freeform 130"/>
          <p:cNvSpPr>
            <a:spLocks/>
          </p:cNvSpPr>
          <p:nvPr/>
        </p:nvSpPr>
        <p:spPr bwMode="auto">
          <a:xfrm rot="17894870">
            <a:off x="5911861" y="2859075"/>
            <a:ext cx="180926" cy="49588"/>
          </a:xfrm>
          <a:custGeom>
            <a:avLst/>
            <a:gdLst/>
            <a:ahLst/>
            <a:cxnLst>
              <a:cxn ang="0">
                <a:pos x="62" y="9"/>
              </a:cxn>
              <a:cxn ang="0">
                <a:pos x="64" y="15"/>
              </a:cxn>
              <a:cxn ang="0">
                <a:pos x="62" y="23"/>
              </a:cxn>
              <a:cxn ang="0">
                <a:pos x="54" y="29"/>
              </a:cxn>
              <a:cxn ang="0">
                <a:pos x="44" y="32"/>
              </a:cxn>
              <a:cxn ang="0">
                <a:pos x="38" y="33"/>
              </a:cxn>
              <a:cxn ang="0">
                <a:pos x="31" y="33"/>
              </a:cxn>
              <a:cxn ang="0">
                <a:pos x="25" y="33"/>
              </a:cxn>
              <a:cxn ang="0">
                <a:pos x="19" y="32"/>
              </a:cxn>
              <a:cxn ang="0">
                <a:pos x="14" y="31"/>
              </a:cxn>
              <a:cxn ang="0">
                <a:pos x="9" y="29"/>
              </a:cxn>
              <a:cxn ang="0">
                <a:pos x="4" y="26"/>
              </a:cxn>
              <a:cxn ang="0">
                <a:pos x="2" y="24"/>
              </a:cxn>
              <a:cxn ang="0">
                <a:pos x="0" y="18"/>
              </a:cxn>
              <a:cxn ang="0">
                <a:pos x="2" y="11"/>
              </a:cxn>
              <a:cxn ang="0">
                <a:pos x="9" y="6"/>
              </a:cxn>
              <a:cxn ang="0">
                <a:pos x="20" y="1"/>
              </a:cxn>
              <a:cxn ang="0">
                <a:pos x="26" y="0"/>
              </a:cxn>
              <a:cxn ang="0">
                <a:pos x="33" y="0"/>
              </a:cxn>
              <a:cxn ang="0">
                <a:pos x="39" y="0"/>
              </a:cxn>
              <a:cxn ang="0">
                <a:pos x="45" y="1"/>
              </a:cxn>
              <a:cxn ang="0">
                <a:pos x="50" y="2"/>
              </a:cxn>
              <a:cxn ang="0">
                <a:pos x="54" y="5"/>
              </a:cxn>
              <a:cxn ang="0">
                <a:pos x="59" y="7"/>
              </a:cxn>
              <a:cxn ang="0">
                <a:pos x="62" y="9"/>
              </a:cxn>
            </a:cxnLst>
            <a:rect l="0" t="0" r="r" b="b"/>
            <a:pathLst>
              <a:path w="64" h="33">
                <a:moveTo>
                  <a:pt x="62" y="9"/>
                </a:moveTo>
                <a:lnTo>
                  <a:pt x="64" y="15"/>
                </a:lnTo>
                <a:lnTo>
                  <a:pt x="62" y="23"/>
                </a:lnTo>
                <a:lnTo>
                  <a:pt x="54" y="29"/>
                </a:lnTo>
                <a:lnTo>
                  <a:pt x="44" y="32"/>
                </a:lnTo>
                <a:lnTo>
                  <a:pt x="38" y="33"/>
                </a:lnTo>
                <a:lnTo>
                  <a:pt x="31" y="33"/>
                </a:lnTo>
                <a:lnTo>
                  <a:pt x="25" y="33"/>
                </a:lnTo>
                <a:lnTo>
                  <a:pt x="19" y="32"/>
                </a:lnTo>
                <a:lnTo>
                  <a:pt x="14" y="31"/>
                </a:lnTo>
                <a:lnTo>
                  <a:pt x="9" y="29"/>
                </a:lnTo>
                <a:lnTo>
                  <a:pt x="4" y="26"/>
                </a:lnTo>
                <a:lnTo>
                  <a:pt x="2" y="24"/>
                </a:lnTo>
                <a:lnTo>
                  <a:pt x="0" y="18"/>
                </a:lnTo>
                <a:lnTo>
                  <a:pt x="2" y="11"/>
                </a:lnTo>
                <a:lnTo>
                  <a:pt x="9" y="6"/>
                </a:lnTo>
                <a:lnTo>
                  <a:pt x="20" y="1"/>
                </a:lnTo>
                <a:lnTo>
                  <a:pt x="26" y="0"/>
                </a:lnTo>
                <a:lnTo>
                  <a:pt x="33" y="0"/>
                </a:lnTo>
                <a:lnTo>
                  <a:pt x="39" y="0"/>
                </a:lnTo>
                <a:lnTo>
                  <a:pt x="45" y="1"/>
                </a:lnTo>
                <a:lnTo>
                  <a:pt x="50" y="2"/>
                </a:lnTo>
                <a:lnTo>
                  <a:pt x="54" y="5"/>
                </a:lnTo>
                <a:lnTo>
                  <a:pt x="59" y="7"/>
                </a:lnTo>
                <a:lnTo>
                  <a:pt x="62" y="9"/>
                </a:lnTo>
                <a:close/>
              </a:path>
            </a:pathLst>
          </a:custGeom>
          <a:solidFill>
            <a:srgbClr val="BC720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3203" name="Freeform 131"/>
          <p:cNvSpPr>
            <a:spLocks/>
          </p:cNvSpPr>
          <p:nvPr/>
        </p:nvSpPr>
        <p:spPr bwMode="auto">
          <a:xfrm rot="17894870">
            <a:off x="5916624" y="2860663"/>
            <a:ext cx="169618" cy="45719"/>
          </a:xfrm>
          <a:custGeom>
            <a:avLst/>
            <a:gdLst/>
            <a:ahLst/>
            <a:cxnLst>
              <a:cxn ang="0">
                <a:pos x="57" y="8"/>
              </a:cxn>
              <a:cxn ang="0">
                <a:pos x="60" y="14"/>
              </a:cxn>
              <a:cxn ang="0">
                <a:pos x="59" y="20"/>
              </a:cxn>
              <a:cxn ang="0">
                <a:pos x="51" y="25"/>
              </a:cxn>
              <a:cxn ang="0">
                <a:pos x="41" y="29"/>
              </a:cxn>
              <a:cxn ang="0">
                <a:pos x="35" y="30"/>
              </a:cxn>
              <a:cxn ang="0">
                <a:pos x="29" y="30"/>
              </a:cxn>
              <a:cxn ang="0">
                <a:pos x="23" y="30"/>
              </a:cxn>
              <a:cxn ang="0">
                <a:pos x="18" y="30"/>
              </a:cxn>
              <a:cxn ang="0">
                <a:pos x="12" y="29"/>
              </a:cxn>
              <a:cxn ang="0">
                <a:pos x="7" y="26"/>
              </a:cxn>
              <a:cxn ang="0">
                <a:pos x="4" y="24"/>
              </a:cxn>
              <a:cxn ang="0">
                <a:pos x="1" y="22"/>
              </a:cxn>
              <a:cxn ang="0">
                <a:pos x="0" y="16"/>
              </a:cxn>
              <a:cxn ang="0">
                <a:pos x="2" y="10"/>
              </a:cxn>
              <a:cxn ang="0">
                <a:pos x="10" y="5"/>
              </a:cxn>
              <a:cxn ang="0">
                <a:pos x="19" y="1"/>
              </a:cxn>
              <a:cxn ang="0">
                <a:pos x="25" y="0"/>
              </a:cxn>
              <a:cxn ang="0">
                <a:pos x="31" y="0"/>
              </a:cxn>
              <a:cxn ang="0">
                <a:pos x="37" y="0"/>
              </a:cxn>
              <a:cxn ang="0">
                <a:pos x="42" y="0"/>
              </a:cxn>
              <a:cxn ang="0">
                <a:pos x="47" y="1"/>
              </a:cxn>
              <a:cxn ang="0">
                <a:pos x="51" y="4"/>
              </a:cxn>
              <a:cxn ang="0">
                <a:pos x="55" y="6"/>
              </a:cxn>
              <a:cxn ang="0">
                <a:pos x="57" y="8"/>
              </a:cxn>
            </a:cxnLst>
            <a:rect l="0" t="0" r="r" b="b"/>
            <a:pathLst>
              <a:path w="60" h="30">
                <a:moveTo>
                  <a:pt x="57" y="8"/>
                </a:moveTo>
                <a:lnTo>
                  <a:pt x="60" y="14"/>
                </a:lnTo>
                <a:lnTo>
                  <a:pt x="59" y="20"/>
                </a:lnTo>
                <a:lnTo>
                  <a:pt x="51" y="25"/>
                </a:lnTo>
                <a:lnTo>
                  <a:pt x="41" y="29"/>
                </a:lnTo>
                <a:lnTo>
                  <a:pt x="35" y="30"/>
                </a:lnTo>
                <a:lnTo>
                  <a:pt x="29" y="30"/>
                </a:lnTo>
                <a:lnTo>
                  <a:pt x="23" y="30"/>
                </a:lnTo>
                <a:lnTo>
                  <a:pt x="18" y="30"/>
                </a:lnTo>
                <a:lnTo>
                  <a:pt x="12" y="29"/>
                </a:lnTo>
                <a:lnTo>
                  <a:pt x="7" y="26"/>
                </a:lnTo>
                <a:lnTo>
                  <a:pt x="4" y="24"/>
                </a:lnTo>
                <a:lnTo>
                  <a:pt x="1" y="22"/>
                </a:lnTo>
                <a:lnTo>
                  <a:pt x="0" y="16"/>
                </a:lnTo>
                <a:lnTo>
                  <a:pt x="2" y="10"/>
                </a:lnTo>
                <a:lnTo>
                  <a:pt x="10" y="5"/>
                </a:lnTo>
                <a:lnTo>
                  <a:pt x="19" y="1"/>
                </a:lnTo>
                <a:lnTo>
                  <a:pt x="25" y="0"/>
                </a:lnTo>
                <a:lnTo>
                  <a:pt x="31" y="0"/>
                </a:lnTo>
                <a:lnTo>
                  <a:pt x="37" y="0"/>
                </a:lnTo>
                <a:lnTo>
                  <a:pt x="42" y="0"/>
                </a:lnTo>
                <a:lnTo>
                  <a:pt x="47" y="1"/>
                </a:lnTo>
                <a:lnTo>
                  <a:pt x="51" y="4"/>
                </a:lnTo>
                <a:lnTo>
                  <a:pt x="55" y="6"/>
                </a:lnTo>
                <a:lnTo>
                  <a:pt x="57" y="8"/>
                </a:lnTo>
                <a:close/>
              </a:path>
            </a:pathLst>
          </a:custGeom>
          <a:solidFill>
            <a:srgbClr val="C17A0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3204" name="Freeform 132"/>
          <p:cNvSpPr>
            <a:spLocks/>
          </p:cNvSpPr>
          <p:nvPr/>
        </p:nvSpPr>
        <p:spPr bwMode="auto">
          <a:xfrm rot="17894870">
            <a:off x="5919799" y="2860663"/>
            <a:ext cx="161138" cy="45719"/>
          </a:xfrm>
          <a:custGeom>
            <a:avLst/>
            <a:gdLst/>
            <a:ahLst/>
            <a:cxnLst>
              <a:cxn ang="0">
                <a:pos x="55" y="8"/>
              </a:cxn>
              <a:cxn ang="0">
                <a:pos x="57" y="14"/>
              </a:cxn>
              <a:cxn ang="0">
                <a:pos x="54" y="19"/>
              </a:cxn>
              <a:cxn ang="0">
                <a:pos x="48" y="24"/>
              </a:cxn>
              <a:cxn ang="0">
                <a:pos x="39" y="28"/>
              </a:cxn>
              <a:cxn ang="0">
                <a:pos x="33" y="29"/>
              </a:cxn>
              <a:cxn ang="0">
                <a:pos x="28" y="29"/>
              </a:cxn>
              <a:cxn ang="0">
                <a:pos x="22" y="29"/>
              </a:cxn>
              <a:cxn ang="0">
                <a:pos x="17" y="28"/>
              </a:cxn>
              <a:cxn ang="0">
                <a:pos x="12" y="26"/>
              </a:cxn>
              <a:cxn ang="0">
                <a:pos x="9" y="25"/>
              </a:cxn>
              <a:cxn ang="0">
                <a:pos x="5" y="23"/>
              </a:cxn>
              <a:cxn ang="0">
                <a:pos x="3" y="20"/>
              </a:cxn>
              <a:cxn ang="0">
                <a:pos x="0" y="14"/>
              </a:cxn>
              <a:cxn ang="0">
                <a:pos x="3" y="10"/>
              </a:cxn>
              <a:cxn ang="0">
                <a:pos x="9" y="5"/>
              </a:cxn>
              <a:cxn ang="0">
                <a:pos x="18" y="1"/>
              </a:cxn>
              <a:cxn ang="0">
                <a:pos x="24" y="0"/>
              </a:cxn>
              <a:cxn ang="0">
                <a:pos x="29" y="0"/>
              </a:cxn>
              <a:cxn ang="0">
                <a:pos x="35" y="0"/>
              </a:cxn>
              <a:cxn ang="0">
                <a:pos x="40" y="1"/>
              </a:cxn>
              <a:cxn ang="0">
                <a:pos x="45" y="2"/>
              </a:cxn>
              <a:cxn ang="0">
                <a:pos x="49" y="4"/>
              </a:cxn>
              <a:cxn ang="0">
                <a:pos x="53" y="6"/>
              </a:cxn>
              <a:cxn ang="0">
                <a:pos x="55" y="8"/>
              </a:cxn>
            </a:cxnLst>
            <a:rect l="0" t="0" r="r" b="b"/>
            <a:pathLst>
              <a:path w="57" h="29">
                <a:moveTo>
                  <a:pt x="55" y="8"/>
                </a:moveTo>
                <a:lnTo>
                  <a:pt x="57" y="14"/>
                </a:lnTo>
                <a:lnTo>
                  <a:pt x="54" y="19"/>
                </a:lnTo>
                <a:lnTo>
                  <a:pt x="48" y="24"/>
                </a:lnTo>
                <a:lnTo>
                  <a:pt x="39" y="28"/>
                </a:lnTo>
                <a:lnTo>
                  <a:pt x="33" y="29"/>
                </a:lnTo>
                <a:lnTo>
                  <a:pt x="28" y="29"/>
                </a:lnTo>
                <a:lnTo>
                  <a:pt x="22" y="29"/>
                </a:lnTo>
                <a:lnTo>
                  <a:pt x="17" y="28"/>
                </a:lnTo>
                <a:lnTo>
                  <a:pt x="12" y="26"/>
                </a:lnTo>
                <a:lnTo>
                  <a:pt x="9" y="25"/>
                </a:lnTo>
                <a:lnTo>
                  <a:pt x="5" y="23"/>
                </a:lnTo>
                <a:lnTo>
                  <a:pt x="3" y="20"/>
                </a:lnTo>
                <a:lnTo>
                  <a:pt x="0" y="14"/>
                </a:lnTo>
                <a:lnTo>
                  <a:pt x="3" y="10"/>
                </a:lnTo>
                <a:lnTo>
                  <a:pt x="9" y="5"/>
                </a:lnTo>
                <a:lnTo>
                  <a:pt x="18" y="1"/>
                </a:lnTo>
                <a:lnTo>
                  <a:pt x="24" y="0"/>
                </a:lnTo>
                <a:lnTo>
                  <a:pt x="29" y="0"/>
                </a:lnTo>
                <a:lnTo>
                  <a:pt x="35" y="0"/>
                </a:lnTo>
                <a:lnTo>
                  <a:pt x="40" y="1"/>
                </a:lnTo>
                <a:lnTo>
                  <a:pt x="45" y="2"/>
                </a:lnTo>
                <a:lnTo>
                  <a:pt x="49" y="4"/>
                </a:lnTo>
                <a:lnTo>
                  <a:pt x="53" y="6"/>
                </a:lnTo>
                <a:lnTo>
                  <a:pt x="55" y="8"/>
                </a:lnTo>
                <a:close/>
              </a:path>
            </a:pathLst>
          </a:custGeom>
          <a:solidFill>
            <a:srgbClr val="C47C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3205" name="Freeform 133"/>
          <p:cNvSpPr>
            <a:spLocks/>
          </p:cNvSpPr>
          <p:nvPr/>
        </p:nvSpPr>
        <p:spPr bwMode="auto">
          <a:xfrm rot="17894870">
            <a:off x="5926149" y="2860663"/>
            <a:ext cx="149830" cy="45719"/>
          </a:xfrm>
          <a:custGeom>
            <a:avLst/>
            <a:gdLst/>
            <a:ahLst/>
            <a:cxnLst>
              <a:cxn ang="0">
                <a:pos x="51" y="7"/>
              </a:cxn>
              <a:cxn ang="0">
                <a:pos x="53" y="13"/>
              </a:cxn>
              <a:cxn ang="0">
                <a:pos x="50" y="18"/>
              </a:cxn>
              <a:cxn ang="0">
                <a:pos x="44" y="23"/>
              </a:cxn>
              <a:cxn ang="0">
                <a:pos x="35" y="25"/>
              </a:cxn>
              <a:cxn ang="0">
                <a:pos x="25" y="26"/>
              </a:cxn>
              <a:cxn ang="0">
                <a:pos x="14" y="26"/>
              </a:cxn>
              <a:cxn ang="0">
                <a:pos x="7" y="24"/>
              </a:cxn>
              <a:cxn ang="0">
                <a:pos x="1" y="19"/>
              </a:cxn>
              <a:cxn ang="0">
                <a:pos x="0" y="14"/>
              </a:cxn>
              <a:cxn ang="0">
                <a:pos x="1" y="8"/>
              </a:cxn>
              <a:cxn ang="0">
                <a:pos x="7" y="5"/>
              </a:cxn>
              <a:cxn ang="0">
                <a:pos x="16" y="1"/>
              </a:cxn>
              <a:cxn ang="0">
                <a:pos x="20" y="0"/>
              </a:cxn>
              <a:cxn ang="0">
                <a:pos x="26" y="0"/>
              </a:cxn>
              <a:cxn ang="0">
                <a:pos x="31" y="0"/>
              </a:cxn>
              <a:cxn ang="0">
                <a:pos x="36" y="0"/>
              </a:cxn>
              <a:cxn ang="0">
                <a:pos x="41" y="1"/>
              </a:cxn>
              <a:cxn ang="0">
                <a:pos x="44" y="4"/>
              </a:cxn>
              <a:cxn ang="0">
                <a:pos x="48" y="5"/>
              </a:cxn>
              <a:cxn ang="0">
                <a:pos x="51" y="7"/>
              </a:cxn>
            </a:cxnLst>
            <a:rect l="0" t="0" r="r" b="b"/>
            <a:pathLst>
              <a:path w="53" h="26">
                <a:moveTo>
                  <a:pt x="51" y="7"/>
                </a:moveTo>
                <a:lnTo>
                  <a:pt x="53" y="13"/>
                </a:lnTo>
                <a:lnTo>
                  <a:pt x="50" y="18"/>
                </a:lnTo>
                <a:lnTo>
                  <a:pt x="44" y="23"/>
                </a:lnTo>
                <a:lnTo>
                  <a:pt x="35" y="25"/>
                </a:lnTo>
                <a:lnTo>
                  <a:pt x="25" y="26"/>
                </a:lnTo>
                <a:lnTo>
                  <a:pt x="14" y="26"/>
                </a:lnTo>
                <a:lnTo>
                  <a:pt x="7" y="24"/>
                </a:lnTo>
                <a:lnTo>
                  <a:pt x="1" y="19"/>
                </a:lnTo>
                <a:lnTo>
                  <a:pt x="0" y="14"/>
                </a:lnTo>
                <a:lnTo>
                  <a:pt x="1" y="8"/>
                </a:lnTo>
                <a:lnTo>
                  <a:pt x="7" y="5"/>
                </a:lnTo>
                <a:lnTo>
                  <a:pt x="16" y="1"/>
                </a:lnTo>
                <a:lnTo>
                  <a:pt x="20" y="0"/>
                </a:lnTo>
                <a:lnTo>
                  <a:pt x="26" y="0"/>
                </a:lnTo>
                <a:lnTo>
                  <a:pt x="31" y="0"/>
                </a:lnTo>
                <a:lnTo>
                  <a:pt x="36" y="0"/>
                </a:lnTo>
                <a:lnTo>
                  <a:pt x="41" y="1"/>
                </a:lnTo>
                <a:lnTo>
                  <a:pt x="44" y="4"/>
                </a:lnTo>
                <a:lnTo>
                  <a:pt x="48" y="5"/>
                </a:lnTo>
                <a:lnTo>
                  <a:pt x="51" y="7"/>
                </a:lnTo>
                <a:close/>
              </a:path>
            </a:pathLst>
          </a:custGeom>
          <a:solidFill>
            <a:srgbClr val="C984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3206" name="Freeform 134"/>
          <p:cNvSpPr>
            <a:spLocks/>
          </p:cNvSpPr>
          <p:nvPr/>
        </p:nvSpPr>
        <p:spPr bwMode="auto">
          <a:xfrm rot="17894870">
            <a:off x="5929324" y="2860662"/>
            <a:ext cx="138522" cy="45719"/>
          </a:xfrm>
          <a:custGeom>
            <a:avLst/>
            <a:gdLst/>
            <a:ahLst/>
            <a:cxnLst>
              <a:cxn ang="0">
                <a:pos x="48" y="7"/>
              </a:cxn>
              <a:cxn ang="0">
                <a:pos x="49" y="12"/>
              </a:cxn>
              <a:cxn ang="0">
                <a:pos x="47" y="17"/>
              </a:cxn>
              <a:cxn ang="0">
                <a:pos x="41" y="20"/>
              </a:cxn>
              <a:cxn ang="0">
                <a:pos x="33" y="24"/>
              </a:cxn>
              <a:cxn ang="0">
                <a:pos x="23" y="25"/>
              </a:cxn>
              <a:cxn ang="0">
                <a:pos x="15" y="24"/>
              </a:cxn>
              <a:cxn ang="0">
                <a:pos x="8" y="22"/>
              </a:cxn>
              <a:cxn ang="0">
                <a:pos x="2" y="18"/>
              </a:cxn>
              <a:cxn ang="0">
                <a:pos x="0" y="13"/>
              </a:cxn>
              <a:cxn ang="0">
                <a:pos x="3" y="8"/>
              </a:cxn>
              <a:cxn ang="0">
                <a:pos x="8" y="4"/>
              </a:cxn>
              <a:cxn ang="0">
                <a:pos x="16" y="1"/>
              </a:cxn>
              <a:cxn ang="0">
                <a:pos x="26" y="0"/>
              </a:cxn>
              <a:cxn ang="0">
                <a:pos x="34" y="1"/>
              </a:cxn>
              <a:cxn ang="0">
                <a:pos x="42" y="4"/>
              </a:cxn>
              <a:cxn ang="0">
                <a:pos x="48" y="7"/>
              </a:cxn>
            </a:cxnLst>
            <a:rect l="0" t="0" r="r" b="b"/>
            <a:pathLst>
              <a:path w="49" h="25">
                <a:moveTo>
                  <a:pt x="48" y="7"/>
                </a:moveTo>
                <a:lnTo>
                  <a:pt x="49" y="12"/>
                </a:lnTo>
                <a:lnTo>
                  <a:pt x="47" y="17"/>
                </a:lnTo>
                <a:lnTo>
                  <a:pt x="41" y="20"/>
                </a:lnTo>
                <a:lnTo>
                  <a:pt x="33" y="24"/>
                </a:lnTo>
                <a:lnTo>
                  <a:pt x="23" y="25"/>
                </a:lnTo>
                <a:lnTo>
                  <a:pt x="15" y="24"/>
                </a:lnTo>
                <a:lnTo>
                  <a:pt x="8" y="22"/>
                </a:lnTo>
                <a:lnTo>
                  <a:pt x="2" y="18"/>
                </a:lnTo>
                <a:lnTo>
                  <a:pt x="0" y="13"/>
                </a:lnTo>
                <a:lnTo>
                  <a:pt x="3" y="8"/>
                </a:lnTo>
                <a:lnTo>
                  <a:pt x="8" y="4"/>
                </a:lnTo>
                <a:lnTo>
                  <a:pt x="16" y="1"/>
                </a:lnTo>
                <a:lnTo>
                  <a:pt x="26" y="0"/>
                </a:lnTo>
                <a:lnTo>
                  <a:pt x="34" y="1"/>
                </a:lnTo>
                <a:lnTo>
                  <a:pt x="42" y="4"/>
                </a:lnTo>
                <a:lnTo>
                  <a:pt x="48" y="7"/>
                </a:lnTo>
                <a:close/>
              </a:path>
            </a:pathLst>
          </a:custGeom>
          <a:solidFill>
            <a:srgbClr val="CE8C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3207" name="Freeform 135"/>
          <p:cNvSpPr>
            <a:spLocks/>
          </p:cNvSpPr>
          <p:nvPr/>
        </p:nvSpPr>
        <p:spPr bwMode="auto">
          <a:xfrm rot="17894870">
            <a:off x="5935674" y="2860663"/>
            <a:ext cx="121560" cy="45719"/>
          </a:xfrm>
          <a:custGeom>
            <a:avLst/>
            <a:gdLst/>
            <a:ahLst/>
            <a:cxnLst>
              <a:cxn ang="0">
                <a:pos x="42" y="7"/>
              </a:cxn>
              <a:cxn ang="0">
                <a:pos x="43" y="11"/>
              </a:cxn>
              <a:cxn ang="0">
                <a:pos x="42" y="16"/>
              </a:cxn>
              <a:cxn ang="0">
                <a:pos x="37" y="19"/>
              </a:cxn>
              <a:cxn ang="0">
                <a:pos x="30" y="22"/>
              </a:cxn>
              <a:cxn ang="0">
                <a:pos x="22" y="23"/>
              </a:cxn>
              <a:cxn ang="0">
                <a:pos x="13" y="23"/>
              </a:cxn>
              <a:cxn ang="0">
                <a:pos x="6" y="20"/>
              </a:cxn>
              <a:cxn ang="0">
                <a:pos x="1" y="17"/>
              </a:cxn>
              <a:cxn ang="0">
                <a:pos x="0" y="12"/>
              </a:cxn>
              <a:cxn ang="0">
                <a:pos x="1" y="7"/>
              </a:cxn>
              <a:cxn ang="0">
                <a:pos x="6" y="4"/>
              </a:cxn>
              <a:cxn ang="0">
                <a:pos x="13" y="1"/>
              </a:cxn>
              <a:cxn ang="0">
                <a:pos x="22" y="0"/>
              </a:cxn>
              <a:cxn ang="0">
                <a:pos x="30" y="1"/>
              </a:cxn>
              <a:cxn ang="0">
                <a:pos x="37" y="4"/>
              </a:cxn>
              <a:cxn ang="0">
                <a:pos x="42" y="7"/>
              </a:cxn>
            </a:cxnLst>
            <a:rect l="0" t="0" r="r" b="b"/>
            <a:pathLst>
              <a:path w="43" h="23">
                <a:moveTo>
                  <a:pt x="42" y="7"/>
                </a:moveTo>
                <a:lnTo>
                  <a:pt x="43" y="11"/>
                </a:lnTo>
                <a:lnTo>
                  <a:pt x="42" y="16"/>
                </a:lnTo>
                <a:lnTo>
                  <a:pt x="37" y="19"/>
                </a:lnTo>
                <a:lnTo>
                  <a:pt x="30" y="22"/>
                </a:lnTo>
                <a:lnTo>
                  <a:pt x="22" y="23"/>
                </a:lnTo>
                <a:lnTo>
                  <a:pt x="13" y="23"/>
                </a:lnTo>
                <a:lnTo>
                  <a:pt x="6" y="20"/>
                </a:lnTo>
                <a:lnTo>
                  <a:pt x="1" y="17"/>
                </a:lnTo>
                <a:lnTo>
                  <a:pt x="0" y="12"/>
                </a:lnTo>
                <a:lnTo>
                  <a:pt x="1" y="7"/>
                </a:lnTo>
                <a:lnTo>
                  <a:pt x="6" y="4"/>
                </a:lnTo>
                <a:lnTo>
                  <a:pt x="13" y="1"/>
                </a:lnTo>
                <a:lnTo>
                  <a:pt x="22" y="0"/>
                </a:lnTo>
                <a:lnTo>
                  <a:pt x="30" y="1"/>
                </a:lnTo>
                <a:lnTo>
                  <a:pt x="37" y="4"/>
                </a:lnTo>
                <a:lnTo>
                  <a:pt x="42" y="7"/>
                </a:lnTo>
                <a:close/>
              </a:path>
            </a:pathLst>
          </a:custGeom>
          <a:solidFill>
            <a:srgbClr val="D393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3208" name="Freeform 136"/>
          <p:cNvSpPr>
            <a:spLocks/>
          </p:cNvSpPr>
          <p:nvPr/>
        </p:nvSpPr>
        <p:spPr bwMode="auto">
          <a:xfrm rot="17894870">
            <a:off x="5938848" y="2860663"/>
            <a:ext cx="113079" cy="45719"/>
          </a:xfrm>
          <a:custGeom>
            <a:avLst/>
            <a:gdLst/>
            <a:ahLst/>
            <a:cxnLst>
              <a:cxn ang="0">
                <a:pos x="39" y="6"/>
              </a:cxn>
              <a:cxn ang="0">
                <a:pos x="40" y="11"/>
              </a:cxn>
              <a:cxn ang="0">
                <a:pos x="39" y="14"/>
              </a:cxn>
              <a:cxn ang="0">
                <a:pos x="34" y="18"/>
              </a:cxn>
              <a:cxn ang="0">
                <a:pos x="28" y="20"/>
              </a:cxn>
              <a:cxn ang="0">
                <a:pos x="21" y="22"/>
              </a:cxn>
              <a:cxn ang="0">
                <a:pos x="14" y="20"/>
              </a:cxn>
              <a:cxn ang="0">
                <a:pos x="6" y="19"/>
              </a:cxn>
              <a:cxn ang="0">
                <a:pos x="2" y="16"/>
              </a:cxn>
              <a:cxn ang="0">
                <a:pos x="0" y="11"/>
              </a:cxn>
              <a:cxn ang="0">
                <a:pos x="3" y="7"/>
              </a:cxn>
              <a:cxn ang="0">
                <a:pos x="6" y="4"/>
              </a:cxn>
              <a:cxn ang="0">
                <a:pos x="14" y="1"/>
              </a:cxn>
              <a:cxn ang="0">
                <a:pos x="21" y="0"/>
              </a:cxn>
              <a:cxn ang="0">
                <a:pos x="28" y="1"/>
              </a:cxn>
              <a:cxn ang="0">
                <a:pos x="35" y="2"/>
              </a:cxn>
              <a:cxn ang="0">
                <a:pos x="39" y="6"/>
              </a:cxn>
            </a:cxnLst>
            <a:rect l="0" t="0" r="r" b="b"/>
            <a:pathLst>
              <a:path w="40" h="22">
                <a:moveTo>
                  <a:pt x="39" y="6"/>
                </a:moveTo>
                <a:lnTo>
                  <a:pt x="40" y="11"/>
                </a:lnTo>
                <a:lnTo>
                  <a:pt x="39" y="14"/>
                </a:lnTo>
                <a:lnTo>
                  <a:pt x="34" y="18"/>
                </a:lnTo>
                <a:lnTo>
                  <a:pt x="28" y="20"/>
                </a:lnTo>
                <a:lnTo>
                  <a:pt x="21" y="22"/>
                </a:lnTo>
                <a:lnTo>
                  <a:pt x="14" y="20"/>
                </a:lnTo>
                <a:lnTo>
                  <a:pt x="6" y="19"/>
                </a:lnTo>
                <a:lnTo>
                  <a:pt x="2" y="16"/>
                </a:lnTo>
                <a:lnTo>
                  <a:pt x="0" y="11"/>
                </a:lnTo>
                <a:lnTo>
                  <a:pt x="3" y="7"/>
                </a:lnTo>
                <a:lnTo>
                  <a:pt x="6" y="4"/>
                </a:lnTo>
                <a:lnTo>
                  <a:pt x="14" y="1"/>
                </a:lnTo>
                <a:lnTo>
                  <a:pt x="21" y="0"/>
                </a:lnTo>
                <a:lnTo>
                  <a:pt x="28" y="1"/>
                </a:lnTo>
                <a:lnTo>
                  <a:pt x="35" y="2"/>
                </a:lnTo>
                <a:lnTo>
                  <a:pt x="39" y="6"/>
                </a:lnTo>
                <a:close/>
              </a:path>
            </a:pathLst>
          </a:custGeom>
          <a:solidFill>
            <a:srgbClr val="D89B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3209" name="Freeform 137"/>
          <p:cNvSpPr>
            <a:spLocks/>
          </p:cNvSpPr>
          <p:nvPr/>
        </p:nvSpPr>
        <p:spPr bwMode="auto">
          <a:xfrm rot="17894870">
            <a:off x="5945199" y="2862250"/>
            <a:ext cx="98945" cy="45719"/>
          </a:xfrm>
          <a:custGeom>
            <a:avLst/>
            <a:gdLst/>
            <a:ahLst/>
            <a:cxnLst>
              <a:cxn ang="0">
                <a:pos x="33" y="5"/>
              </a:cxn>
              <a:cxn ang="0">
                <a:pos x="35" y="9"/>
              </a:cxn>
              <a:cxn ang="0">
                <a:pos x="33" y="12"/>
              </a:cxn>
              <a:cxn ang="0">
                <a:pos x="30" y="15"/>
              </a:cxn>
              <a:cxn ang="0">
                <a:pos x="24" y="17"/>
              </a:cxn>
              <a:cxn ang="0">
                <a:pos x="17" y="18"/>
              </a:cxn>
              <a:cxn ang="0">
                <a:pos x="11" y="17"/>
              </a:cxn>
              <a:cxn ang="0">
                <a:pos x="5" y="16"/>
              </a:cxn>
              <a:cxn ang="0">
                <a:pos x="1" y="13"/>
              </a:cxn>
              <a:cxn ang="0">
                <a:pos x="0" y="10"/>
              </a:cxn>
              <a:cxn ang="0">
                <a:pos x="1" y="6"/>
              </a:cxn>
              <a:cxn ang="0">
                <a:pos x="5" y="3"/>
              </a:cxn>
              <a:cxn ang="0">
                <a:pos x="11" y="0"/>
              </a:cxn>
              <a:cxn ang="0">
                <a:pos x="18" y="0"/>
              </a:cxn>
              <a:cxn ang="0">
                <a:pos x="24" y="0"/>
              </a:cxn>
              <a:cxn ang="0">
                <a:pos x="30" y="3"/>
              </a:cxn>
              <a:cxn ang="0">
                <a:pos x="33" y="5"/>
              </a:cxn>
            </a:cxnLst>
            <a:rect l="0" t="0" r="r" b="b"/>
            <a:pathLst>
              <a:path w="35" h="18">
                <a:moveTo>
                  <a:pt x="33" y="5"/>
                </a:moveTo>
                <a:lnTo>
                  <a:pt x="35" y="9"/>
                </a:lnTo>
                <a:lnTo>
                  <a:pt x="33" y="12"/>
                </a:lnTo>
                <a:lnTo>
                  <a:pt x="30" y="15"/>
                </a:lnTo>
                <a:lnTo>
                  <a:pt x="24" y="17"/>
                </a:lnTo>
                <a:lnTo>
                  <a:pt x="17" y="18"/>
                </a:lnTo>
                <a:lnTo>
                  <a:pt x="11" y="17"/>
                </a:lnTo>
                <a:lnTo>
                  <a:pt x="5" y="16"/>
                </a:lnTo>
                <a:lnTo>
                  <a:pt x="1" y="13"/>
                </a:lnTo>
                <a:lnTo>
                  <a:pt x="0" y="10"/>
                </a:lnTo>
                <a:lnTo>
                  <a:pt x="1" y="6"/>
                </a:lnTo>
                <a:lnTo>
                  <a:pt x="5" y="3"/>
                </a:lnTo>
                <a:lnTo>
                  <a:pt x="11" y="0"/>
                </a:lnTo>
                <a:lnTo>
                  <a:pt x="18" y="0"/>
                </a:lnTo>
                <a:lnTo>
                  <a:pt x="24" y="0"/>
                </a:lnTo>
                <a:lnTo>
                  <a:pt x="30" y="3"/>
                </a:lnTo>
                <a:lnTo>
                  <a:pt x="33" y="5"/>
                </a:lnTo>
                <a:close/>
              </a:path>
            </a:pathLst>
          </a:custGeom>
          <a:solidFill>
            <a:srgbClr val="DDA3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3210" name="Freeform 138"/>
          <p:cNvSpPr>
            <a:spLocks/>
          </p:cNvSpPr>
          <p:nvPr/>
        </p:nvSpPr>
        <p:spPr bwMode="auto">
          <a:xfrm rot="17894870">
            <a:off x="5948374" y="2862249"/>
            <a:ext cx="87637" cy="45719"/>
          </a:xfrm>
          <a:custGeom>
            <a:avLst/>
            <a:gdLst/>
            <a:ahLst/>
            <a:cxnLst>
              <a:cxn ang="0">
                <a:pos x="30" y="5"/>
              </a:cxn>
              <a:cxn ang="0">
                <a:pos x="31" y="7"/>
              </a:cxn>
              <a:cxn ang="0">
                <a:pos x="30" y="11"/>
              </a:cxn>
              <a:cxn ang="0">
                <a:pos x="27" y="13"/>
              </a:cxn>
              <a:cxn ang="0">
                <a:pos x="22" y="16"/>
              </a:cxn>
              <a:cxn ang="0">
                <a:pos x="16" y="16"/>
              </a:cxn>
              <a:cxn ang="0">
                <a:pos x="10" y="16"/>
              </a:cxn>
              <a:cxn ang="0">
                <a:pos x="5" y="15"/>
              </a:cxn>
              <a:cxn ang="0">
                <a:pos x="2" y="12"/>
              </a:cxn>
              <a:cxn ang="0">
                <a:pos x="0" y="9"/>
              </a:cxn>
              <a:cxn ang="0">
                <a:pos x="3" y="5"/>
              </a:cxn>
              <a:cxn ang="0">
                <a:pos x="5" y="3"/>
              </a:cxn>
              <a:cxn ang="0">
                <a:pos x="10" y="1"/>
              </a:cxn>
              <a:cxn ang="0">
                <a:pos x="16" y="0"/>
              </a:cxn>
              <a:cxn ang="0">
                <a:pos x="22" y="1"/>
              </a:cxn>
              <a:cxn ang="0">
                <a:pos x="27" y="3"/>
              </a:cxn>
              <a:cxn ang="0">
                <a:pos x="30" y="5"/>
              </a:cxn>
            </a:cxnLst>
            <a:rect l="0" t="0" r="r" b="b"/>
            <a:pathLst>
              <a:path w="31" h="16">
                <a:moveTo>
                  <a:pt x="30" y="5"/>
                </a:moveTo>
                <a:lnTo>
                  <a:pt x="31" y="7"/>
                </a:lnTo>
                <a:lnTo>
                  <a:pt x="30" y="11"/>
                </a:lnTo>
                <a:lnTo>
                  <a:pt x="27" y="13"/>
                </a:lnTo>
                <a:lnTo>
                  <a:pt x="22" y="16"/>
                </a:lnTo>
                <a:lnTo>
                  <a:pt x="16" y="16"/>
                </a:lnTo>
                <a:lnTo>
                  <a:pt x="10" y="16"/>
                </a:lnTo>
                <a:lnTo>
                  <a:pt x="5" y="15"/>
                </a:lnTo>
                <a:lnTo>
                  <a:pt x="2" y="12"/>
                </a:lnTo>
                <a:lnTo>
                  <a:pt x="0" y="9"/>
                </a:lnTo>
                <a:lnTo>
                  <a:pt x="3" y="5"/>
                </a:lnTo>
                <a:lnTo>
                  <a:pt x="5" y="3"/>
                </a:lnTo>
                <a:lnTo>
                  <a:pt x="10" y="1"/>
                </a:lnTo>
                <a:lnTo>
                  <a:pt x="16" y="0"/>
                </a:lnTo>
                <a:lnTo>
                  <a:pt x="22" y="1"/>
                </a:lnTo>
                <a:lnTo>
                  <a:pt x="27" y="3"/>
                </a:lnTo>
                <a:lnTo>
                  <a:pt x="30" y="5"/>
                </a:lnTo>
                <a:close/>
              </a:path>
            </a:pathLst>
          </a:custGeom>
          <a:solidFill>
            <a:srgbClr val="E0A5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3211" name="Freeform 139"/>
          <p:cNvSpPr>
            <a:spLocks/>
          </p:cNvSpPr>
          <p:nvPr/>
        </p:nvSpPr>
        <p:spPr bwMode="auto">
          <a:xfrm rot="17894870">
            <a:off x="5954724" y="2862250"/>
            <a:ext cx="73501" cy="45719"/>
          </a:xfrm>
          <a:custGeom>
            <a:avLst/>
            <a:gdLst/>
            <a:ahLst/>
            <a:cxnLst>
              <a:cxn ang="0">
                <a:pos x="25" y="5"/>
              </a:cxn>
              <a:cxn ang="0">
                <a:pos x="26" y="7"/>
              </a:cxn>
              <a:cxn ang="0">
                <a:pos x="25" y="10"/>
              </a:cxn>
              <a:cxn ang="0">
                <a:pos x="23" y="12"/>
              </a:cxn>
              <a:cxn ang="0">
                <a:pos x="18" y="13"/>
              </a:cxn>
              <a:cxn ang="0">
                <a:pos x="13" y="15"/>
              </a:cxn>
              <a:cxn ang="0">
                <a:pos x="8" y="13"/>
              </a:cxn>
              <a:cxn ang="0">
                <a:pos x="4" y="12"/>
              </a:cxn>
              <a:cxn ang="0">
                <a:pos x="1" y="11"/>
              </a:cxn>
              <a:cxn ang="0">
                <a:pos x="0" y="9"/>
              </a:cxn>
              <a:cxn ang="0">
                <a:pos x="1" y="5"/>
              </a:cxn>
              <a:cxn ang="0">
                <a:pos x="4" y="3"/>
              </a:cxn>
              <a:cxn ang="0">
                <a:pos x="8" y="1"/>
              </a:cxn>
              <a:cxn ang="0">
                <a:pos x="13" y="0"/>
              </a:cxn>
              <a:cxn ang="0">
                <a:pos x="19" y="1"/>
              </a:cxn>
              <a:cxn ang="0">
                <a:pos x="23" y="3"/>
              </a:cxn>
              <a:cxn ang="0">
                <a:pos x="25" y="5"/>
              </a:cxn>
            </a:cxnLst>
            <a:rect l="0" t="0" r="r" b="b"/>
            <a:pathLst>
              <a:path w="26" h="15">
                <a:moveTo>
                  <a:pt x="25" y="5"/>
                </a:moveTo>
                <a:lnTo>
                  <a:pt x="26" y="7"/>
                </a:lnTo>
                <a:lnTo>
                  <a:pt x="25" y="10"/>
                </a:lnTo>
                <a:lnTo>
                  <a:pt x="23" y="12"/>
                </a:lnTo>
                <a:lnTo>
                  <a:pt x="18" y="13"/>
                </a:lnTo>
                <a:lnTo>
                  <a:pt x="13" y="15"/>
                </a:lnTo>
                <a:lnTo>
                  <a:pt x="8" y="13"/>
                </a:lnTo>
                <a:lnTo>
                  <a:pt x="4" y="12"/>
                </a:lnTo>
                <a:lnTo>
                  <a:pt x="1" y="11"/>
                </a:lnTo>
                <a:lnTo>
                  <a:pt x="0" y="9"/>
                </a:lnTo>
                <a:lnTo>
                  <a:pt x="1" y="5"/>
                </a:lnTo>
                <a:lnTo>
                  <a:pt x="4" y="3"/>
                </a:lnTo>
                <a:lnTo>
                  <a:pt x="8" y="1"/>
                </a:lnTo>
                <a:lnTo>
                  <a:pt x="13" y="0"/>
                </a:lnTo>
                <a:lnTo>
                  <a:pt x="19" y="1"/>
                </a:lnTo>
                <a:lnTo>
                  <a:pt x="23" y="3"/>
                </a:lnTo>
                <a:lnTo>
                  <a:pt x="25" y="5"/>
                </a:lnTo>
                <a:close/>
              </a:path>
            </a:pathLst>
          </a:custGeom>
          <a:solidFill>
            <a:srgbClr val="E5AD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3212" name="Freeform 140"/>
          <p:cNvSpPr>
            <a:spLocks/>
          </p:cNvSpPr>
          <p:nvPr/>
        </p:nvSpPr>
        <p:spPr bwMode="auto">
          <a:xfrm rot="17894870">
            <a:off x="5957899" y="2863838"/>
            <a:ext cx="65021" cy="45719"/>
          </a:xfrm>
          <a:custGeom>
            <a:avLst/>
            <a:gdLst/>
            <a:ahLst/>
            <a:cxnLst>
              <a:cxn ang="0">
                <a:pos x="23" y="3"/>
              </a:cxn>
              <a:cxn ang="0">
                <a:pos x="23" y="5"/>
              </a:cxn>
              <a:cxn ang="0">
                <a:pos x="22" y="8"/>
              </a:cxn>
              <a:cxn ang="0">
                <a:pos x="19" y="10"/>
              </a:cxn>
              <a:cxn ang="0">
                <a:pos x="16" y="11"/>
              </a:cxn>
              <a:cxn ang="0">
                <a:pos x="11" y="11"/>
              </a:cxn>
              <a:cxn ang="0">
                <a:pos x="8" y="11"/>
              </a:cxn>
              <a:cxn ang="0">
                <a:pos x="4" y="10"/>
              </a:cxn>
              <a:cxn ang="0">
                <a:pos x="2" y="8"/>
              </a:cxn>
              <a:cxn ang="0">
                <a:pos x="0" y="5"/>
              </a:cxn>
              <a:cxn ang="0">
                <a:pos x="2" y="4"/>
              </a:cxn>
              <a:cxn ang="0">
                <a:pos x="4" y="2"/>
              </a:cxn>
              <a:cxn ang="0">
                <a:pos x="8" y="0"/>
              </a:cxn>
              <a:cxn ang="0">
                <a:pos x="12" y="0"/>
              </a:cxn>
              <a:cxn ang="0">
                <a:pos x="17" y="0"/>
              </a:cxn>
              <a:cxn ang="0">
                <a:pos x="21" y="2"/>
              </a:cxn>
              <a:cxn ang="0">
                <a:pos x="23" y="3"/>
              </a:cxn>
            </a:cxnLst>
            <a:rect l="0" t="0" r="r" b="b"/>
            <a:pathLst>
              <a:path w="23" h="11">
                <a:moveTo>
                  <a:pt x="23" y="3"/>
                </a:moveTo>
                <a:lnTo>
                  <a:pt x="23" y="5"/>
                </a:lnTo>
                <a:lnTo>
                  <a:pt x="22" y="8"/>
                </a:lnTo>
                <a:lnTo>
                  <a:pt x="19" y="10"/>
                </a:lnTo>
                <a:lnTo>
                  <a:pt x="16" y="11"/>
                </a:lnTo>
                <a:lnTo>
                  <a:pt x="11" y="11"/>
                </a:lnTo>
                <a:lnTo>
                  <a:pt x="8" y="11"/>
                </a:lnTo>
                <a:lnTo>
                  <a:pt x="4" y="10"/>
                </a:lnTo>
                <a:lnTo>
                  <a:pt x="2" y="8"/>
                </a:lnTo>
                <a:lnTo>
                  <a:pt x="0" y="5"/>
                </a:lnTo>
                <a:lnTo>
                  <a:pt x="2" y="4"/>
                </a:lnTo>
                <a:lnTo>
                  <a:pt x="4" y="2"/>
                </a:lnTo>
                <a:lnTo>
                  <a:pt x="8" y="0"/>
                </a:lnTo>
                <a:lnTo>
                  <a:pt x="12" y="0"/>
                </a:lnTo>
                <a:lnTo>
                  <a:pt x="17" y="0"/>
                </a:lnTo>
                <a:lnTo>
                  <a:pt x="21" y="2"/>
                </a:lnTo>
                <a:lnTo>
                  <a:pt x="23" y="3"/>
                </a:lnTo>
                <a:close/>
              </a:path>
            </a:pathLst>
          </a:custGeom>
          <a:solidFill>
            <a:srgbClr val="EAB5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3213" name="Freeform 141"/>
          <p:cNvSpPr>
            <a:spLocks/>
          </p:cNvSpPr>
          <p:nvPr/>
        </p:nvSpPr>
        <p:spPr bwMode="auto">
          <a:xfrm rot="17894870">
            <a:off x="5554674" y="1846250"/>
            <a:ext cx="220503" cy="126222"/>
          </a:xfrm>
          <a:custGeom>
            <a:avLst/>
            <a:gdLst/>
            <a:ahLst/>
            <a:cxnLst>
              <a:cxn ang="0">
                <a:pos x="38" y="0"/>
              </a:cxn>
              <a:cxn ang="0">
                <a:pos x="47" y="1"/>
              </a:cxn>
              <a:cxn ang="0">
                <a:pos x="54" y="3"/>
              </a:cxn>
              <a:cxn ang="0">
                <a:pos x="60" y="7"/>
              </a:cxn>
              <a:cxn ang="0">
                <a:pos x="66" y="12"/>
              </a:cxn>
              <a:cxn ang="0">
                <a:pos x="71" y="19"/>
              </a:cxn>
              <a:cxn ang="0">
                <a:pos x="74" y="26"/>
              </a:cxn>
              <a:cxn ang="0">
                <a:pos x="77" y="33"/>
              </a:cxn>
              <a:cxn ang="0">
                <a:pos x="78" y="41"/>
              </a:cxn>
              <a:cxn ang="0">
                <a:pos x="77" y="50"/>
              </a:cxn>
              <a:cxn ang="0">
                <a:pos x="74" y="58"/>
              </a:cxn>
              <a:cxn ang="0">
                <a:pos x="71" y="65"/>
              </a:cxn>
              <a:cxn ang="0">
                <a:pos x="66" y="71"/>
              </a:cxn>
              <a:cxn ang="0">
                <a:pos x="60" y="77"/>
              </a:cxn>
              <a:cxn ang="0">
                <a:pos x="54" y="81"/>
              </a:cxn>
              <a:cxn ang="0">
                <a:pos x="47" y="83"/>
              </a:cxn>
              <a:cxn ang="0">
                <a:pos x="38" y="84"/>
              </a:cxn>
              <a:cxn ang="0">
                <a:pos x="31" y="83"/>
              </a:cxn>
              <a:cxn ang="0">
                <a:pos x="24" y="81"/>
              </a:cxn>
              <a:cxn ang="0">
                <a:pos x="17" y="77"/>
              </a:cxn>
              <a:cxn ang="0">
                <a:pos x="12" y="71"/>
              </a:cxn>
              <a:cxn ang="0">
                <a:pos x="7" y="65"/>
              </a:cxn>
              <a:cxn ang="0">
                <a:pos x="4" y="58"/>
              </a:cxn>
              <a:cxn ang="0">
                <a:pos x="1" y="50"/>
              </a:cxn>
              <a:cxn ang="0">
                <a:pos x="0" y="41"/>
              </a:cxn>
              <a:cxn ang="0">
                <a:pos x="1" y="33"/>
              </a:cxn>
              <a:cxn ang="0">
                <a:pos x="4" y="26"/>
              </a:cxn>
              <a:cxn ang="0">
                <a:pos x="7" y="19"/>
              </a:cxn>
              <a:cxn ang="0">
                <a:pos x="12" y="12"/>
              </a:cxn>
              <a:cxn ang="0">
                <a:pos x="17" y="7"/>
              </a:cxn>
              <a:cxn ang="0">
                <a:pos x="24" y="3"/>
              </a:cxn>
              <a:cxn ang="0">
                <a:pos x="31" y="1"/>
              </a:cxn>
              <a:cxn ang="0">
                <a:pos x="38" y="0"/>
              </a:cxn>
            </a:cxnLst>
            <a:rect l="0" t="0" r="r" b="b"/>
            <a:pathLst>
              <a:path w="78" h="84">
                <a:moveTo>
                  <a:pt x="38" y="0"/>
                </a:moveTo>
                <a:lnTo>
                  <a:pt x="47" y="1"/>
                </a:lnTo>
                <a:lnTo>
                  <a:pt x="54" y="3"/>
                </a:lnTo>
                <a:lnTo>
                  <a:pt x="60" y="7"/>
                </a:lnTo>
                <a:lnTo>
                  <a:pt x="66" y="12"/>
                </a:lnTo>
                <a:lnTo>
                  <a:pt x="71" y="19"/>
                </a:lnTo>
                <a:lnTo>
                  <a:pt x="74" y="26"/>
                </a:lnTo>
                <a:lnTo>
                  <a:pt x="77" y="33"/>
                </a:lnTo>
                <a:lnTo>
                  <a:pt x="78" y="41"/>
                </a:lnTo>
                <a:lnTo>
                  <a:pt x="77" y="50"/>
                </a:lnTo>
                <a:lnTo>
                  <a:pt x="74" y="58"/>
                </a:lnTo>
                <a:lnTo>
                  <a:pt x="71" y="65"/>
                </a:lnTo>
                <a:lnTo>
                  <a:pt x="66" y="71"/>
                </a:lnTo>
                <a:lnTo>
                  <a:pt x="60" y="77"/>
                </a:lnTo>
                <a:lnTo>
                  <a:pt x="54" y="81"/>
                </a:lnTo>
                <a:lnTo>
                  <a:pt x="47" y="83"/>
                </a:lnTo>
                <a:lnTo>
                  <a:pt x="38" y="84"/>
                </a:lnTo>
                <a:lnTo>
                  <a:pt x="31" y="83"/>
                </a:lnTo>
                <a:lnTo>
                  <a:pt x="24" y="81"/>
                </a:lnTo>
                <a:lnTo>
                  <a:pt x="17" y="77"/>
                </a:lnTo>
                <a:lnTo>
                  <a:pt x="12" y="71"/>
                </a:lnTo>
                <a:lnTo>
                  <a:pt x="7" y="65"/>
                </a:lnTo>
                <a:lnTo>
                  <a:pt x="4" y="58"/>
                </a:lnTo>
                <a:lnTo>
                  <a:pt x="1" y="50"/>
                </a:lnTo>
                <a:lnTo>
                  <a:pt x="0" y="41"/>
                </a:lnTo>
                <a:lnTo>
                  <a:pt x="1" y="33"/>
                </a:lnTo>
                <a:lnTo>
                  <a:pt x="4" y="26"/>
                </a:lnTo>
                <a:lnTo>
                  <a:pt x="7" y="19"/>
                </a:lnTo>
                <a:lnTo>
                  <a:pt x="12" y="12"/>
                </a:lnTo>
                <a:lnTo>
                  <a:pt x="17" y="7"/>
                </a:lnTo>
                <a:lnTo>
                  <a:pt x="24" y="3"/>
                </a:lnTo>
                <a:lnTo>
                  <a:pt x="31" y="1"/>
                </a:lnTo>
                <a:lnTo>
                  <a:pt x="38" y="0"/>
                </a:lnTo>
                <a:close/>
              </a:path>
            </a:pathLst>
          </a:custGeom>
          <a:solidFill>
            <a:srgbClr val="00335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3214" name="Freeform 142"/>
          <p:cNvSpPr>
            <a:spLocks/>
          </p:cNvSpPr>
          <p:nvPr/>
        </p:nvSpPr>
        <p:spPr bwMode="auto">
          <a:xfrm rot="17894870">
            <a:off x="5516574" y="2219313"/>
            <a:ext cx="84809" cy="49588"/>
          </a:xfrm>
          <a:custGeom>
            <a:avLst/>
            <a:gdLst/>
            <a:ahLst/>
            <a:cxnLst>
              <a:cxn ang="0">
                <a:pos x="15" y="0"/>
              </a:cxn>
              <a:cxn ang="0">
                <a:pos x="21" y="1"/>
              </a:cxn>
              <a:cxn ang="0">
                <a:pos x="25" y="4"/>
              </a:cxn>
              <a:cxn ang="0">
                <a:pos x="29" y="9"/>
              </a:cxn>
              <a:cxn ang="0">
                <a:pos x="30" y="16"/>
              </a:cxn>
              <a:cxn ang="0">
                <a:pos x="29" y="22"/>
              </a:cxn>
              <a:cxn ang="0">
                <a:pos x="25" y="28"/>
              </a:cxn>
              <a:cxn ang="0">
                <a:pos x="21" y="32"/>
              </a:cxn>
              <a:cxn ang="0">
                <a:pos x="15" y="33"/>
              </a:cxn>
              <a:cxn ang="0">
                <a:pos x="9" y="32"/>
              </a:cxn>
              <a:cxn ang="0">
                <a:pos x="4" y="28"/>
              </a:cxn>
              <a:cxn ang="0">
                <a:pos x="2" y="22"/>
              </a:cxn>
              <a:cxn ang="0">
                <a:pos x="0" y="16"/>
              </a:cxn>
              <a:cxn ang="0">
                <a:pos x="2" y="9"/>
              </a:cxn>
              <a:cxn ang="0">
                <a:pos x="4" y="4"/>
              </a:cxn>
              <a:cxn ang="0">
                <a:pos x="9" y="1"/>
              </a:cxn>
              <a:cxn ang="0">
                <a:pos x="15" y="0"/>
              </a:cxn>
            </a:cxnLst>
            <a:rect l="0" t="0" r="r" b="b"/>
            <a:pathLst>
              <a:path w="30" h="33">
                <a:moveTo>
                  <a:pt x="15" y="0"/>
                </a:moveTo>
                <a:lnTo>
                  <a:pt x="21" y="1"/>
                </a:lnTo>
                <a:lnTo>
                  <a:pt x="25" y="4"/>
                </a:lnTo>
                <a:lnTo>
                  <a:pt x="29" y="9"/>
                </a:lnTo>
                <a:lnTo>
                  <a:pt x="30" y="16"/>
                </a:lnTo>
                <a:lnTo>
                  <a:pt x="29" y="22"/>
                </a:lnTo>
                <a:lnTo>
                  <a:pt x="25" y="28"/>
                </a:lnTo>
                <a:lnTo>
                  <a:pt x="21" y="32"/>
                </a:lnTo>
                <a:lnTo>
                  <a:pt x="15" y="33"/>
                </a:lnTo>
                <a:lnTo>
                  <a:pt x="9" y="32"/>
                </a:lnTo>
                <a:lnTo>
                  <a:pt x="4" y="28"/>
                </a:lnTo>
                <a:lnTo>
                  <a:pt x="2" y="22"/>
                </a:lnTo>
                <a:lnTo>
                  <a:pt x="0" y="16"/>
                </a:lnTo>
                <a:lnTo>
                  <a:pt x="2" y="9"/>
                </a:lnTo>
                <a:lnTo>
                  <a:pt x="4" y="4"/>
                </a:lnTo>
                <a:lnTo>
                  <a:pt x="9" y="1"/>
                </a:lnTo>
                <a:lnTo>
                  <a:pt x="15" y="0"/>
                </a:lnTo>
                <a:close/>
              </a:path>
            </a:pathLst>
          </a:custGeom>
          <a:solidFill>
            <a:srgbClr val="00335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3215" name="Freeform 143"/>
          <p:cNvSpPr>
            <a:spLocks/>
          </p:cNvSpPr>
          <p:nvPr/>
        </p:nvSpPr>
        <p:spPr bwMode="auto">
          <a:xfrm rot="17894870">
            <a:off x="5119699" y="3489313"/>
            <a:ext cx="118733" cy="67619"/>
          </a:xfrm>
          <a:custGeom>
            <a:avLst/>
            <a:gdLst/>
            <a:ahLst/>
            <a:cxnLst>
              <a:cxn ang="0">
                <a:pos x="20" y="0"/>
              </a:cxn>
              <a:cxn ang="0">
                <a:pos x="29" y="1"/>
              </a:cxn>
              <a:cxn ang="0">
                <a:pos x="36" y="6"/>
              </a:cxn>
              <a:cxn ang="0">
                <a:pos x="41" y="13"/>
              </a:cxn>
              <a:cxn ang="0">
                <a:pos x="42" y="23"/>
              </a:cxn>
              <a:cxn ang="0">
                <a:pos x="41" y="31"/>
              </a:cxn>
              <a:cxn ang="0">
                <a:pos x="36" y="38"/>
              </a:cxn>
              <a:cxn ang="0">
                <a:pos x="29" y="43"/>
              </a:cxn>
              <a:cxn ang="0">
                <a:pos x="20" y="45"/>
              </a:cxn>
              <a:cxn ang="0">
                <a:pos x="13" y="43"/>
              </a:cxn>
              <a:cxn ang="0">
                <a:pos x="6" y="38"/>
              </a:cxn>
              <a:cxn ang="0">
                <a:pos x="1" y="31"/>
              </a:cxn>
              <a:cxn ang="0">
                <a:pos x="0" y="23"/>
              </a:cxn>
              <a:cxn ang="0">
                <a:pos x="1" y="13"/>
              </a:cxn>
              <a:cxn ang="0">
                <a:pos x="6" y="6"/>
              </a:cxn>
              <a:cxn ang="0">
                <a:pos x="13" y="1"/>
              </a:cxn>
              <a:cxn ang="0">
                <a:pos x="20" y="0"/>
              </a:cxn>
            </a:cxnLst>
            <a:rect l="0" t="0" r="r" b="b"/>
            <a:pathLst>
              <a:path w="42" h="45">
                <a:moveTo>
                  <a:pt x="20" y="0"/>
                </a:moveTo>
                <a:lnTo>
                  <a:pt x="29" y="1"/>
                </a:lnTo>
                <a:lnTo>
                  <a:pt x="36" y="6"/>
                </a:lnTo>
                <a:lnTo>
                  <a:pt x="41" y="13"/>
                </a:lnTo>
                <a:lnTo>
                  <a:pt x="42" y="23"/>
                </a:lnTo>
                <a:lnTo>
                  <a:pt x="41" y="31"/>
                </a:lnTo>
                <a:lnTo>
                  <a:pt x="36" y="38"/>
                </a:lnTo>
                <a:lnTo>
                  <a:pt x="29" y="43"/>
                </a:lnTo>
                <a:lnTo>
                  <a:pt x="20" y="45"/>
                </a:lnTo>
                <a:lnTo>
                  <a:pt x="13" y="43"/>
                </a:lnTo>
                <a:lnTo>
                  <a:pt x="6" y="38"/>
                </a:lnTo>
                <a:lnTo>
                  <a:pt x="1" y="31"/>
                </a:lnTo>
                <a:lnTo>
                  <a:pt x="0" y="23"/>
                </a:lnTo>
                <a:lnTo>
                  <a:pt x="1" y="13"/>
                </a:lnTo>
                <a:lnTo>
                  <a:pt x="6" y="6"/>
                </a:lnTo>
                <a:lnTo>
                  <a:pt x="13" y="1"/>
                </a:lnTo>
                <a:lnTo>
                  <a:pt x="20" y="0"/>
                </a:lnTo>
                <a:close/>
              </a:path>
            </a:pathLst>
          </a:custGeom>
          <a:solidFill>
            <a:srgbClr val="00335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3216" name="Freeform 144"/>
          <p:cNvSpPr>
            <a:spLocks/>
          </p:cNvSpPr>
          <p:nvPr/>
        </p:nvSpPr>
        <p:spPr bwMode="auto">
          <a:xfrm rot="17894870">
            <a:off x="5778511" y="2897175"/>
            <a:ext cx="1351289" cy="180317"/>
          </a:xfrm>
          <a:custGeom>
            <a:avLst/>
            <a:gdLst/>
            <a:ahLst/>
            <a:cxnLst>
              <a:cxn ang="0">
                <a:pos x="43" y="86"/>
              </a:cxn>
              <a:cxn ang="0">
                <a:pos x="283" y="95"/>
              </a:cxn>
              <a:cxn ang="0">
                <a:pos x="397" y="30"/>
              </a:cxn>
              <a:cxn ang="0">
                <a:pos x="132" y="16"/>
              </a:cxn>
              <a:cxn ang="0">
                <a:pos x="162" y="0"/>
              </a:cxn>
              <a:cxn ang="0">
                <a:pos x="478" y="13"/>
              </a:cxn>
              <a:cxn ang="0">
                <a:pos x="338" y="120"/>
              </a:cxn>
              <a:cxn ang="0">
                <a:pos x="0" y="112"/>
              </a:cxn>
              <a:cxn ang="0">
                <a:pos x="43" y="86"/>
              </a:cxn>
            </a:cxnLst>
            <a:rect l="0" t="0" r="r" b="b"/>
            <a:pathLst>
              <a:path w="478" h="120">
                <a:moveTo>
                  <a:pt x="43" y="86"/>
                </a:moveTo>
                <a:lnTo>
                  <a:pt x="283" y="95"/>
                </a:lnTo>
                <a:lnTo>
                  <a:pt x="397" y="30"/>
                </a:lnTo>
                <a:lnTo>
                  <a:pt x="132" y="16"/>
                </a:lnTo>
                <a:lnTo>
                  <a:pt x="162" y="0"/>
                </a:lnTo>
                <a:lnTo>
                  <a:pt x="478" y="13"/>
                </a:lnTo>
                <a:lnTo>
                  <a:pt x="338" y="120"/>
                </a:lnTo>
                <a:lnTo>
                  <a:pt x="0" y="112"/>
                </a:lnTo>
                <a:lnTo>
                  <a:pt x="43" y="86"/>
                </a:lnTo>
                <a:close/>
              </a:path>
            </a:pathLst>
          </a:custGeom>
          <a:solidFill>
            <a:srgbClr val="8C44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3217" name="Freeform 145"/>
          <p:cNvSpPr>
            <a:spLocks/>
          </p:cNvSpPr>
          <p:nvPr/>
        </p:nvSpPr>
        <p:spPr bwMode="auto">
          <a:xfrm rot="17894870">
            <a:off x="5562611" y="3606789"/>
            <a:ext cx="771762" cy="141248"/>
          </a:xfrm>
          <a:custGeom>
            <a:avLst/>
            <a:gdLst/>
            <a:ahLst/>
            <a:cxnLst>
              <a:cxn ang="0">
                <a:pos x="6" y="0"/>
              </a:cxn>
              <a:cxn ang="0">
                <a:pos x="273" y="24"/>
              </a:cxn>
              <a:cxn ang="0">
                <a:pos x="267" y="94"/>
              </a:cxn>
              <a:cxn ang="0">
                <a:pos x="0" y="71"/>
              </a:cxn>
              <a:cxn ang="0">
                <a:pos x="6" y="0"/>
              </a:cxn>
            </a:cxnLst>
            <a:rect l="0" t="0" r="r" b="b"/>
            <a:pathLst>
              <a:path w="273" h="94">
                <a:moveTo>
                  <a:pt x="6" y="0"/>
                </a:moveTo>
                <a:lnTo>
                  <a:pt x="273" y="24"/>
                </a:lnTo>
                <a:lnTo>
                  <a:pt x="267" y="94"/>
                </a:lnTo>
                <a:lnTo>
                  <a:pt x="0" y="71"/>
                </a:lnTo>
                <a:lnTo>
                  <a:pt x="6" y="0"/>
                </a:lnTo>
                <a:close/>
              </a:path>
            </a:pathLst>
          </a:custGeom>
          <a:solidFill>
            <a:srgbClr val="8C44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3218" name="Freeform 146"/>
          <p:cNvSpPr>
            <a:spLocks/>
          </p:cNvSpPr>
          <p:nvPr/>
        </p:nvSpPr>
        <p:spPr bwMode="auto">
          <a:xfrm rot="17894870">
            <a:off x="5564199" y="3633775"/>
            <a:ext cx="766108" cy="100677"/>
          </a:xfrm>
          <a:custGeom>
            <a:avLst/>
            <a:gdLst/>
            <a:ahLst/>
            <a:cxnLst>
              <a:cxn ang="0">
                <a:pos x="4" y="0"/>
              </a:cxn>
              <a:cxn ang="0">
                <a:pos x="271" y="24"/>
              </a:cxn>
              <a:cxn ang="0">
                <a:pos x="266" y="67"/>
              </a:cxn>
              <a:cxn ang="0">
                <a:pos x="0" y="43"/>
              </a:cxn>
              <a:cxn ang="0">
                <a:pos x="4" y="0"/>
              </a:cxn>
            </a:cxnLst>
            <a:rect l="0" t="0" r="r" b="b"/>
            <a:pathLst>
              <a:path w="271" h="67">
                <a:moveTo>
                  <a:pt x="4" y="0"/>
                </a:moveTo>
                <a:lnTo>
                  <a:pt x="271" y="24"/>
                </a:lnTo>
                <a:lnTo>
                  <a:pt x="266" y="67"/>
                </a:lnTo>
                <a:lnTo>
                  <a:pt x="0" y="43"/>
                </a:lnTo>
                <a:lnTo>
                  <a:pt x="4" y="0"/>
                </a:lnTo>
                <a:close/>
              </a:path>
            </a:pathLst>
          </a:custGeom>
          <a:solidFill>
            <a:srgbClr val="B76B0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3219" name="Freeform 147"/>
          <p:cNvSpPr>
            <a:spLocks/>
          </p:cNvSpPr>
          <p:nvPr/>
        </p:nvSpPr>
        <p:spPr bwMode="auto">
          <a:xfrm rot="17894870">
            <a:off x="5565786" y="3654413"/>
            <a:ext cx="760454" cy="61609"/>
          </a:xfrm>
          <a:custGeom>
            <a:avLst/>
            <a:gdLst/>
            <a:ahLst/>
            <a:cxnLst>
              <a:cxn ang="0">
                <a:pos x="2" y="0"/>
              </a:cxn>
              <a:cxn ang="0">
                <a:pos x="269" y="24"/>
              </a:cxn>
              <a:cxn ang="0">
                <a:pos x="266" y="41"/>
              </a:cxn>
              <a:cxn ang="0">
                <a:pos x="0" y="17"/>
              </a:cxn>
              <a:cxn ang="0">
                <a:pos x="2" y="0"/>
              </a:cxn>
            </a:cxnLst>
            <a:rect l="0" t="0" r="r" b="b"/>
            <a:pathLst>
              <a:path w="269" h="41">
                <a:moveTo>
                  <a:pt x="2" y="0"/>
                </a:moveTo>
                <a:lnTo>
                  <a:pt x="269" y="24"/>
                </a:lnTo>
                <a:lnTo>
                  <a:pt x="266" y="41"/>
                </a:lnTo>
                <a:lnTo>
                  <a:pt x="0" y="17"/>
                </a:lnTo>
                <a:lnTo>
                  <a:pt x="2" y="0"/>
                </a:lnTo>
                <a:close/>
              </a:path>
            </a:pathLst>
          </a:custGeom>
          <a:solidFill>
            <a:srgbClr val="D18E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3220" name="Freeform 148"/>
          <p:cNvSpPr>
            <a:spLocks/>
          </p:cNvSpPr>
          <p:nvPr/>
        </p:nvSpPr>
        <p:spPr bwMode="auto">
          <a:xfrm rot="17894870">
            <a:off x="5902336" y="3614726"/>
            <a:ext cx="299658" cy="201354"/>
          </a:xfrm>
          <a:custGeom>
            <a:avLst/>
            <a:gdLst/>
            <a:ahLst/>
            <a:cxnLst>
              <a:cxn ang="0">
                <a:pos x="90" y="0"/>
              </a:cxn>
              <a:cxn ang="0">
                <a:pos x="34" y="5"/>
              </a:cxn>
              <a:cxn ang="0">
                <a:pos x="4" y="42"/>
              </a:cxn>
              <a:cxn ang="0">
                <a:pos x="0" y="73"/>
              </a:cxn>
              <a:cxn ang="0">
                <a:pos x="34" y="125"/>
              </a:cxn>
              <a:cxn ang="0">
                <a:pos x="106" y="134"/>
              </a:cxn>
              <a:cxn ang="0">
                <a:pos x="94" y="95"/>
              </a:cxn>
              <a:cxn ang="0">
                <a:pos x="48" y="76"/>
              </a:cxn>
              <a:cxn ang="0">
                <a:pos x="48" y="34"/>
              </a:cxn>
              <a:cxn ang="0">
                <a:pos x="90" y="31"/>
              </a:cxn>
              <a:cxn ang="0">
                <a:pos x="90" y="0"/>
              </a:cxn>
            </a:cxnLst>
            <a:rect l="0" t="0" r="r" b="b"/>
            <a:pathLst>
              <a:path w="106" h="134">
                <a:moveTo>
                  <a:pt x="90" y="0"/>
                </a:moveTo>
                <a:lnTo>
                  <a:pt x="34" y="5"/>
                </a:lnTo>
                <a:lnTo>
                  <a:pt x="4" y="42"/>
                </a:lnTo>
                <a:lnTo>
                  <a:pt x="0" y="73"/>
                </a:lnTo>
                <a:lnTo>
                  <a:pt x="34" y="125"/>
                </a:lnTo>
                <a:lnTo>
                  <a:pt x="106" y="134"/>
                </a:lnTo>
                <a:lnTo>
                  <a:pt x="94" y="95"/>
                </a:lnTo>
                <a:lnTo>
                  <a:pt x="48" y="76"/>
                </a:lnTo>
                <a:lnTo>
                  <a:pt x="48" y="34"/>
                </a:lnTo>
                <a:lnTo>
                  <a:pt x="90" y="31"/>
                </a:lnTo>
                <a:lnTo>
                  <a:pt x="90" y="0"/>
                </a:lnTo>
                <a:close/>
              </a:path>
            </a:pathLst>
          </a:custGeom>
          <a:solidFill>
            <a:srgbClr val="8C44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3221" name="Freeform 149"/>
          <p:cNvSpPr>
            <a:spLocks/>
          </p:cNvSpPr>
          <p:nvPr/>
        </p:nvSpPr>
        <p:spPr bwMode="auto">
          <a:xfrm rot="17894870">
            <a:off x="6005524" y="3536939"/>
            <a:ext cx="503200" cy="299026"/>
          </a:xfrm>
          <a:custGeom>
            <a:avLst/>
            <a:gdLst/>
            <a:ahLst/>
            <a:cxnLst>
              <a:cxn ang="0">
                <a:pos x="49" y="0"/>
              </a:cxn>
              <a:cxn ang="0">
                <a:pos x="6" y="42"/>
              </a:cxn>
              <a:cxn ang="0">
                <a:pos x="0" y="91"/>
              </a:cxn>
              <a:cxn ang="0">
                <a:pos x="7" y="123"/>
              </a:cxn>
              <a:cxn ang="0">
                <a:pos x="18" y="149"/>
              </a:cxn>
              <a:cxn ang="0">
                <a:pos x="31" y="169"/>
              </a:cxn>
              <a:cxn ang="0">
                <a:pos x="49" y="183"/>
              </a:cxn>
              <a:cxn ang="0">
                <a:pos x="69" y="192"/>
              </a:cxn>
              <a:cxn ang="0">
                <a:pos x="94" y="197"/>
              </a:cxn>
              <a:cxn ang="0">
                <a:pos x="123" y="199"/>
              </a:cxn>
              <a:cxn ang="0">
                <a:pos x="156" y="197"/>
              </a:cxn>
              <a:cxn ang="0">
                <a:pos x="174" y="154"/>
              </a:cxn>
              <a:cxn ang="0">
                <a:pos x="178" y="117"/>
              </a:cxn>
              <a:cxn ang="0">
                <a:pos x="170" y="83"/>
              </a:cxn>
              <a:cxn ang="0">
                <a:pos x="154" y="56"/>
              </a:cxn>
              <a:cxn ang="0">
                <a:pos x="131" y="33"/>
              </a:cxn>
              <a:cxn ang="0">
                <a:pos x="104" y="17"/>
              </a:cxn>
              <a:cxn ang="0">
                <a:pos x="77" y="6"/>
              </a:cxn>
              <a:cxn ang="0">
                <a:pos x="49" y="0"/>
              </a:cxn>
            </a:cxnLst>
            <a:rect l="0" t="0" r="r" b="b"/>
            <a:pathLst>
              <a:path w="178" h="199">
                <a:moveTo>
                  <a:pt x="49" y="0"/>
                </a:moveTo>
                <a:lnTo>
                  <a:pt x="6" y="42"/>
                </a:lnTo>
                <a:lnTo>
                  <a:pt x="0" y="91"/>
                </a:lnTo>
                <a:lnTo>
                  <a:pt x="7" y="123"/>
                </a:lnTo>
                <a:lnTo>
                  <a:pt x="18" y="149"/>
                </a:lnTo>
                <a:lnTo>
                  <a:pt x="31" y="169"/>
                </a:lnTo>
                <a:lnTo>
                  <a:pt x="49" y="183"/>
                </a:lnTo>
                <a:lnTo>
                  <a:pt x="69" y="192"/>
                </a:lnTo>
                <a:lnTo>
                  <a:pt x="94" y="197"/>
                </a:lnTo>
                <a:lnTo>
                  <a:pt x="123" y="199"/>
                </a:lnTo>
                <a:lnTo>
                  <a:pt x="156" y="197"/>
                </a:lnTo>
                <a:lnTo>
                  <a:pt x="174" y="154"/>
                </a:lnTo>
                <a:lnTo>
                  <a:pt x="178" y="117"/>
                </a:lnTo>
                <a:lnTo>
                  <a:pt x="170" y="83"/>
                </a:lnTo>
                <a:lnTo>
                  <a:pt x="154" y="56"/>
                </a:lnTo>
                <a:lnTo>
                  <a:pt x="131" y="33"/>
                </a:lnTo>
                <a:lnTo>
                  <a:pt x="104" y="17"/>
                </a:lnTo>
                <a:lnTo>
                  <a:pt x="77" y="6"/>
                </a:lnTo>
                <a:lnTo>
                  <a:pt x="49" y="0"/>
                </a:lnTo>
                <a:close/>
              </a:path>
            </a:pathLst>
          </a:custGeom>
          <a:solidFill>
            <a:srgbClr val="8C44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3222" name="Freeform 150"/>
          <p:cNvSpPr>
            <a:spLocks/>
          </p:cNvSpPr>
          <p:nvPr/>
        </p:nvSpPr>
        <p:spPr bwMode="auto">
          <a:xfrm rot="17894870">
            <a:off x="6070611" y="3525825"/>
            <a:ext cx="404257" cy="302031"/>
          </a:xfrm>
          <a:custGeom>
            <a:avLst/>
            <a:gdLst/>
            <a:ahLst/>
            <a:cxnLst>
              <a:cxn ang="0">
                <a:pos x="22" y="3"/>
              </a:cxn>
              <a:cxn ang="0">
                <a:pos x="33" y="0"/>
              </a:cxn>
              <a:cxn ang="0">
                <a:pos x="46" y="1"/>
              </a:cxn>
              <a:cxn ang="0">
                <a:pos x="59" y="6"/>
              </a:cxn>
              <a:cxn ang="0">
                <a:pos x="72" y="13"/>
              </a:cxn>
              <a:cxn ang="0">
                <a:pos x="86" y="25"/>
              </a:cxn>
              <a:cxn ang="0">
                <a:pos x="99" y="39"/>
              </a:cxn>
              <a:cxn ang="0">
                <a:pos x="112" y="55"/>
              </a:cxn>
              <a:cxn ang="0">
                <a:pos x="123" y="74"/>
              </a:cxn>
              <a:cxn ang="0">
                <a:pos x="138" y="113"/>
              </a:cxn>
              <a:cxn ang="0">
                <a:pos x="143" y="150"/>
              </a:cxn>
              <a:cxn ang="0">
                <a:pos x="137" y="180"/>
              </a:cxn>
              <a:cxn ang="0">
                <a:pos x="120" y="198"/>
              </a:cxn>
              <a:cxn ang="0">
                <a:pos x="109" y="201"/>
              </a:cxn>
              <a:cxn ang="0">
                <a:pos x="96" y="200"/>
              </a:cxn>
              <a:cxn ang="0">
                <a:pos x="83" y="195"/>
              </a:cxn>
              <a:cxn ang="0">
                <a:pos x="70" y="187"/>
              </a:cxn>
              <a:cxn ang="0">
                <a:pos x="57" y="176"/>
              </a:cxn>
              <a:cxn ang="0">
                <a:pos x="44" y="162"/>
              </a:cxn>
              <a:cxn ang="0">
                <a:pos x="31" y="145"/>
              </a:cxn>
              <a:cxn ang="0">
                <a:pos x="20" y="126"/>
              </a:cxn>
              <a:cxn ang="0">
                <a:pos x="4" y="87"/>
              </a:cxn>
              <a:cxn ang="0">
                <a:pos x="0" y="50"/>
              </a:cxn>
              <a:cxn ang="0">
                <a:pos x="6" y="21"/>
              </a:cxn>
              <a:cxn ang="0">
                <a:pos x="22" y="3"/>
              </a:cxn>
            </a:cxnLst>
            <a:rect l="0" t="0" r="r" b="b"/>
            <a:pathLst>
              <a:path w="143" h="201">
                <a:moveTo>
                  <a:pt x="22" y="3"/>
                </a:moveTo>
                <a:lnTo>
                  <a:pt x="33" y="0"/>
                </a:lnTo>
                <a:lnTo>
                  <a:pt x="46" y="1"/>
                </a:lnTo>
                <a:lnTo>
                  <a:pt x="59" y="6"/>
                </a:lnTo>
                <a:lnTo>
                  <a:pt x="72" y="13"/>
                </a:lnTo>
                <a:lnTo>
                  <a:pt x="86" y="25"/>
                </a:lnTo>
                <a:lnTo>
                  <a:pt x="99" y="39"/>
                </a:lnTo>
                <a:lnTo>
                  <a:pt x="112" y="55"/>
                </a:lnTo>
                <a:lnTo>
                  <a:pt x="123" y="74"/>
                </a:lnTo>
                <a:lnTo>
                  <a:pt x="138" y="113"/>
                </a:lnTo>
                <a:lnTo>
                  <a:pt x="143" y="150"/>
                </a:lnTo>
                <a:lnTo>
                  <a:pt x="137" y="180"/>
                </a:lnTo>
                <a:lnTo>
                  <a:pt x="120" y="198"/>
                </a:lnTo>
                <a:lnTo>
                  <a:pt x="109" y="201"/>
                </a:lnTo>
                <a:lnTo>
                  <a:pt x="96" y="200"/>
                </a:lnTo>
                <a:lnTo>
                  <a:pt x="83" y="195"/>
                </a:lnTo>
                <a:lnTo>
                  <a:pt x="70" y="187"/>
                </a:lnTo>
                <a:lnTo>
                  <a:pt x="57" y="176"/>
                </a:lnTo>
                <a:lnTo>
                  <a:pt x="44" y="162"/>
                </a:lnTo>
                <a:lnTo>
                  <a:pt x="31" y="145"/>
                </a:lnTo>
                <a:lnTo>
                  <a:pt x="20" y="126"/>
                </a:lnTo>
                <a:lnTo>
                  <a:pt x="4" y="87"/>
                </a:lnTo>
                <a:lnTo>
                  <a:pt x="0" y="50"/>
                </a:lnTo>
                <a:lnTo>
                  <a:pt x="6" y="21"/>
                </a:lnTo>
                <a:lnTo>
                  <a:pt x="22" y="3"/>
                </a:lnTo>
                <a:close/>
              </a:path>
            </a:pathLst>
          </a:custGeom>
          <a:solidFill>
            <a:srgbClr val="8C44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3223" name="Freeform 151"/>
          <p:cNvSpPr>
            <a:spLocks/>
          </p:cNvSpPr>
          <p:nvPr/>
        </p:nvSpPr>
        <p:spPr bwMode="auto">
          <a:xfrm rot="17894870">
            <a:off x="6076960" y="3535350"/>
            <a:ext cx="384467" cy="288507"/>
          </a:xfrm>
          <a:custGeom>
            <a:avLst/>
            <a:gdLst/>
            <a:ahLst/>
            <a:cxnLst>
              <a:cxn ang="0">
                <a:pos x="21" y="2"/>
              </a:cxn>
              <a:cxn ang="0">
                <a:pos x="32" y="0"/>
              </a:cxn>
              <a:cxn ang="0">
                <a:pos x="43" y="0"/>
              </a:cxn>
              <a:cxn ang="0">
                <a:pos x="57" y="5"/>
              </a:cxn>
              <a:cxn ang="0">
                <a:pos x="70" y="12"/>
              </a:cxn>
              <a:cxn ang="0">
                <a:pos x="83" y="22"/>
              </a:cxn>
              <a:cxn ang="0">
                <a:pos x="95" y="36"/>
              </a:cxn>
              <a:cxn ang="0">
                <a:pos x="107" y="52"/>
              </a:cxn>
              <a:cxn ang="0">
                <a:pos x="117" y="70"/>
              </a:cxn>
              <a:cxn ang="0">
                <a:pos x="132" y="108"/>
              </a:cxn>
              <a:cxn ang="0">
                <a:pos x="136" y="143"/>
              </a:cxn>
              <a:cxn ang="0">
                <a:pos x="131" y="172"/>
              </a:cxn>
              <a:cxn ang="0">
                <a:pos x="115" y="188"/>
              </a:cxn>
              <a:cxn ang="0">
                <a:pos x="104" y="192"/>
              </a:cxn>
              <a:cxn ang="0">
                <a:pos x="92" y="191"/>
              </a:cxn>
              <a:cxn ang="0">
                <a:pos x="80" y="187"/>
              </a:cxn>
              <a:cxn ang="0">
                <a:pos x="67" y="179"/>
              </a:cxn>
              <a:cxn ang="0">
                <a:pos x="54" y="168"/>
              </a:cxn>
              <a:cxn ang="0">
                <a:pos x="41" y="155"/>
              </a:cxn>
              <a:cxn ang="0">
                <a:pos x="30" y="138"/>
              </a:cxn>
              <a:cxn ang="0">
                <a:pos x="20" y="120"/>
              </a:cxn>
              <a:cxn ang="0">
                <a:pos x="5" y="82"/>
              </a:cxn>
              <a:cxn ang="0">
                <a:pos x="0" y="48"/>
              </a:cxn>
              <a:cxn ang="0">
                <a:pos x="5" y="19"/>
              </a:cxn>
              <a:cxn ang="0">
                <a:pos x="21" y="2"/>
              </a:cxn>
            </a:cxnLst>
            <a:rect l="0" t="0" r="r" b="b"/>
            <a:pathLst>
              <a:path w="136" h="192">
                <a:moveTo>
                  <a:pt x="21" y="2"/>
                </a:moveTo>
                <a:lnTo>
                  <a:pt x="32" y="0"/>
                </a:lnTo>
                <a:lnTo>
                  <a:pt x="43" y="0"/>
                </a:lnTo>
                <a:lnTo>
                  <a:pt x="57" y="5"/>
                </a:lnTo>
                <a:lnTo>
                  <a:pt x="70" y="12"/>
                </a:lnTo>
                <a:lnTo>
                  <a:pt x="83" y="22"/>
                </a:lnTo>
                <a:lnTo>
                  <a:pt x="95" y="36"/>
                </a:lnTo>
                <a:lnTo>
                  <a:pt x="107" y="52"/>
                </a:lnTo>
                <a:lnTo>
                  <a:pt x="117" y="70"/>
                </a:lnTo>
                <a:lnTo>
                  <a:pt x="132" y="108"/>
                </a:lnTo>
                <a:lnTo>
                  <a:pt x="136" y="143"/>
                </a:lnTo>
                <a:lnTo>
                  <a:pt x="131" y="172"/>
                </a:lnTo>
                <a:lnTo>
                  <a:pt x="115" y="188"/>
                </a:lnTo>
                <a:lnTo>
                  <a:pt x="104" y="192"/>
                </a:lnTo>
                <a:lnTo>
                  <a:pt x="92" y="191"/>
                </a:lnTo>
                <a:lnTo>
                  <a:pt x="80" y="187"/>
                </a:lnTo>
                <a:lnTo>
                  <a:pt x="67" y="179"/>
                </a:lnTo>
                <a:lnTo>
                  <a:pt x="54" y="168"/>
                </a:lnTo>
                <a:lnTo>
                  <a:pt x="41" y="155"/>
                </a:lnTo>
                <a:lnTo>
                  <a:pt x="30" y="138"/>
                </a:lnTo>
                <a:lnTo>
                  <a:pt x="20" y="120"/>
                </a:lnTo>
                <a:lnTo>
                  <a:pt x="5" y="82"/>
                </a:lnTo>
                <a:lnTo>
                  <a:pt x="0" y="48"/>
                </a:lnTo>
                <a:lnTo>
                  <a:pt x="5" y="19"/>
                </a:lnTo>
                <a:lnTo>
                  <a:pt x="21" y="2"/>
                </a:lnTo>
                <a:close/>
              </a:path>
            </a:pathLst>
          </a:custGeom>
          <a:solidFill>
            <a:srgbClr val="934F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3224" name="Freeform 152"/>
          <p:cNvSpPr>
            <a:spLocks/>
          </p:cNvSpPr>
          <p:nvPr/>
        </p:nvSpPr>
        <p:spPr bwMode="auto">
          <a:xfrm rot="17894870">
            <a:off x="6083311" y="3543289"/>
            <a:ext cx="367505" cy="274984"/>
          </a:xfrm>
          <a:custGeom>
            <a:avLst/>
            <a:gdLst/>
            <a:ahLst/>
            <a:cxnLst>
              <a:cxn ang="0">
                <a:pos x="19" y="3"/>
              </a:cxn>
              <a:cxn ang="0">
                <a:pos x="30" y="0"/>
              </a:cxn>
              <a:cxn ang="0">
                <a:pos x="42" y="1"/>
              </a:cxn>
              <a:cxn ang="0">
                <a:pos x="54" y="4"/>
              </a:cxn>
              <a:cxn ang="0">
                <a:pos x="66" y="11"/>
              </a:cxn>
              <a:cxn ang="0">
                <a:pos x="79" y="22"/>
              </a:cxn>
              <a:cxn ang="0">
                <a:pos x="91" y="35"/>
              </a:cxn>
              <a:cxn ang="0">
                <a:pos x="103" y="50"/>
              </a:cxn>
              <a:cxn ang="0">
                <a:pos x="112" y="68"/>
              </a:cxn>
              <a:cxn ang="0">
                <a:pos x="127" y="105"/>
              </a:cxn>
              <a:cxn ang="0">
                <a:pos x="130" y="138"/>
              </a:cxn>
              <a:cxn ang="0">
                <a:pos x="125" y="164"/>
              </a:cxn>
              <a:cxn ang="0">
                <a:pos x="110" y="181"/>
              </a:cxn>
              <a:cxn ang="0">
                <a:pos x="100" y="183"/>
              </a:cxn>
              <a:cxn ang="0">
                <a:pos x="88" y="183"/>
              </a:cxn>
              <a:cxn ang="0">
                <a:pos x="76" y="179"/>
              </a:cxn>
              <a:cxn ang="0">
                <a:pos x="64" y="171"/>
              </a:cxn>
              <a:cxn ang="0">
                <a:pos x="51" y="161"/>
              </a:cxn>
              <a:cxn ang="0">
                <a:pos x="39" y="147"/>
              </a:cxn>
              <a:cxn ang="0">
                <a:pos x="28" y="133"/>
              </a:cxn>
              <a:cxn ang="0">
                <a:pos x="18" y="115"/>
              </a:cxn>
              <a:cxn ang="0">
                <a:pos x="4" y="79"/>
              </a:cxn>
              <a:cxn ang="0">
                <a:pos x="0" y="46"/>
              </a:cxn>
              <a:cxn ang="0">
                <a:pos x="5" y="20"/>
              </a:cxn>
              <a:cxn ang="0">
                <a:pos x="19" y="3"/>
              </a:cxn>
            </a:cxnLst>
            <a:rect l="0" t="0" r="r" b="b"/>
            <a:pathLst>
              <a:path w="130" h="183">
                <a:moveTo>
                  <a:pt x="19" y="3"/>
                </a:moveTo>
                <a:lnTo>
                  <a:pt x="30" y="0"/>
                </a:lnTo>
                <a:lnTo>
                  <a:pt x="42" y="1"/>
                </a:lnTo>
                <a:lnTo>
                  <a:pt x="54" y="4"/>
                </a:lnTo>
                <a:lnTo>
                  <a:pt x="66" y="11"/>
                </a:lnTo>
                <a:lnTo>
                  <a:pt x="79" y="22"/>
                </a:lnTo>
                <a:lnTo>
                  <a:pt x="91" y="35"/>
                </a:lnTo>
                <a:lnTo>
                  <a:pt x="103" y="50"/>
                </a:lnTo>
                <a:lnTo>
                  <a:pt x="112" y="68"/>
                </a:lnTo>
                <a:lnTo>
                  <a:pt x="127" y="105"/>
                </a:lnTo>
                <a:lnTo>
                  <a:pt x="130" y="138"/>
                </a:lnTo>
                <a:lnTo>
                  <a:pt x="125" y="164"/>
                </a:lnTo>
                <a:lnTo>
                  <a:pt x="110" y="181"/>
                </a:lnTo>
                <a:lnTo>
                  <a:pt x="100" y="183"/>
                </a:lnTo>
                <a:lnTo>
                  <a:pt x="88" y="183"/>
                </a:lnTo>
                <a:lnTo>
                  <a:pt x="76" y="179"/>
                </a:lnTo>
                <a:lnTo>
                  <a:pt x="64" y="171"/>
                </a:lnTo>
                <a:lnTo>
                  <a:pt x="51" y="161"/>
                </a:lnTo>
                <a:lnTo>
                  <a:pt x="39" y="147"/>
                </a:lnTo>
                <a:lnTo>
                  <a:pt x="28" y="133"/>
                </a:lnTo>
                <a:lnTo>
                  <a:pt x="18" y="115"/>
                </a:lnTo>
                <a:lnTo>
                  <a:pt x="4" y="79"/>
                </a:lnTo>
                <a:lnTo>
                  <a:pt x="0" y="46"/>
                </a:lnTo>
                <a:lnTo>
                  <a:pt x="5" y="20"/>
                </a:lnTo>
                <a:lnTo>
                  <a:pt x="19" y="3"/>
                </a:lnTo>
                <a:close/>
              </a:path>
            </a:pathLst>
          </a:custGeom>
          <a:solidFill>
            <a:srgbClr val="9E59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3225" name="Freeform 153"/>
          <p:cNvSpPr>
            <a:spLocks/>
          </p:cNvSpPr>
          <p:nvPr/>
        </p:nvSpPr>
        <p:spPr bwMode="auto">
          <a:xfrm rot="17894870">
            <a:off x="6089661" y="3552813"/>
            <a:ext cx="350544" cy="262963"/>
          </a:xfrm>
          <a:custGeom>
            <a:avLst/>
            <a:gdLst/>
            <a:ahLst/>
            <a:cxnLst>
              <a:cxn ang="0">
                <a:pos x="20" y="2"/>
              </a:cxn>
              <a:cxn ang="0">
                <a:pos x="29" y="0"/>
              </a:cxn>
              <a:cxn ang="0">
                <a:pos x="40" y="0"/>
              </a:cxn>
              <a:cxn ang="0">
                <a:pos x="51" y="4"/>
              </a:cxn>
              <a:cxn ang="0">
                <a:pos x="63" y="11"/>
              </a:cxn>
              <a:cxn ang="0">
                <a:pos x="75" y="21"/>
              </a:cxn>
              <a:cxn ang="0">
                <a:pos x="87" y="33"/>
              </a:cxn>
              <a:cxn ang="0">
                <a:pos x="97" y="47"/>
              </a:cxn>
              <a:cxn ang="0">
                <a:pos x="107" y="64"/>
              </a:cxn>
              <a:cxn ang="0">
                <a:pos x="120" y="99"/>
              </a:cxn>
              <a:cxn ang="0">
                <a:pos x="124" y="131"/>
              </a:cxn>
              <a:cxn ang="0">
                <a:pos x="119" y="156"/>
              </a:cxn>
              <a:cxn ang="0">
                <a:pos x="105" y="171"/>
              </a:cxn>
              <a:cxn ang="0">
                <a:pos x="95" y="175"/>
              </a:cxn>
              <a:cxn ang="0">
                <a:pos x="84" y="174"/>
              </a:cxn>
              <a:cxn ang="0">
                <a:pos x="72" y="170"/>
              </a:cxn>
              <a:cxn ang="0">
                <a:pos x="60" y="163"/>
              </a:cxn>
              <a:cxn ang="0">
                <a:pos x="49" y="152"/>
              </a:cxn>
              <a:cxn ang="0">
                <a:pos x="37" y="140"/>
              </a:cxn>
              <a:cxn ang="0">
                <a:pos x="26" y="126"/>
              </a:cxn>
              <a:cxn ang="0">
                <a:pos x="16" y="109"/>
              </a:cxn>
              <a:cxn ang="0">
                <a:pos x="3" y="75"/>
              </a:cxn>
              <a:cxn ang="0">
                <a:pos x="0" y="42"/>
              </a:cxn>
              <a:cxn ang="0">
                <a:pos x="6" y="17"/>
              </a:cxn>
              <a:cxn ang="0">
                <a:pos x="20" y="2"/>
              </a:cxn>
            </a:cxnLst>
            <a:rect l="0" t="0" r="r" b="b"/>
            <a:pathLst>
              <a:path w="124" h="175">
                <a:moveTo>
                  <a:pt x="20" y="2"/>
                </a:moveTo>
                <a:lnTo>
                  <a:pt x="29" y="0"/>
                </a:lnTo>
                <a:lnTo>
                  <a:pt x="40" y="0"/>
                </a:lnTo>
                <a:lnTo>
                  <a:pt x="51" y="4"/>
                </a:lnTo>
                <a:lnTo>
                  <a:pt x="63" y="11"/>
                </a:lnTo>
                <a:lnTo>
                  <a:pt x="75" y="21"/>
                </a:lnTo>
                <a:lnTo>
                  <a:pt x="87" y="33"/>
                </a:lnTo>
                <a:lnTo>
                  <a:pt x="97" y="47"/>
                </a:lnTo>
                <a:lnTo>
                  <a:pt x="107" y="64"/>
                </a:lnTo>
                <a:lnTo>
                  <a:pt x="120" y="99"/>
                </a:lnTo>
                <a:lnTo>
                  <a:pt x="124" y="131"/>
                </a:lnTo>
                <a:lnTo>
                  <a:pt x="119" y="156"/>
                </a:lnTo>
                <a:lnTo>
                  <a:pt x="105" y="171"/>
                </a:lnTo>
                <a:lnTo>
                  <a:pt x="95" y="175"/>
                </a:lnTo>
                <a:lnTo>
                  <a:pt x="84" y="174"/>
                </a:lnTo>
                <a:lnTo>
                  <a:pt x="72" y="170"/>
                </a:lnTo>
                <a:lnTo>
                  <a:pt x="60" y="163"/>
                </a:lnTo>
                <a:lnTo>
                  <a:pt x="49" y="152"/>
                </a:lnTo>
                <a:lnTo>
                  <a:pt x="37" y="140"/>
                </a:lnTo>
                <a:lnTo>
                  <a:pt x="26" y="126"/>
                </a:lnTo>
                <a:lnTo>
                  <a:pt x="16" y="109"/>
                </a:lnTo>
                <a:lnTo>
                  <a:pt x="3" y="75"/>
                </a:lnTo>
                <a:lnTo>
                  <a:pt x="0" y="42"/>
                </a:lnTo>
                <a:lnTo>
                  <a:pt x="6" y="17"/>
                </a:lnTo>
                <a:lnTo>
                  <a:pt x="20" y="2"/>
                </a:lnTo>
                <a:close/>
              </a:path>
            </a:pathLst>
          </a:custGeom>
          <a:solidFill>
            <a:srgbClr val="A563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3226" name="Freeform 154"/>
          <p:cNvSpPr>
            <a:spLocks/>
          </p:cNvSpPr>
          <p:nvPr/>
        </p:nvSpPr>
        <p:spPr bwMode="auto">
          <a:xfrm rot="17894870">
            <a:off x="6094424" y="3559163"/>
            <a:ext cx="333582" cy="250941"/>
          </a:xfrm>
          <a:custGeom>
            <a:avLst/>
            <a:gdLst/>
            <a:ahLst/>
            <a:cxnLst>
              <a:cxn ang="0">
                <a:pos x="18" y="3"/>
              </a:cxn>
              <a:cxn ang="0">
                <a:pos x="28" y="0"/>
              </a:cxn>
              <a:cxn ang="0">
                <a:pos x="38" y="0"/>
              </a:cxn>
              <a:cxn ang="0">
                <a:pos x="49" y="5"/>
              </a:cxn>
              <a:cxn ang="0">
                <a:pos x="60" y="11"/>
              </a:cxn>
              <a:cxn ang="0">
                <a:pos x="72" y="21"/>
              </a:cxn>
              <a:cxn ang="0">
                <a:pos x="83" y="33"/>
              </a:cxn>
              <a:cxn ang="0">
                <a:pos x="92" y="47"/>
              </a:cxn>
              <a:cxn ang="0">
                <a:pos x="102" y="62"/>
              </a:cxn>
              <a:cxn ang="0">
                <a:pos x="115" y="96"/>
              </a:cxn>
              <a:cxn ang="0">
                <a:pos x="118" y="126"/>
              </a:cxn>
              <a:cxn ang="0">
                <a:pos x="114" y="151"/>
              </a:cxn>
              <a:cxn ang="0">
                <a:pos x="100" y="165"/>
              </a:cxn>
              <a:cxn ang="0">
                <a:pos x="91" y="167"/>
              </a:cxn>
              <a:cxn ang="0">
                <a:pos x="81" y="167"/>
              </a:cxn>
              <a:cxn ang="0">
                <a:pos x="71" y="164"/>
              </a:cxn>
              <a:cxn ang="0">
                <a:pos x="59" y="157"/>
              </a:cxn>
              <a:cxn ang="0">
                <a:pos x="48" y="147"/>
              </a:cxn>
              <a:cxn ang="0">
                <a:pos x="37" y="135"/>
              </a:cxn>
              <a:cxn ang="0">
                <a:pos x="26" y="121"/>
              </a:cxn>
              <a:cxn ang="0">
                <a:pos x="18" y="105"/>
              </a:cxn>
              <a:cxn ang="0">
                <a:pos x="5" y="72"/>
              </a:cxn>
              <a:cxn ang="0">
                <a:pos x="0" y="42"/>
              </a:cxn>
              <a:cxn ang="0">
                <a:pos x="5" y="18"/>
              </a:cxn>
              <a:cxn ang="0">
                <a:pos x="18" y="3"/>
              </a:cxn>
            </a:cxnLst>
            <a:rect l="0" t="0" r="r" b="b"/>
            <a:pathLst>
              <a:path w="118" h="167">
                <a:moveTo>
                  <a:pt x="18" y="3"/>
                </a:moveTo>
                <a:lnTo>
                  <a:pt x="28" y="0"/>
                </a:lnTo>
                <a:lnTo>
                  <a:pt x="38" y="0"/>
                </a:lnTo>
                <a:lnTo>
                  <a:pt x="49" y="5"/>
                </a:lnTo>
                <a:lnTo>
                  <a:pt x="60" y="11"/>
                </a:lnTo>
                <a:lnTo>
                  <a:pt x="72" y="21"/>
                </a:lnTo>
                <a:lnTo>
                  <a:pt x="83" y="33"/>
                </a:lnTo>
                <a:lnTo>
                  <a:pt x="92" y="47"/>
                </a:lnTo>
                <a:lnTo>
                  <a:pt x="102" y="62"/>
                </a:lnTo>
                <a:lnTo>
                  <a:pt x="115" y="96"/>
                </a:lnTo>
                <a:lnTo>
                  <a:pt x="118" y="126"/>
                </a:lnTo>
                <a:lnTo>
                  <a:pt x="114" y="151"/>
                </a:lnTo>
                <a:lnTo>
                  <a:pt x="100" y="165"/>
                </a:lnTo>
                <a:lnTo>
                  <a:pt x="91" y="167"/>
                </a:lnTo>
                <a:lnTo>
                  <a:pt x="81" y="167"/>
                </a:lnTo>
                <a:lnTo>
                  <a:pt x="71" y="164"/>
                </a:lnTo>
                <a:lnTo>
                  <a:pt x="59" y="157"/>
                </a:lnTo>
                <a:lnTo>
                  <a:pt x="48" y="147"/>
                </a:lnTo>
                <a:lnTo>
                  <a:pt x="37" y="135"/>
                </a:lnTo>
                <a:lnTo>
                  <a:pt x="26" y="121"/>
                </a:lnTo>
                <a:lnTo>
                  <a:pt x="18" y="105"/>
                </a:lnTo>
                <a:lnTo>
                  <a:pt x="5" y="72"/>
                </a:lnTo>
                <a:lnTo>
                  <a:pt x="0" y="42"/>
                </a:lnTo>
                <a:lnTo>
                  <a:pt x="5" y="18"/>
                </a:lnTo>
                <a:lnTo>
                  <a:pt x="18" y="3"/>
                </a:lnTo>
                <a:close/>
              </a:path>
            </a:pathLst>
          </a:custGeom>
          <a:solidFill>
            <a:srgbClr val="AD6D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3227" name="Freeform 155"/>
          <p:cNvSpPr>
            <a:spLocks/>
          </p:cNvSpPr>
          <p:nvPr/>
        </p:nvSpPr>
        <p:spPr bwMode="auto">
          <a:xfrm rot="17894870">
            <a:off x="6100774" y="3568688"/>
            <a:ext cx="316620" cy="237417"/>
          </a:xfrm>
          <a:custGeom>
            <a:avLst/>
            <a:gdLst/>
            <a:ahLst/>
            <a:cxnLst>
              <a:cxn ang="0">
                <a:pos x="18" y="3"/>
              </a:cxn>
              <a:cxn ang="0">
                <a:pos x="26" y="0"/>
              </a:cxn>
              <a:cxn ang="0">
                <a:pos x="36" y="0"/>
              </a:cxn>
              <a:cxn ang="0">
                <a:pos x="46" y="4"/>
              </a:cxn>
              <a:cxn ang="0">
                <a:pos x="57" y="10"/>
              </a:cxn>
              <a:cxn ang="0">
                <a:pos x="68" y="19"/>
              </a:cxn>
              <a:cxn ang="0">
                <a:pos x="79" y="30"/>
              </a:cxn>
              <a:cxn ang="0">
                <a:pos x="88" y="43"/>
              </a:cxn>
              <a:cxn ang="0">
                <a:pos x="96" y="59"/>
              </a:cxn>
              <a:cxn ang="0">
                <a:pos x="108" y="90"/>
              </a:cxn>
              <a:cxn ang="0">
                <a:pos x="112" y="118"/>
              </a:cxn>
              <a:cxn ang="0">
                <a:pos x="108" y="141"/>
              </a:cxn>
              <a:cxn ang="0">
                <a:pos x="95" y="155"/>
              </a:cxn>
              <a:cxn ang="0">
                <a:pos x="86" y="158"/>
              </a:cxn>
              <a:cxn ang="0">
                <a:pos x="76" y="158"/>
              </a:cxn>
              <a:cxn ang="0">
                <a:pos x="65" y="154"/>
              </a:cxn>
              <a:cxn ang="0">
                <a:pos x="56" y="148"/>
              </a:cxn>
              <a:cxn ang="0">
                <a:pos x="45" y="139"/>
              </a:cxn>
              <a:cxn ang="0">
                <a:pos x="34" y="128"/>
              </a:cxn>
              <a:cxn ang="0">
                <a:pos x="25" y="115"/>
              </a:cxn>
              <a:cxn ang="0">
                <a:pos x="15" y="99"/>
              </a:cxn>
              <a:cxn ang="0">
                <a:pos x="3" y="68"/>
              </a:cxn>
              <a:cxn ang="0">
                <a:pos x="0" y="40"/>
              </a:cxn>
              <a:cxn ang="0">
                <a:pos x="5" y="17"/>
              </a:cxn>
              <a:cxn ang="0">
                <a:pos x="18" y="3"/>
              </a:cxn>
            </a:cxnLst>
            <a:rect l="0" t="0" r="r" b="b"/>
            <a:pathLst>
              <a:path w="112" h="158">
                <a:moveTo>
                  <a:pt x="18" y="3"/>
                </a:moveTo>
                <a:lnTo>
                  <a:pt x="26" y="0"/>
                </a:lnTo>
                <a:lnTo>
                  <a:pt x="36" y="0"/>
                </a:lnTo>
                <a:lnTo>
                  <a:pt x="46" y="4"/>
                </a:lnTo>
                <a:lnTo>
                  <a:pt x="57" y="10"/>
                </a:lnTo>
                <a:lnTo>
                  <a:pt x="68" y="19"/>
                </a:lnTo>
                <a:lnTo>
                  <a:pt x="79" y="30"/>
                </a:lnTo>
                <a:lnTo>
                  <a:pt x="88" y="43"/>
                </a:lnTo>
                <a:lnTo>
                  <a:pt x="96" y="59"/>
                </a:lnTo>
                <a:lnTo>
                  <a:pt x="108" y="90"/>
                </a:lnTo>
                <a:lnTo>
                  <a:pt x="112" y="118"/>
                </a:lnTo>
                <a:lnTo>
                  <a:pt x="108" y="141"/>
                </a:lnTo>
                <a:lnTo>
                  <a:pt x="95" y="155"/>
                </a:lnTo>
                <a:lnTo>
                  <a:pt x="86" y="158"/>
                </a:lnTo>
                <a:lnTo>
                  <a:pt x="76" y="158"/>
                </a:lnTo>
                <a:lnTo>
                  <a:pt x="65" y="154"/>
                </a:lnTo>
                <a:lnTo>
                  <a:pt x="56" y="148"/>
                </a:lnTo>
                <a:lnTo>
                  <a:pt x="45" y="139"/>
                </a:lnTo>
                <a:lnTo>
                  <a:pt x="34" y="128"/>
                </a:lnTo>
                <a:lnTo>
                  <a:pt x="25" y="115"/>
                </a:lnTo>
                <a:lnTo>
                  <a:pt x="15" y="99"/>
                </a:lnTo>
                <a:lnTo>
                  <a:pt x="3" y="68"/>
                </a:lnTo>
                <a:lnTo>
                  <a:pt x="0" y="40"/>
                </a:lnTo>
                <a:lnTo>
                  <a:pt x="5" y="17"/>
                </a:lnTo>
                <a:lnTo>
                  <a:pt x="18" y="3"/>
                </a:lnTo>
                <a:close/>
              </a:path>
            </a:pathLst>
          </a:custGeom>
          <a:solidFill>
            <a:srgbClr val="B777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3228" name="Freeform 156"/>
          <p:cNvSpPr>
            <a:spLocks/>
          </p:cNvSpPr>
          <p:nvPr/>
        </p:nvSpPr>
        <p:spPr bwMode="auto">
          <a:xfrm rot="17894870">
            <a:off x="6105536" y="3576626"/>
            <a:ext cx="305312" cy="225396"/>
          </a:xfrm>
          <a:custGeom>
            <a:avLst/>
            <a:gdLst/>
            <a:ahLst/>
            <a:cxnLst>
              <a:cxn ang="0">
                <a:pos x="17" y="2"/>
              </a:cxn>
              <a:cxn ang="0">
                <a:pos x="25" y="0"/>
              </a:cxn>
              <a:cxn ang="0">
                <a:pos x="35" y="0"/>
              </a:cxn>
              <a:cxn ang="0">
                <a:pos x="45" y="4"/>
              </a:cxn>
              <a:cxn ang="0">
                <a:pos x="55" y="10"/>
              </a:cxn>
              <a:cxn ang="0">
                <a:pos x="65" y="18"/>
              </a:cxn>
              <a:cxn ang="0">
                <a:pos x="76" y="29"/>
              </a:cxn>
              <a:cxn ang="0">
                <a:pos x="84" y="42"/>
              </a:cxn>
              <a:cxn ang="0">
                <a:pos x="92" y="56"/>
              </a:cxn>
              <a:cxn ang="0">
                <a:pos x="104" y="86"/>
              </a:cxn>
              <a:cxn ang="0">
                <a:pos x="108" y="112"/>
              </a:cxn>
              <a:cxn ang="0">
                <a:pos x="103" y="135"/>
              </a:cxn>
              <a:cxn ang="0">
                <a:pos x="91" y="148"/>
              </a:cxn>
              <a:cxn ang="0">
                <a:pos x="83" y="150"/>
              </a:cxn>
              <a:cxn ang="0">
                <a:pos x="73" y="150"/>
              </a:cxn>
              <a:cxn ang="0">
                <a:pos x="64" y="147"/>
              </a:cxn>
              <a:cxn ang="0">
                <a:pos x="53" y="141"/>
              </a:cxn>
              <a:cxn ang="0">
                <a:pos x="43" y="132"/>
              </a:cxn>
              <a:cxn ang="0">
                <a:pos x="33" y="122"/>
              </a:cxn>
              <a:cxn ang="0">
                <a:pos x="24" y="109"/>
              </a:cxn>
              <a:cxn ang="0">
                <a:pos x="16" y="94"/>
              </a:cxn>
              <a:cxn ang="0">
                <a:pos x="4" y="64"/>
              </a:cxn>
              <a:cxn ang="0">
                <a:pos x="0" y="37"/>
              </a:cxn>
              <a:cxn ang="0">
                <a:pos x="5" y="16"/>
              </a:cxn>
              <a:cxn ang="0">
                <a:pos x="17" y="2"/>
              </a:cxn>
            </a:cxnLst>
            <a:rect l="0" t="0" r="r" b="b"/>
            <a:pathLst>
              <a:path w="108" h="150">
                <a:moveTo>
                  <a:pt x="17" y="2"/>
                </a:moveTo>
                <a:lnTo>
                  <a:pt x="25" y="0"/>
                </a:lnTo>
                <a:lnTo>
                  <a:pt x="35" y="0"/>
                </a:lnTo>
                <a:lnTo>
                  <a:pt x="45" y="4"/>
                </a:lnTo>
                <a:lnTo>
                  <a:pt x="55" y="10"/>
                </a:lnTo>
                <a:lnTo>
                  <a:pt x="65" y="18"/>
                </a:lnTo>
                <a:lnTo>
                  <a:pt x="76" y="29"/>
                </a:lnTo>
                <a:lnTo>
                  <a:pt x="84" y="42"/>
                </a:lnTo>
                <a:lnTo>
                  <a:pt x="92" y="56"/>
                </a:lnTo>
                <a:lnTo>
                  <a:pt x="104" y="86"/>
                </a:lnTo>
                <a:lnTo>
                  <a:pt x="108" y="112"/>
                </a:lnTo>
                <a:lnTo>
                  <a:pt x="103" y="135"/>
                </a:lnTo>
                <a:lnTo>
                  <a:pt x="91" y="148"/>
                </a:lnTo>
                <a:lnTo>
                  <a:pt x="83" y="150"/>
                </a:lnTo>
                <a:lnTo>
                  <a:pt x="73" y="150"/>
                </a:lnTo>
                <a:lnTo>
                  <a:pt x="64" y="147"/>
                </a:lnTo>
                <a:lnTo>
                  <a:pt x="53" y="141"/>
                </a:lnTo>
                <a:lnTo>
                  <a:pt x="43" y="132"/>
                </a:lnTo>
                <a:lnTo>
                  <a:pt x="33" y="122"/>
                </a:lnTo>
                <a:lnTo>
                  <a:pt x="24" y="109"/>
                </a:lnTo>
                <a:lnTo>
                  <a:pt x="16" y="94"/>
                </a:lnTo>
                <a:lnTo>
                  <a:pt x="4" y="64"/>
                </a:lnTo>
                <a:lnTo>
                  <a:pt x="0" y="37"/>
                </a:lnTo>
                <a:lnTo>
                  <a:pt x="5" y="16"/>
                </a:lnTo>
                <a:lnTo>
                  <a:pt x="17" y="2"/>
                </a:lnTo>
                <a:close/>
              </a:path>
            </a:pathLst>
          </a:custGeom>
          <a:solidFill>
            <a:srgbClr val="BF82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3229" name="Freeform 157"/>
          <p:cNvSpPr>
            <a:spLocks/>
          </p:cNvSpPr>
          <p:nvPr/>
        </p:nvSpPr>
        <p:spPr bwMode="auto">
          <a:xfrm rot="17894870">
            <a:off x="6113474" y="3586150"/>
            <a:ext cx="288350" cy="211873"/>
          </a:xfrm>
          <a:custGeom>
            <a:avLst/>
            <a:gdLst/>
            <a:ahLst/>
            <a:cxnLst>
              <a:cxn ang="0">
                <a:pos x="14" y="2"/>
              </a:cxn>
              <a:cxn ang="0">
                <a:pos x="23" y="0"/>
              </a:cxn>
              <a:cxn ang="0">
                <a:pos x="31" y="0"/>
              </a:cxn>
              <a:cxn ang="0">
                <a:pos x="41" y="4"/>
              </a:cxn>
              <a:cxn ang="0">
                <a:pos x="50" y="10"/>
              </a:cxn>
              <a:cxn ang="0">
                <a:pos x="60" y="17"/>
              </a:cxn>
              <a:cxn ang="0">
                <a:pos x="69" y="27"/>
              </a:cxn>
              <a:cxn ang="0">
                <a:pos x="79" y="39"/>
              </a:cxn>
              <a:cxn ang="0">
                <a:pos x="86" y="52"/>
              </a:cxn>
              <a:cxn ang="0">
                <a:pos x="98" y="80"/>
              </a:cxn>
              <a:cxn ang="0">
                <a:pos x="102" y="106"/>
              </a:cxn>
              <a:cxn ang="0">
                <a:pos x="97" y="126"/>
              </a:cxn>
              <a:cxn ang="0">
                <a:pos x="85" y="138"/>
              </a:cxn>
              <a:cxn ang="0">
                <a:pos x="76" y="141"/>
              </a:cxn>
              <a:cxn ang="0">
                <a:pos x="68" y="141"/>
              </a:cxn>
              <a:cxn ang="0">
                <a:pos x="59" y="137"/>
              </a:cxn>
              <a:cxn ang="0">
                <a:pos x="49" y="131"/>
              </a:cxn>
              <a:cxn ang="0">
                <a:pos x="40" y="124"/>
              </a:cxn>
              <a:cxn ang="0">
                <a:pos x="30" y="113"/>
              </a:cxn>
              <a:cxn ang="0">
                <a:pos x="22" y="101"/>
              </a:cxn>
              <a:cxn ang="0">
                <a:pos x="13" y="88"/>
              </a:cxn>
              <a:cxn ang="0">
                <a:pos x="3" y="61"/>
              </a:cxn>
              <a:cxn ang="0">
                <a:pos x="0" y="35"/>
              </a:cxn>
              <a:cxn ang="0">
                <a:pos x="4" y="14"/>
              </a:cxn>
              <a:cxn ang="0">
                <a:pos x="14" y="2"/>
              </a:cxn>
            </a:cxnLst>
            <a:rect l="0" t="0" r="r" b="b"/>
            <a:pathLst>
              <a:path w="102" h="141">
                <a:moveTo>
                  <a:pt x="14" y="2"/>
                </a:moveTo>
                <a:lnTo>
                  <a:pt x="23" y="0"/>
                </a:lnTo>
                <a:lnTo>
                  <a:pt x="31" y="0"/>
                </a:lnTo>
                <a:lnTo>
                  <a:pt x="41" y="4"/>
                </a:lnTo>
                <a:lnTo>
                  <a:pt x="50" y="10"/>
                </a:lnTo>
                <a:lnTo>
                  <a:pt x="60" y="17"/>
                </a:lnTo>
                <a:lnTo>
                  <a:pt x="69" y="27"/>
                </a:lnTo>
                <a:lnTo>
                  <a:pt x="79" y="39"/>
                </a:lnTo>
                <a:lnTo>
                  <a:pt x="86" y="52"/>
                </a:lnTo>
                <a:lnTo>
                  <a:pt x="98" y="80"/>
                </a:lnTo>
                <a:lnTo>
                  <a:pt x="102" y="106"/>
                </a:lnTo>
                <a:lnTo>
                  <a:pt x="97" y="126"/>
                </a:lnTo>
                <a:lnTo>
                  <a:pt x="85" y="138"/>
                </a:lnTo>
                <a:lnTo>
                  <a:pt x="76" y="141"/>
                </a:lnTo>
                <a:lnTo>
                  <a:pt x="68" y="141"/>
                </a:lnTo>
                <a:lnTo>
                  <a:pt x="59" y="137"/>
                </a:lnTo>
                <a:lnTo>
                  <a:pt x="49" y="131"/>
                </a:lnTo>
                <a:lnTo>
                  <a:pt x="40" y="124"/>
                </a:lnTo>
                <a:lnTo>
                  <a:pt x="30" y="113"/>
                </a:lnTo>
                <a:lnTo>
                  <a:pt x="22" y="101"/>
                </a:lnTo>
                <a:lnTo>
                  <a:pt x="13" y="88"/>
                </a:lnTo>
                <a:lnTo>
                  <a:pt x="3" y="61"/>
                </a:lnTo>
                <a:lnTo>
                  <a:pt x="0" y="35"/>
                </a:lnTo>
                <a:lnTo>
                  <a:pt x="4" y="14"/>
                </a:lnTo>
                <a:lnTo>
                  <a:pt x="14" y="2"/>
                </a:lnTo>
                <a:close/>
              </a:path>
            </a:pathLst>
          </a:custGeom>
          <a:solidFill>
            <a:srgbClr val="C98C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3230" name="Freeform 158"/>
          <p:cNvSpPr>
            <a:spLocks/>
          </p:cNvSpPr>
          <p:nvPr/>
        </p:nvSpPr>
        <p:spPr bwMode="auto">
          <a:xfrm rot="17894870">
            <a:off x="6119824" y="3594088"/>
            <a:ext cx="265735" cy="199852"/>
          </a:xfrm>
          <a:custGeom>
            <a:avLst/>
            <a:gdLst/>
            <a:ahLst/>
            <a:cxnLst>
              <a:cxn ang="0">
                <a:pos x="14" y="2"/>
              </a:cxn>
              <a:cxn ang="0">
                <a:pos x="21" y="0"/>
              </a:cxn>
              <a:cxn ang="0">
                <a:pos x="30" y="1"/>
              </a:cxn>
              <a:cxn ang="0">
                <a:pos x="39" y="3"/>
              </a:cxn>
              <a:cxn ang="0">
                <a:pos x="47" y="9"/>
              </a:cxn>
              <a:cxn ang="0">
                <a:pos x="57" y="16"/>
              </a:cxn>
              <a:cxn ang="0">
                <a:pos x="65" y="26"/>
              </a:cxn>
              <a:cxn ang="0">
                <a:pos x="74" y="37"/>
              </a:cxn>
              <a:cxn ang="0">
                <a:pos x="81" y="49"/>
              </a:cxn>
              <a:cxn ang="0">
                <a:pos x="90" y="75"/>
              </a:cxn>
              <a:cxn ang="0">
                <a:pos x="94" y="100"/>
              </a:cxn>
              <a:cxn ang="0">
                <a:pos x="90" y="119"/>
              </a:cxn>
              <a:cxn ang="0">
                <a:pos x="80" y="131"/>
              </a:cxn>
              <a:cxn ang="0">
                <a:pos x="72" y="133"/>
              </a:cxn>
              <a:cxn ang="0">
                <a:pos x="64" y="132"/>
              </a:cxn>
              <a:cxn ang="0">
                <a:pos x="55" y="130"/>
              </a:cxn>
              <a:cxn ang="0">
                <a:pos x="46" y="124"/>
              </a:cxn>
              <a:cxn ang="0">
                <a:pos x="37" y="117"/>
              </a:cxn>
              <a:cxn ang="0">
                <a:pos x="28" y="107"/>
              </a:cxn>
              <a:cxn ang="0">
                <a:pos x="20" y="96"/>
              </a:cxn>
              <a:cxn ang="0">
                <a:pos x="13" y="83"/>
              </a:cxn>
              <a:cxn ang="0">
                <a:pos x="3" y="57"/>
              </a:cxn>
              <a:cxn ang="0">
                <a:pos x="0" y="33"/>
              </a:cxn>
              <a:cxn ang="0">
                <a:pos x="3" y="14"/>
              </a:cxn>
              <a:cxn ang="0">
                <a:pos x="14" y="2"/>
              </a:cxn>
            </a:cxnLst>
            <a:rect l="0" t="0" r="r" b="b"/>
            <a:pathLst>
              <a:path w="94" h="133">
                <a:moveTo>
                  <a:pt x="14" y="2"/>
                </a:moveTo>
                <a:lnTo>
                  <a:pt x="21" y="0"/>
                </a:lnTo>
                <a:lnTo>
                  <a:pt x="30" y="1"/>
                </a:lnTo>
                <a:lnTo>
                  <a:pt x="39" y="3"/>
                </a:lnTo>
                <a:lnTo>
                  <a:pt x="47" y="9"/>
                </a:lnTo>
                <a:lnTo>
                  <a:pt x="57" y="16"/>
                </a:lnTo>
                <a:lnTo>
                  <a:pt x="65" y="26"/>
                </a:lnTo>
                <a:lnTo>
                  <a:pt x="74" y="37"/>
                </a:lnTo>
                <a:lnTo>
                  <a:pt x="81" y="49"/>
                </a:lnTo>
                <a:lnTo>
                  <a:pt x="90" y="75"/>
                </a:lnTo>
                <a:lnTo>
                  <a:pt x="94" y="100"/>
                </a:lnTo>
                <a:lnTo>
                  <a:pt x="90" y="119"/>
                </a:lnTo>
                <a:lnTo>
                  <a:pt x="80" y="131"/>
                </a:lnTo>
                <a:lnTo>
                  <a:pt x="72" y="133"/>
                </a:lnTo>
                <a:lnTo>
                  <a:pt x="64" y="132"/>
                </a:lnTo>
                <a:lnTo>
                  <a:pt x="55" y="130"/>
                </a:lnTo>
                <a:lnTo>
                  <a:pt x="46" y="124"/>
                </a:lnTo>
                <a:lnTo>
                  <a:pt x="37" y="117"/>
                </a:lnTo>
                <a:lnTo>
                  <a:pt x="28" y="107"/>
                </a:lnTo>
                <a:lnTo>
                  <a:pt x="20" y="96"/>
                </a:lnTo>
                <a:lnTo>
                  <a:pt x="13" y="83"/>
                </a:lnTo>
                <a:lnTo>
                  <a:pt x="3" y="57"/>
                </a:lnTo>
                <a:lnTo>
                  <a:pt x="0" y="33"/>
                </a:lnTo>
                <a:lnTo>
                  <a:pt x="3" y="14"/>
                </a:lnTo>
                <a:lnTo>
                  <a:pt x="14" y="2"/>
                </a:lnTo>
                <a:close/>
              </a:path>
            </a:pathLst>
          </a:custGeom>
          <a:solidFill>
            <a:srgbClr val="D196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3231" name="Freeform 159"/>
          <p:cNvSpPr>
            <a:spLocks/>
          </p:cNvSpPr>
          <p:nvPr/>
        </p:nvSpPr>
        <p:spPr bwMode="auto">
          <a:xfrm rot="17894870">
            <a:off x="6124585" y="3602025"/>
            <a:ext cx="251601" cy="187831"/>
          </a:xfrm>
          <a:custGeom>
            <a:avLst/>
            <a:gdLst/>
            <a:ahLst/>
            <a:cxnLst>
              <a:cxn ang="0">
                <a:pos x="13" y="2"/>
              </a:cxn>
              <a:cxn ang="0">
                <a:pos x="21" y="0"/>
              </a:cxn>
              <a:cxn ang="0">
                <a:pos x="29" y="1"/>
              </a:cxn>
              <a:cxn ang="0">
                <a:pos x="37" y="3"/>
              </a:cxn>
              <a:cxn ang="0">
                <a:pos x="46" y="8"/>
              </a:cxn>
              <a:cxn ang="0">
                <a:pos x="54" y="15"/>
              </a:cxn>
              <a:cxn ang="0">
                <a:pos x="62" y="23"/>
              </a:cxn>
              <a:cxn ang="0">
                <a:pos x="69" y="34"/>
              </a:cxn>
              <a:cxn ang="0">
                <a:pos x="77" y="46"/>
              </a:cxn>
              <a:cxn ang="0">
                <a:pos x="86" y="71"/>
              </a:cxn>
              <a:cxn ang="0">
                <a:pos x="89" y="94"/>
              </a:cxn>
              <a:cxn ang="0">
                <a:pos x="85" y="112"/>
              </a:cxn>
              <a:cxn ang="0">
                <a:pos x="75" y="122"/>
              </a:cxn>
              <a:cxn ang="0">
                <a:pos x="68" y="125"/>
              </a:cxn>
              <a:cxn ang="0">
                <a:pos x="61" y="125"/>
              </a:cxn>
              <a:cxn ang="0">
                <a:pos x="53" y="121"/>
              </a:cxn>
              <a:cxn ang="0">
                <a:pos x="44" y="116"/>
              </a:cxn>
              <a:cxn ang="0">
                <a:pos x="35" y="109"/>
              </a:cxn>
              <a:cxn ang="0">
                <a:pos x="28" y="101"/>
              </a:cxn>
              <a:cxn ang="0">
                <a:pos x="19" y="91"/>
              </a:cxn>
              <a:cxn ang="0">
                <a:pos x="12" y="79"/>
              </a:cxn>
              <a:cxn ang="0">
                <a:pos x="3" y="54"/>
              </a:cxn>
              <a:cxn ang="0">
                <a:pos x="0" y="32"/>
              </a:cxn>
              <a:cxn ang="0">
                <a:pos x="4" y="14"/>
              </a:cxn>
              <a:cxn ang="0">
                <a:pos x="13" y="2"/>
              </a:cxn>
            </a:cxnLst>
            <a:rect l="0" t="0" r="r" b="b"/>
            <a:pathLst>
              <a:path w="89" h="125">
                <a:moveTo>
                  <a:pt x="13" y="2"/>
                </a:moveTo>
                <a:lnTo>
                  <a:pt x="21" y="0"/>
                </a:lnTo>
                <a:lnTo>
                  <a:pt x="29" y="1"/>
                </a:lnTo>
                <a:lnTo>
                  <a:pt x="37" y="3"/>
                </a:lnTo>
                <a:lnTo>
                  <a:pt x="46" y="8"/>
                </a:lnTo>
                <a:lnTo>
                  <a:pt x="54" y="15"/>
                </a:lnTo>
                <a:lnTo>
                  <a:pt x="62" y="23"/>
                </a:lnTo>
                <a:lnTo>
                  <a:pt x="69" y="34"/>
                </a:lnTo>
                <a:lnTo>
                  <a:pt x="77" y="46"/>
                </a:lnTo>
                <a:lnTo>
                  <a:pt x="86" y="71"/>
                </a:lnTo>
                <a:lnTo>
                  <a:pt x="89" y="94"/>
                </a:lnTo>
                <a:lnTo>
                  <a:pt x="85" y="112"/>
                </a:lnTo>
                <a:lnTo>
                  <a:pt x="75" y="122"/>
                </a:lnTo>
                <a:lnTo>
                  <a:pt x="68" y="125"/>
                </a:lnTo>
                <a:lnTo>
                  <a:pt x="61" y="125"/>
                </a:lnTo>
                <a:lnTo>
                  <a:pt x="53" y="121"/>
                </a:lnTo>
                <a:lnTo>
                  <a:pt x="44" y="116"/>
                </a:lnTo>
                <a:lnTo>
                  <a:pt x="35" y="109"/>
                </a:lnTo>
                <a:lnTo>
                  <a:pt x="28" y="101"/>
                </a:lnTo>
                <a:lnTo>
                  <a:pt x="19" y="91"/>
                </a:lnTo>
                <a:lnTo>
                  <a:pt x="12" y="79"/>
                </a:lnTo>
                <a:lnTo>
                  <a:pt x="3" y="54"/>
                </a:lnTo>
                <a:lnTo>
                  <a:pt x="0" y="32"/>
                </a:lnTo>
                <a:lnTo>
                  <a:pt x="4" y="14"/>
                </a:lnTo>
                <a:lnTo>
                  <a:pt x="13" y="2"/>
                </a:lnTo>
                <a:close/>
              </a:path>
            </a:pathLst>
          </a:custGeom>
          <a:solidFill>
            <a:srgbClr val="D8A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3232" name="Freeform 160"/>
          <p:cNvSpPr>
            <a:spLocks/>
          </p:cNvSpPr>
          <p:nvPr/>
        </p:nvSpPr>
        <p:spPr bwMode="auto">
          <a:xfrm rot="17894870">
            <a:off x="6130936" y="3611550"/>
            <a:ext cx="231811" cy="174306"/>
          </a:xfrm>
          <a:custGeom>
            <a:avLst/>
            <a:gdLst/>
            <a:ahLst/>
            <a:cxnLst>
              <a:cxn ang="0">
                <a:pos x="13" y="2"/>
              </a:cxn>
              <a:cxn ang="0">
                <a:pos x="19" y="0"/>
              </a:cxn>
              <a:cxn ang="0">
                <a:pos x="26" y="1"/>
              </a:cxn>
              <a:cxn ang="0">
                <a:pos x="34" y="3"/>
              </a:cxn>
              <a:cxn ang="0">
                <a:pos x="42" y="8"/>
              </a:cxn>
              <a:cxn ang="0">
                <a:pos x="50" y="14"/>
              </a:cxn>
              <a:cxn ang="0">
                <a:pos x="57" y="22"/>
              </a:cxn>
              <a:cxn ang="0">
                <a:pos x="64" y="32"/>
              </a:cxn>
              <a:cxn ang="0">
                <a:pos x="71" y="42"/>
              </a:cxn>
              <a:cxn ang="0">
                <a:pos x="80" y="65"/>
              </a:cxn>
              <a:cxn ang="0">
                <a:pos x="82" y="87"/>
              </a:cxn>
              <a:cxn ang="0">
                <a:pos x="79" y="103"/>
              </a:cxn>
              <a:cxn ang="0">
                <a:pos x="70" y="114"/>
              </a:cxn>
              <a:cxn ang="0">
                <a:pos x="63" y="116"/>
              </a:cxn>
              <a:cxn ang="0">
                <a:pos x="56" y="115"/>
              </a:cxn>
              <a:cxn ang="0">
                <a:pos x="49" y="113"/>
              </a:cxn>
              <a:cxn ang="0">
                <a:pos x="40" y="108"/>
              </a:cxn>
              <a:cxn ang="0">
                <a:pos x="33" y="102"/>
              </a:cxn>
              <a:cxn ang="0">
                <a:pos x="25" y="94"/>
              </a:cxn>
              <a:cxn ang="0">
                <a:pos x="18" y="84"/>
              </a:cxn>
              <a:cxn ang="0">
                <a:pos x="12" y="73"/>
              </a:cxn>
              <a:cxn ang="0">
                <a:pos x="3" y="51"/>
              </a:cxn>
              <a:cxn ang="0">
                <a:pos x="0" y="29"/>
              </a:cxn>
              <a:cxn ang="0">
                <a:pos x="3" y="13"/>
              </a:cxn>
              <a:cxn ang="0">
                <a:pos x="13" y="2"/>
              </a:cxn>
            </a:cxnLst>
            <a:rect l="0" t="0" r="r" b="b"/>
            <a:pathLst>
              <a:path w="82" h="116">
                <a:moveTo>
                  <a:pt x="13" y="2"/>
                </a:moveTo>
                <a:lnTo>
                  <a:pt x="19" y="0"/>
                </a:lnTo>
                <a:lnTo>
                  <a:pt x="26" y="1"/>
                </a:lnTo>
                <a:lnTo>
                  <a:pt x="34" y="3"/>
                </a:lnTo>
                <a:lnTo>
                  <a:pt x="42" y="8"/>
                </a:lnTo>
                <a:lnTo>
                  <a:pt x="50" y="14"/>
                </a:lnTo>
                <a:lnTo>
                  <a:pt x="57" y="22"/>
                </a:lnTo>
                <a:lnTo>
                  <a:pt x="64" y="32"/>
                </a:lnTo>
                <a:lnTo>
                  <a:pt x="71" y="42"/>
                </a:lnTo>
                <a:lnTo>
                  <a:pt x="80" y="65"/>
                </a:lnTo>
                <a:lnTo>
                  <a:pt x="82" y="87"/>
                </a:lnTo>
                <a:lnTo>
                  <a:pt x="79" y="103"/>
                </a:lnTo>
                <a:lnTo>
                  <a:pt x="70" y="114"/>
                </a:lnTo>
                <a:lnTo>
                  <a:pt x="63" y="116"/>
                </a:lnTo>
                <a:lnTo>
                  <a:pt x="56" y="115"/>
                </a:lnTo>
                <a:lnTo>
                  <a:pt x="49" y="113"/>
                </a:lnTo>
                <a:lnTo>
                  <a:pt x="40" y="108"/>
                </a:lnTo>
                <a:lnTo>
                  <a:pt x="33" y="102"/>
                </a:lnTo>
                <a:lnTo>
                  <a:pt x="25" y="94"/>
                </a:lnTo>
                <a:lnTo>
                  <a:pt x="18" y="84"/>
                </a:lnTo>
                <a:lnTo>
                  <a:pt x="12" y="73"/>
                </a:lnTo>
                <a:lnTo>
                  <a:pt x="3" y="51"/>
                </a:lnTo>
                <a:lnTo>
                  <a:pt x="0" y="29"/>
                </a:lnTo>
                <a:lnTo>
                  <a:pt x="3" y="13"/>
                </a:lnTo>
                <a:lnTo>
                  <a:pt x="13" y="2"/>
                </a:lnTo>
                <a:close/>
              </a:path>
            </a:pathLst>
          </a:custGeom>
          <a:solidFill>
            <a:srgbClr val="E2AA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3233" name="Freeform 161"/>
          <p:cNvSpPr>
            <a:spLocks/>
          </p:cNvSpPr>
          <p:nvPr/>
        </p:nvSpPr>
        <p:spPr bwMode="auto">
          <a:xfrm rot="17894870">
            <a:off x="6135699" y="3619488"/>
            <a:ext cx="220503" cy="162285"/>
          </a:xfrm>
          <a:custGeom>
            <a:avLst/>
            <a:gdLst/>
            <a:ahLst/>
            <a:cxnLst>
              <a:cxn ang="0">
                <a:pos x="12" y="2"/>
              </a:cxn>
              <a:cxn ang="0">
                <a:pos x="18" y="0"/>
              </a:cxn>
              <a:cxn ang="0">
                <a:pos x="26" y="0"/>
              </a:cxn>
              <a:cxn ang="0">
                <a:pos x="33" y="3"/>
              </a:cxn>
              <a:cxn ang="0">
                <a:pos x="40" y="8"/>
              </a:cxn>
              <a:cxn ang="0">
                <a:pos x="47" y="14"/>
              </a:cxn>
              <a:cxn ang="0">
                <a:pos x="54" y="21"/>
              </a:cxn>
              <a:cxn ang="0">
                <a:pos x="61" y="29"/>
              </a:cxn>
              <a:cxn ang="0">
                <a:pos x="67" y="40"/>
              </a:cxn>
              <a:cxn ang="0">
                <a:pos x="76" y="61"/>
              </a:cxn>
              <a:cxn ang="0">
                <a:pos x="78" y="80"/>
              </a:cxn>
              <a:cxn ang="0">
                <a:pos x="74" y="96"/>
              </a:cxn>
              <a:cxn ang="0">
                <a:pos x="67" y="105"/>
              </a:cxn>
              <a:cxn ang="0">
                <a:pos x="60" y="108"/>
              </a:cxn>
              <a:cxn ang="0">
                <a:pos x="54" y="107"/>
              </a:cxn>
              <a:cxn ang="0">
                <a:pos x="46" y="105"/>
              </a:cxn>
              <a:cxn ang="0">
                <a:pos x="39" y="101"/>
              </a:cxn>
              <a:cxn ang="0">
                <a:pos x="31" y="95"/>
              </a:cxn>
              <a:cxn ang="0">
                <a:pos x="24" y="88"/>
              </a:cxn>
              <a:cxn ang="0">
                <a:pos x="17" y="79"/>
              </a:cxn>
              <a:cxn ang="0">
                <a:pos x="11" y="68"/>
              </a:cxn>
              <a:cxn ang="0">
                <a:pos x="3" y="47"/>
              </a:cxn>
              <a:cxn ang="0">
                <a:pos x="0" y="28"/>
              </a:cxn>
              <a:cxn ang="0">
                <a:pos x="4" y="11"/>
              </a:cxn>
              <a:cxn ang="0">
                <a:pos x="12" y="2"/>
              </a:cxn>
            </a:cxnLst>
            <a:rect l="0" t="0" r="r" b="b"/>
            <a:pathLst>
              <a:path w="78" h="108">
                <a:moveTo>
                  <a:pt x="12" y="2"/>
                </a:moveTo>
                <a:lnTo>
                  <a:pt x="18" y="0"/>
                </a:lnTo>
                <a:lnTo>
                  <a:pt x="26" y="0"/>
                </a:lnTo>
                <a:lnTo>
                  <a:pt x="33" y="3"/>
                </a:lnTo>
                <a:lnTo>
                  <a:pt x="40" y="8"/>
                </a:lnTo>
                <a:lnTo>
                  <a:pt x="47" y="14"/>
                </a:lnTo>
                <a:lnTo>
                  <a:pt x="54" y="21"/>
                </a:lnTo>
                <a:lnTo>
                  <a:pt x="61" y="29"/>
                </a:lnTo>
                <a:lnTo>
                  <a:pt x="67" y="40"/>
                </a:lnTo>
                <a:lnTo>
                  <a:pt x="76" y="61"/>
                </a:lnTo>
                <a:lnTo>
                  <a:pt x="78" y="80"/>
                </a:lnTo>
                <a:lnTo>
                  <a:pt x="74" y="96"/>
                </a:lnTo>
                <a:lnTo>
                  <a:pt x="67" y="105"/>
                </a:lnTo>
                <a:lnTo>
                  <a:pt x="60" y="108"/>
                </a:lnTo>
                <a:lnTo>
                  <a:pt x="54" y="107"/>
                </a:lnTo>
                <a:lnTo>
                  <a:pt x="46" y="105"/>
                </a:lnTo>
                <a:lnTo>
                  <a:pt x="39" y="101"/>
                </a:lnTo>
                <a:lnTo>
                  <a:pt x="31" y="95"/>
                </a:lnTo>
                <a:lnTo>
                  <a:pt x="24" y="88"/>
                </a:lnTo>
                <a:lnTo>
                  <a:pt x="17" y="79"/>
                </a:lnTo>
                <a:lnTo>
                  <a:pt x="11" y="68"/>
                </a:lnTo>
                <a:lnTo>
                  <a:pt x="3" y="47"/>
                </a:lnTo>
                <a:lnTo>
                  <a:pt x="0" y="28"/>
                </a:lnTo>
                <a:lnTo>
                  <a:pt x="4" y="11"/>
                </a:lnTo>
                <a:lnTo>
                  <a:pt x="12" y="2"/>
                </a:lnTo>
                <a:close/>
              </a:path>
            </a:pathLst>
          </a:custGeom>
          <a:solidFill>
            <a:srgbClr val="EAB5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grpSp>
        <p:nvGrpSpPr>
          <p:cNvPr id="3236" name="Group 164"/>
          <p:cNvGrpSpPr>
            <a:grpSpLocks noChangeAspect="1"/>
          </p:cNvGrpSpPr>
          <p:nvPr/>
        </p:nvGrpSpPr>
        <p:grpSpPr bwMode="auto">
          <a:xfrm rot="5400000">
            <a:off x="2858276" y="3285336"/>
            <a:ext cx="2357438" cy="3787775"/>
            <a:chOff x="4050" y="1620"/>
            <a:chExt cx="1485" cy="2386"/>
          </a:xfrm>
        </p:grpSpPr>
        <p:sp>
          <p:nvSpPr>
            <p:cNvPr id="3235" name="AutoShape 163"/>
            <p:cNvSpPr>
              <a:spLocks noChangeAspect="1" noChangeArrowheads="1" noTextEdit="1"/>
            </p:cNvSpPr>
            <p:nvPr/>
          </p:nvSpPr>
          <p:spPr bwMode="auto">
            <a:xfrm>
              <a:off x="4050" y="1620"/>
              <a:ext cx="1485" cy="23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3237" name="Freeform 165"/>
            <p:cNvSpPr>
              <a:spLocks/>
            </p:cNvSpPr>
            <p:nvPr/>
          </p:nvSpPr>
          <p:spPr bwMode="auto">
            <a:xfrm>
              <a:off x="4050" y="1620"/>
              <a:ext cx="1269" cy="2300"/>
            </a:xfrm>
            <a:custGeom>
              <a:avLst/>
              <a:gdLst/>
              <a:ahLst/>
              <a:cxnLst>
                <a:cxn ang="0">
                  <a:pos x="853" y="35"/>
                </a:cxn>
                <a:cxn ang="0">
                  <a:pos x="698" y="7"/>
                </a:cxn>
                <a:cxn ang="0">
                  <a:pos x="666" y="169"/>
                </a:cxn>
                <a:cxn ang="0">
                  <a:pos x="694" y="604"/>
                </a:cxn>
                <a:cxn ang="0">
                  <a:pos x="631" y="614"/>
                </a:cxn>
                <a:cxn ang="0">
                  <a:pos x="412" y="641"/>
                </a:cxn>
                <a:cxn ang="0">
                  <a:pos x="122" y="1002"/>
                </a:cxn>
                <a:cxn ang="0">
                  <a:pos x="70" y="1185"/>
                </a:cxn>
                <a:cxn ang="0">
                  <a:pos x="47" y="1355"/>
                </a:cxn>
                <a:cxn ang="0">
                  <a:pos x="51" y="1526"/>
                </a:cxn>
                <a:cxn ang="0">
                  <a:pos x="87" y="1708"/>
                </a:cxn>
                <a:cxn ang="0">
                  <a:pos x="35" y="1920"/>
                </a:cxn>
                <a:cxn ang="0">
                  <a:pos x="6" y="2149"/>
                </a:cxn>
                <a:cxn ang="0">
                  <a:pos x="1103" y="2243"/>
                </a:cxn>
                <a:cxn ang="0">
                  <a:pos x="719" y="2091"/>
                </a:cxn>
                <a:cxn ang="0">
                  <a:pos x="1219" y="2109"/>
                </a:cxn>
                <a:cxn ang="0">
                  <a:pos x="1258" y="1927"/>
                </a:cxn>
                <a:cxn ang="0">
                  <a:pos x="600" y="1863"/>
                </a:cxn>
                <a:cxn ang="0">
                  <a:pos x="493" y="1696"/>
                </a:cxn>
                <a:cxn ang="0">
                  <a:pos x="583" y="1670"/>
                </a:cxn>
                <a:cxn ang="0">
                  <a:pos x="1002" y="1652"/>
                </a:cxn>
                <a:cxn ang="0">
                  <a:pos x="1214" y="1486"/>
                </a:cxn>
                <a:cxn ang="0">
                  <a:pos x="484" y="1373"/>
                </a:cxn>
                <a:cxn ang="0">
                  <a:pos x="249" y="1433"/>
                </a:cxn>
                <a:cxn ang="0">
                  <a:pos x="247" y="1294"/>
                </a:cxn>
                <a:cxn ang="0">
                  <a:pos x="270" y="1180"/>
                </a:cxn>
                <a:cxn ang="0">
                  <a:pos x="302" y="1089"/>
                </a:cxn>
                <a:cxn ang="0">
                  <a:pos x="360" y="1050"/>
                </a:cxn>
                <a:cxn ang="0">
                  <a:pos x="646" y="1131"/>
                </a:cxn>
                <a:cxn ang="0">
                  <a:pos x="732" y="1175"/>
                </a:cxn>
                <a:cxn ang="0">
                  <a:pos x="724" y="1231"/>
                </a:cxn>
                <a:cxn ang="0">
                  <a:pos x="754" y="1282"/>
                </a:cxn>
                <a:cxn ang="0">
                  <a:pos x="775" y="1368"/>
                </a:cxn>
                <a:cxn ang="0">
                  <a:pos x="860" y="1296"/>
                </a:cxn>
                <a:cxn ang="0">
                  <a:pos x="881" y="1256"/>
                </a:cxn>
                <a:cxn ang="0">
                  <a:pos x="963" y="1339"/>
                </a:cxn>
                <a:cxn ang="0">
                  <a:pos x="988" y="1331"/>
                </a:cxn>
                <a:cxn ang="0">
                  <a:pos x="1010" y="1323"/>
                </a:cxn>
                <a:cxn ang="0">
                  <a:pos x="1028" y="1309"/>
                </a:cxn>
                <a:cxn ang="0">
                  <a:pos x="1042" y="1288"/>
                </a:cxn>
                <a:cxn ang="0">
                  <a:pos x="1044" y="1231"/>
                </a:cxn>
                <a:cxn ang="0">
                  <a:pos x="1112" y="1296"/>
                </a:cxn>
                <a:cxn ang="0">
                  <a:pos x="1137" y="1286"/>
                </a:cxn>
                <a:cxn ang="0">
                  <a:pos x="1152" y="1272"/>
                </a:cxn>
                <a:cxn ang="0">
                  <a:pos x="1163" y="1248"/>
                </a:cxn>
                <a:cxn ang="0">
                  <a:pos x="1094" y="1141"/>
                </a:cxn>
                <a:cxn ang="0">
                  <a:pos x="1060" y="1093"/>
                </a:cxn>
                <a:cxn ang="0">
                  <a:pos x="1044" y="1032"/>
                </a:cxn>
                <a:cxn ang="0">
                  <a:pos x="896" y="643"/>
                </a:cxn>
                <a:cxn ang="0">
                  <a:pos x="916" y="592"/>
                </a:cxn>
                <a:cxn ang="0">
                  <a:pos x="835" y="169"/>
                </a:cxn>
              </a:cxnLst>
              <a:rect l="0" t="0" r="r" b="b"/>
              <a:pathLst>
                <a:path w="1269" h="2300">
                  <a:moveTo>
                    <a:pt x="853" y="154"/>
                  </a:moveTo>
                  <a:lnTo>
                    <a:pt x="853" y="35"/>
                  </a:lnTo>
                  <a:lnTo>
                    <a:pt x="817" y="0"/>
                  </a:lnTo>
                  <a:lnTo>
                    <a:pt x="698" y="7"/>
                  </a:lnTo>
                  <a:lnTo>
                    <a:pt x="658" y="39"/>
                  </a:lnTo>
                  <a:lnTo>
                    <a:pt x="666" y="169"/>
                  </a:lnTo>
                  <a:lnTo>
                    <a:pt x="683" y="198"/>
                  </a:lnTo>
                  <a:lnTo>
                    <a:pt x="694" y="604"/>
                  </a:lnTo>
                  <a:lnTo>
                    <a:pt x="632" y="608"/>
                  </a:lnTo>
                  <a:lnTo>
                    <a:pt x="631" y="614"/>
                  </a:lnTo>
                  <a:lnTo>
                    <a:pt x="416" y="619"/>
                  </a:lnTo>
                  <a:lnTo>
                    <a:pt x="412" y="641"/>
                  </a:lnTo>
                  <a:lnTo>
                    <a:pt x="219" y="839"/>
                  </a:lnTo>
                  <a:lnTo>
                    <a:pt x="122" y="1002"/>
                  </a:lnTo>
                  <a:lnTo>
                    <a:pt x="92" y="1095"/>
                  </a:lnTo>
                  <a:lnTo>
                    <a:pt x="70" y="1185"/>
                  </a:lnTo>
                  <a:lnTo>
                    <a:pt x="55" y="1271"/>
                  </a:lnTo>
                  <a:lnTo>
                    <a:pt x="47" y="1355"/>
                  </a:lnTo>
                  <a:lnTo>
                    <a:pt x="45" y="1439"/>
                  </a:lnTo>
                  <a:lnTo>
                    <a:pt x="51" y="1526"/>
                  </a:lnTo>
                  <a:lnTo>
                    <a:pt x="66" y="1614"/>
                  </a:lnTo>
                  <a:lnTo>
                    <a:pt x="87" y="1708"/>
                  </a:lnTo>
                  <a:lnTo>
                    <a:pt x="92" y="1748"/>
                  </a:lnTo>
                  <a:lnTo>
                    <a:pt x="35" y="1920"/>
                  </a:lnTo>
                  <a:lnTo>
                    <a:pt x="0" y="1951"/>
                  </a:lnTo>
                  <a:lnTo>
                    <a:pt x="6" y="2149"/>
                  </a:lnTo>
                  <a:lnTo>
                    <a:pt x="1031" y="2300"/>
                  </a:lnTo>
                  <a:lnTo>
                    <a:pt x="1103" y="2243"/>
                  </a:lnTo>
                  <a:lnTo>
                    <a:pt x="1095" y="2127"/>
                  </a:lnTo>
                  <a:lnTo>
                    <a:pt x="719" y="2091"/>
                  </a:lnTo>
                  <a:lnTo>
                    <a:pt x="617" y="2058"/>
                  </a:lnTo>
                  <a:lnTo>
                    <a:pt x="1219" y="2109"/>
                  </a:lnTo>
                  <a:lnTo>
                    <a:pt x="1269" y="2054"/>
                  </a:lnTo>
                  <a:lnTo>
                    <a:pt x="1258" y="1927"/>
                  </a:lnTo>
                  <a:lnTo>
                    <a:pt x="706" y="1881"/>
                  </a:lnTo>
                  <a:lnTo>
                    <a:pt x="600" y="1863"/>
                  </a:lnTo>
                  <a:lnTo>
                    <a:pt x="493" y="1774"/>
                  </a:lnTo>
                  <a:lnTo>
                    <a:pt x="493" y="1696"/>
                  </a:lnTo>
                  <a:lnTo>
                    <a:pt x="540" y="1696"/>
                  </a:lnTo>
                  <a:lnTo>
                    <a:pt x="583" y="1670"/>
                  </a:lnTo>
                  <a:lnTo>
                    <a:pt x="583" y="1636"/>
                  </a:lnTo>
                  <a:lnTo>
                    <a:pt x="1002" y="1652"/>
                  </a:lnTo>
                  <a:lnTo>
                    <a:pt x="1028" y="1614"/>
                  </a:lnTo>
                  <a:lnTo>
                    <a:pt x="1214" y="1486"/>
                  </a:lnTo>
                  <a:lnTo>
                    <a:pt x="1214" y="1411"/>
                  </a:lnTo>
                  <a:lnTo>
                    <a:pt x="484" y="1373"/>
                  </a:lnTo>
                  <a:lnTo>
                    <a:pt x="262" y="1510"/>
                  </a:lnTo>
                  <a:lnTo>
                    <a:pt x="249" y="1433"/>
                  </a:lnTo>
                  <a:lnTo>
                    <a:pt x="245" y="1360"/>
                  </a:lnTo>
                  <a:lnTo>
                    <a:pt x="247" y="1294"/>
                  </a:lnTo>
                  <a:lnTo>
                    <a:pt x="256" y="1234"/>
                  </a:lnTo>
                  <a:lnTo>
                    <a:pt x="270" y="1180"/>
                  </a:lnTo>
                  <a:lnTo>
                    <a:pt x="285" y="1131"/>
                  </a:lnTo>
                  <a:lnTo>
                    <a:pt x="302" y="1089"/>
                  </a:lnTo>
                  <a:lnTo>
                    <a:pt x="318" y="1053"/>
                  </a:lnTo>
                  <a:lnTo>
                    <a:pt x="360" y="1050"/>
                  </a:lnTo>
                  <a:lnTo>
                    <a:pt x="646" y="1105"/>
                  </a:lnTo>
                  <a:lnTo>
                    <a:pt x="646" y="1131"/>
                  </a:lnTo>
                  <a:lnTo>
                    <a:pt x="719" y="1136"/>
                  </a:lnTo>
                  <a:lnTo>
                    <a:pt x="732" y="1175"/>
                  </a:lnTo>
                  <a:lnTo>
                    <a:pt x="706" y="1179"/>
                  </a:lnTo>
                  <a:lnTo>
                    <a:pt x="724" y="1231"/>
                  </a:lnTo>
                  <a:lnTo>
                    <a:pt x="754" y="1218"/>
                  </a:lnTo>
                  <a:lnTo>
                    <a:pt x="754" y="1282"/>
                  </a:lnTo>
                  <a:lnTo>
                    <a:pt x="775" y="1299"/>
                  </a:lnTo>
                  <a:lnTo>
                    <a:pt x="775" y="1368"/>
                  </a:lnTo>
                  <a:lnTo>
                    <a:pt x="860" y="1368"/>
                  </a:lnTo>
                  <a:lnTo>
                    <a:pt x="860" y="1296"/>
                  </a:lnTo>
                  <a:lnTo>
                    <a:pt x="881" y="1286"/>
                  </a:lnTo>
                  <a:lnTo>
                    <a:pt x="881" y="1256"/>
                  </a:lnTo>
                  <a:lnTo>
                    <a:pt x="917" y="1253"/>
                  </a:lnTo>
                  <a:lnTo>
                    <a:pt x="963" y="1339"/>
                  </a:lnTo>
                  <a:lnTo>
                    <a:pt x="976" y="1335"/>
                  </a:lnTo>
                  <a:lnTo>
                    <a:pt x="988" y="1331"/>
                  </a:lnTo>
                  <a:lnTo>
                    <a:pt x="1000" y="1328"/>
                  </a:lnTo>
                  <a:lnTo>
                    <a:pt x="1010" y="1323"/>
                  </a:lnTo>
                  <a:lnTo>
                    <a:pt x="1020" y="1317"/>
                  </a:lnTo>
                  <a:lnTo>
                    <a:pt x="1028" y="1309"/>
                  </a:lnTo>
                  <a:lnTo>
                    <a:pt x="1037" y="1300"/>
                  </a:lnTo>
                  <a:lnTo>
                    <a:pt x="1042" y="1288"/>
                  </a:lnTo>
                  <a:lnTo>
                    <a:pt x="1013" y="1231"/>
                  </a:lnTo>
                  <a:lnTo>
                    <a:pt x="1044" y="1231"/>
                  </a:lnTo>
                  <a:lnTo>
                    <a:pt x="1095" y="1299"/>
                  </a:lnTo>
                  <a:lnTo>
                    <a:pt x="1112" y="1296"/>
                  </a:lnTo>
                  <a:lnTo>
                    <a:pt x="1126" y="1291"/>
                  </a:lnTo>
                  <a:lnTo>
                    <a:pt x="1137" y="1286"/>
                  </a:lnTo>
                  <a:lnTo>
                    <a:pt x="1145" y="1279"/>
                  </a:lnTo>
                  <a:lnTo>
                    <a:pt x="1152" y="1272"/>
                  </a:lnTo>
                  <a:lnTo>
                    <a:pt x="1158" y="1261"/>
                  </a:lnTo>
                  <a:lnTo>
                    <a:pt x="1163" y="1248"/>
                  </a:lnTo>
                  <a:lnTo>
                    <a:pt x="1167" y="1231"/>
                  </a:lnTo>
                  <a:lnTo>
                    <a:pt x="1094" y="1141"/>
                  </a:lnTo>
                  <a:lnTo>
                    <a:pt x="1095" y="1119"/>
                  </a:lnTo>
                  <a:lnTo>
                    <a:pt x="1060" y="1093"/>
                  </a:lnTo>
                  <a:lnTo>
                    <a:pt x="1057" y="1053"/>
                  </a:lnTo>
                  <a:lnTo>
                    <a:pt x="1044" y="1032"/>
                  </a:lnTo>
                  <a:lnTo>
                    <a:pt x="923" y="1080"/>
                  </a:lnTo>
                  <a:lnTo>
                    <a:pt x="896" y="643"/>
                  </a:lnTo>
                  <a:lnTo>
                    <a:pt x="918" y="630"/>
                  </a:lnTo>
                  <a:lnTo>
                    <a:pt x="916" y="592"/>
                  </a:lnTo>
                  <a:lnTo>
                    <a:pt x="859" y="597"/>
                  </a:lnTo>
                  <a:lnTo>
                    <a:pt x="835" y="169"/>
                  </a:lnTo>
                  <a:lnTo>
                    <a:pt x="853" y="154"/>
                  </a:lnTo>
                  <a:close/>
                </a:path>
              </a:pathLst>
            </a:custGeom>
            <a:solidFill>
              <a:srgbClr val="BFBFB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3238" name="Freeform 166"/>
            <p:cNvSpPr>
              <a:spLocks/>
            </p:cNvSpPr>
            <p:nvPr/>
          </p:nvSpPr>
          <p:spPr bwMode="auto">
            <a:xfrm>
              <a:off x="4267" y="1692"/>
              <a:ext cx="1268" cy="2301"/>
            </a:xfrm>
            <a:custGeom>
              <a:avLst/>
              <a:gdLst/>
              <a:ahLst/>
              <a:cxnLst>
                <a:cxn ang="0">
                  <a:pos x="851" y="35"/>
                </a:cxn>
                <a:cxn ang="0">
                  <a:pos x="698" y="8"/>
                </a:cxn>
                <a:cxn ang="0">
                  <a:pos x="666" y="170"/>
                </a:cxn>
                <a:cxn ang="0">
                  <a:pos x="693" y="604"/>
                </a:cxn>
                <a:cxn ang="0">
                  <a:pos x="631" y="616"/>
                </a:cxn>
                <a:cxn ang="0">
                  <a:pos x="412" y="641"/>
                </a:cxn>
                <a:cxn ang="0">
                  <a:pos x="122" y="1003"/>
                </a:cxn>
                <a:cxn ang="0">
                  <a:pos x="70" y="1185"/>
                </a:cxn>
                <a:cxn ang="0">
                  <a:pos x="47" y="1356"/>
                </a:cxn>
                <a:cxn ang="0">
                  <a:pos x="51" y="1527"/>
                </a:cxn>
                <a:cxn ang="0">
                  <a:pos x="87" y="1710"/>
                </a:cxn>
                <a:cxn ang="0">
                  <a:pos x="35" y="1922"/>
                </a:cxn>
                <a:cxn ang="0">
                  <a:pos x="6" y="2147"/>
                </a:cxn>
                <a:cxn ang="0">
                  <a:pos x="1103" y="2244"/>
                </a:cxn>
                <a:cxn ang="0">
                  <a:pos x="719" y="2090"/>
                </a:cxn>
                <a:cxn ang="0">
                  <a:pos x="1218" y="2108"/>
                </a:cxn>
                <a:cxn ang="0">
                  <a:pos x="1258" y="1927"/>
                </a:cxn>
                <a:cxn ang="0">
                  <a:pos x="600" y="1865"/>
                </a:cxn>
                <a:cxn ang="0">
                  <a:pos x="493" y="1697"/>
                </a:cxn>
                <a:cxn ang="0">
                  <a:pos x="582" y="1671"/>
                </a:cxn>
                <a:cxn ang="0">
                  <a:pos x="1001" y="1654"/>
                </a:cxn>
                <a:cxn ang="0">
                  <a:pos x="1214" y="1487"/>
                </a:cxn>
                <a:cxn ang="0">
                  <a:pos x="484" y="1374"/>
                </a:cxn>
                <a:cxn ang="0">
                  <a:pos x="249" y="1434"/>
                </a:cxn>
                <a:cxn ang="0">
                  <a:pos x="247" y="1295"/>
                </a:cxn>
                <a:cxn ang="0">
                  <a:pos x="268" y="1181"/>
                </a:cxn>
                <a:cxn ang="0">
                  <a:pos x="302" y="1091"/>
                </a:cxn>
                <a:cxn ang="0">
                  <a:pos x="360" y="1051"/>
                </a:cxn>
                <a:cxn ang="0">
                  <a:pos x="647" y="1133"/>
                </a:cxn>
                <a:cxn ang="0">
                  <a:pos x="732" y="1176"/>
                </a:cxn>
                <a:cxn ang="0">
                  <a:pos x="723" y="1232"/>
                </a:cxn>
                <a:cxn ang="0">
                  <a:pos x="753" y="1283"/>
                </a:cxn>
                <a:cxn ang="0">
                  <a:pos x="774" y="1369"/>
                </a:cxn>
                <a:cxn ang="0">
                  <a:pos x="861" y="1296"/>
                </a:cxn>
                <a:cxn ang="0">
                  <a:pos x="882" y="1257"/>
                </a:cxn>
                <a:cxn ang="0">
                  <a:pos x="963" y="1339"/>
                </a:cxn>
                <a:cxn ang="0">
                  <a:pos x="988" y="1333"/>
                </a:cxn>
                <a:cxn ang="0">
                  <a:pos x="1009" y="1324"/>
                </a:cxn>
                <a:cxn ang="0">
                  <a:pos x="1027" y="1311"/>
                </a:cxn>
                <a:cxn ang="0">
                  <a:pos x="1041" y="1289"/>
                </a:cxn>
                <a:cxn ang="0">
                  <a:pos x="1044" y="1232"/>
                </a:cxn>
                <a:cxn ang="0">
                  <a:pos x="1112" y="1296"/>
                </a:cxn>
                <a:cxn ang="0">
                  <a:pos x="1137" y="1287"/>
                </a:cxn>
                <a:cxn ang="0">
                  <a:pos x="1152" y="1273"/>
                </a:cxn>
                <a:cxn ang="0">
                  <a:pos x="1163" y="1249"/>
                </a:cxn>
                <a:cxn ang="0">
                  <a:pos x="1094" y="1141"/>
                </a:cxn>
                <a:cxn ang="0">
                  <a:pos x="1060" y="1094"/>
                </a:cxn>
                <a:cxn ang="0">
                  <a:pos x="1044" y="1034"/>
                </a:cxn>
                <a:cxn ang="0">
                  <a:pos x="896" y="644"/>
                </a:cxn>
                <a:cxn ang="0">
                  <a:pos x="916" y="593"/>
                </a:cxn>
                <a:cxn ang="0">
                  <a:pos x="834" y="171"/>
                </a:cxn>
              </a:cxnLst>
              <a:rect l="0" t="0" r="r" b="b"/>
              <a:pathLst>
                <a:path w="1268" h="2301">
                  <a:moveTo>
                    <a:pt x="852" y="155"/>
                  </a:moveTo>
                  <a:lnTo>
                    <a:pt x="851" y="35"/>
                  </a:lnTo>
                  <a:lnTo>
                    <a:pt x="817" y="0"/>
                  </a:lnTo>
                  <a:lnTo>
                    <a:pt x="698" y="8"/>
                  </a:lnTo>
                  <a:lnTo>
                    <a:pt x="657" y="40"/>
                  </a:lnTo>
                  <a:lnTo>
                    <a:pt x="666" y="170"/>
                  </a:lnTo>
                  <a:lnTo>
                    <a:pt x="684" y="199"/>
                  </a:lnTo>
                  <a:lnTo>
                    <a:pt x="693" y="604"/>
                  </a:lnTo>
                  <a:lnTo>
                    <a:pt x="632" y="609"/>
                  </a:lnTo>
                  <a:lnTo>
                    <a:pt x="631" y="616"/>
                  </a:lnTo>
                  <a:lnTo>
                    <a:pt x="416" y="620"/>
                  </a:lnTo>
                  <a:lnTo>
                    <a:pt x="412" y="641"/>
                  </a:lnTo>
                  <a:lnTo>
                    <a:pt x="220" y="839"/>
                  </a:lnTo>
                  <a:lnTo>
                    <a:pt x="122" y="1003"/>
                  </a:lnTo>
                  <a:lnTo>
                    <a:pt x="92" y="1097"/>
                  </a:lnTo>
                  <a:lnTo>
                    <a:pt x="70" y="1185"/>
                  </a:lnTo>
                  <a:lnTo>
                    <a:pt x="55" y="1271"/>
                  </a:lnTo>
                  <a:lnTo>
                    <a:pt x="47" y="1356"/>
                  </a:lnTo>
                  <a:lnTo>
                    <a:pt x="45" y="1441"/>
                  </a:lnTo>
                  <a:lnTo>
                    <a:pt x="51" y="1527"/>
                  </a:lnTo>
                  <a:lnTo>
                    <a:pt x="66" y="1616"/>
                  </a:lnTo>
                  <a:lnTo>
                    <a:pt x="87" y="1710"/>
                  </a:lnTo>
                  <a:lnTo>
                    <a:pt x="92" y="1749"/>
                  </a:lnTo>
                  <a:lnTo>
                    <a:pt x="35" y="1922"/>
                  </a:lnTo>
                  <a:lnTo>
                    <a:pt x="0" y="1951"/>
                  </a:lnTo>
                  <a:lnTo>
                    <a:pt x="6" y="2147"/>
                  </a:lnTo>
                  <a:lnTo>
                    <a:pt x="1031" y="2301"/>
                  </a:lnTo>
                  <a:lnTo>
                    <a:pt x="1103" y="2244"/>
                  </a:lnTo>
                  <a:lnTo>
                    <a:pt x="1095" y="2126"/>
                  </a:lnTo>
                  <a:lnTo>
                    <a:pt x="719" y="2090"/>
                  </a:lnTo>
                  <a:lnTo>
                    <a:pt x="617" y="2060"/>
                  </a:lnTo>
                  <a:lnTo>
                    <a:pt x="1218" y="2108"/>
                  </a:lnTo>
                  <a:lnTo>
                    <a:pt x="1268" y="2055"/>
                  </a:lnTo>
                  <a:lnTo>
                    <a:pt x="1258" y="1927"/>
                  </a:lnTo>
                  <a:lnTo>
                    <a:pt x="706" y="1883"/>
                  </a:lnTo>
                  <a:lnTo>
                    <a:pt x="600" y="1865"/>
                  </a:lnTo>
                  <a:lnTo>
                    <a:pt x="493" y="1775"/>
                  </a:lnTo>
                  <a:lnTo>
                    <a:pt x="493" y="1697"/>
                  </a:lnTo>
                  <a:lnTo>
                    <a:pt x="540" y="1697"/>
                  </a:lnTo>
                  <a:lnTo>
                    <a:pt x="582" y="1671"/>
                  </a:lnTo>
                  <a:lnTo>
                    <a:pt x="582" y="1636"/>
                  </a:lnTo>
                  <a:lnTo>
                    <a:pt x="1001" y="1654"/>
                  </a:lnTo>
                  <a:lnTo>
                    <a:pt x="1028" y="1615"/>
                  </a:lnTo>
                  <a:lnTo>
                    <a:pt x="1214" y="1487"/>
                  </a:lnTo>
                  <a:lnTo>
                    <a:pt x="1214" y="1412"/>
                  </a:lnTo>
                  <a:lnTo>
                    <a:pt x="484" y="1374"/>
                  </a:lnTo>
                  <a:lnTo>
                    <a:pt x="262" y="1511"/>
                  </a:lnTo>
                  <a:lnTo>
                    <a:pt x="249" y="1434"/>
                  </a:lnTo>
                  <a:lnTo>
                    <a:pt x="245" y="1361"/>
                  </a:lnTo>
                  <a:lnTo>
                    <a:pt x="247" y="1295"/>
                  </a:lnTo>
                  <a:lnTo>
                    <a:pt x="257" y="1234"/>
                  </a:lnTo>
                  <a:lnTo>
                    <a:pt x="268" y="1181"/>
                  </a:lnTo>
                  <a:lnTo>
                    <a:pt x="285" y="1133"/>
                  </a:lnTo>
                  <a:lnTo>
                    <a:pt x="302" y="1091"/>
                  </a:lnTo>
                  <a:lnTo>
                    <a:pt x="317" y="1055"/>
                  </a:lnTo>
                  <a:lnTo>
                    <a:pt x="360" y="1051"/>
                  </a:lnTo>
                  <a:lnTo>
                    <a:pt x="647" y="1105"/>
                  </a:lnTo>
                  <a:lnTo>
                    <a:pt x="647" y="1133"/>
                  </a:lnTo>
                  <a:lnTo>
                    <a:pt x="719" y="1137"/>
                  </a:lnTo>
                  <a:lnTo>
                    <a:pt x="732" y="1176"/>
                  </a:lnTo>
                  <a:lnTo>
                    <a:pt x="706" y="1179"/>
                  </a:lnTo>
                  <a:lnTo>
                    <a:pt x="723" y="1232"/>
                  </a:lnTo>
                  <a:lnTo>
                    <a:pt x="753" y="1219"/>
                  </a:lnTo>
                  <a:lnTo>
                    <a:pt x="753" y="1283"/>
                  </a:lnTo>
                  <a:lnTo>
                    <a:pt x="774" y="1300"/>
                  </a:lnTo>
                  <a:lnTo>
                    <a:pt x="774" y="1369"/>
                  </a:lnTo>
                  <a:lnTo>
                    <a:pt x="861" y="1369"/>
                  </a:lnTo>
                  <a:lnTo>
                    <a:pt x="861" y="1296"/>
                  </a:lnTo>
                  <a:lnTo>
                    <a:pt x="882" y="1288"/>
                  </a:lnTo>
                  <a:lnTo>
                    <a:pt x="882" y="1257"/>
                  </a:lnTo>
                  <a:lnTo>
                    <a:pt x="917" y="1253"/>
                  </a:lnTo>
                  <a:lnTo>
                    <a:pt x="963" y="1339"/>
                  </a:lnTo>
                  <a:lnTo>
                    <a:pt x="976" y="1337"/>
                  </a:lnTo>
                  <a:lnTo>
                    <a:pt x="988" y="1333"/>
                  </a:lnTo>
                  <a:lnTo>
                    <a:pt x="1000" y="1329"/>
                  </a:lnTo>
                  <a:lnTo>
                    <a:pt x="1009" y="1324"/>
                  </a:lnTo>
                  <a:lnTo>
                    <a:pt x="1019" y="1318"/>
                  </a:lnTo>
                  <a:lnTo>
                    <a:pt x="1027" y="1311"/>
                  </a:lnTo>
                  <a:lnTo>
                    <a:pt x="1035" y="1301"/>
                  </a:lnTo>
                  <a:lnTo>
                    <a:pt x="1041" y="1289"/>
                  </a:lnTo>
                  <a:lnTo>
                    <a:pt x="1013" y="1232"/>
                  </a:lnTo>
                  <a:lnTo>
                    <a:pt x="1044" y="1232"/>
                  </a:lnTo>
                  <a:lnTo>
                    <a:pt x="1095" y="1300"/>
                  </a:lnTo>
                  <a:lnTo>
                    <a:pt x="1112" y="1296"/>
                  </a:lnTo>
                  <a:lnTo>
                    <a:pt x="1126" y="1292"/>
                  </a:lnTo>
                  <a:lnTo>
                    <a:pt x="1137" y="1287"/>
                  </a:lnTo>
                  <a:lnTo>
                    <a:pt x="1145" y="1281"/>
                  </a:lnTo>
                  <a:lnTo>
                    <a:pt x="1152" y="1273"/>
                  </a:lnTo>
                  <a:lnTo>
                    <a:pt x="1158" y="1262"/>
                  </a:lnTo>
                  <a:lnTo>
                    <a:pt x="1163" y="1249"/>
                  </a:lnTo>
                  <a:lnTo>
                    <a:pt x="1167" y="1232"/>
                  </a:lnTo>
                  <a:lnTo>
                    <a:pt x="1094" y="1141"/>
                  </a:lnTo>
                  <a:lnTo>
                    <a:pt x="1095" y="1120"/>
                  </a:lnTo>
                  <a:lnTo>
                    <a:pt x="1060" y="1094"/>
                  </a:lnTo>
                  <a:lnTo>
                    <a:pt x="1057" y="1055"/>
                  </a:lnTo>
                  <a:lnTo>
                    <a:pt x="1044" y="1034"/>
                  </a:lnTo>
                  <a:lnTo>
                    <a:pt x="923" y="1080"/>
                  </a:lnTo>
                  <a:lnTo>
                    <a:pt x="896" y="644"/>
                  </a:lnTo>
                  <a:lnTo>
                    <a:pt x="919" y="632"/>
                  </a:lnTo>
                  <a:lnTo>
                    <a:pt x="916" y="593"/>
                  </a:lnTo>
                  <a:lnTo>
                    <a:pt x="858" y="597"/>
                  </a:lnTo>
                  <a:lnTo>
                    <a:pt x="834" y="171"/>
                  </a:lnTo>
                  <a:lnTo>
                    <a:pt x="852" y="155"/>
                  </a:lnTo>
                  <a:close/>
                </a:path>
              </a:pathLst>
            </a:custGeom>
            <a:solidFill>
              <a:srgbClr val="00335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3239" name="Freeform 167"/>
            <p:cNvSpPr>
              <a:spLocks/>
            </p:cNvSpPr>
            <p:nvPr/>
          </p:nvSpPr>
          <p:spPr bwMode="auto">
            <a:xfrm>
              <a:off x="4928" y="2811"/>
              <a:ext cx="216" cy="43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213" y="0"/>
                </a:cxn>
                <a:cxn ang="0">
                  <a:pos x="216" y="28"/>
                </a:cxn>
                <a:cxn ang="0">
                  <a:pos x="2" y="43"/>
                </a:cxn>
                <a:cxn ang="0">
                  <a:pos x="0" y="14"/>
                </a:cxn>
              </a:cxnLst>
              <a:rect l="0" t="0" r="r" b="b"/>
              <a:pathLst>
                <a:path w="216" h="43">
                  <a:moveTo>
                    <a:pt x="0" y="14"/>
                  </a:moveTo>
                  <a:lnTo>
                    <a:pt x="213" y="0"/>
                  </a:lnTo>
                  <a:lnTo>
                    <a:pt x="216" y="28"/>
                  </a:lnTo>
                  <a:lnTo>
                    <a:pt x="2" y="43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8C4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3240" name="Freeform 168"/>
            <p:cNvSpPr>
              <a:spLocks/>
            </p:cNvSpPr>
            <p:nvPr/>
          </p:nvSpPr>
          <p:spPr bwMode="auto">
            <a:xfrm>
              <a:off x="4971" y="2812"/>
              <a:ext cx="145" cy="39"/>
            </a:xfrm>
            <a:custGeom>
              <a:avLst/>
              <a:gdLst/>
              <a:ahLst/>
              <a:cxnLst>
                <a:cxn ang="0">
                  <a:pos x="0" y="11"/>
                </a:cxn>
                <a:cxn ang="0">
                  <a:pos x="144" y="0"/>
                </a:cxn>
                <a:cxn ang="0">
                  <a:pos x="145" y="30"/>
                </a:cxn>
                <a:cxn ang="0">
                  <a:pos x="2" y="39"/>
                </a:cxn>
                <a:cxn ang="0">
                  <a:pos x="0" y="11"/>
                </a:cxn>
              </a:cxnLst>
              <a:rect l="0" t="0" r="r" b="b"/>
              <a:pathLst>
                <a:path w="145" h="39">
                  <a:moveTo>
                    <a:pt x="0" y="11"/>
                  </a:moveTo>
                  <a:lnTo>
                    <a:pt x="144" y="0"/>
                  </a:lnTo>
                  <a:lnTo>
                    <a:pt x="145" y="30"/>
                  </a:lnTo>
                  <a:lnTo>
                    <a:pt x="2" y="39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B76B0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3241" name="Freeform 169"/>
            <p:cNvSpPr>
              <a:spLocks/>
            </p:cNvSpPr>
            <p:nvPr/>
          </p:nvSpPr>
          <p:spPr bwMode="auto">
            <a:xfrm>
              <a:off x="4995" y="2815"/>
              <a:ext cx="87" cy="35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84" y="0"/>
                </a:cxn>
                <a:cxn ang="0">
                  <a:pos x="87" y="29"/>
                </a:cxn>
                <a:cxn ang="0">
                  <a:pos x="1" y="35"/>
                </a:cxn>
                <a:cxn ang="0">
                  <a:pos x="0" y="5"/>
                </a:cxn>
              </a:cxnLst>
              <a:rect l="0" t="0" r="r" b="b"/>
              <a:pathLst>
                <a:path w="87" h="35">
                  <a:moveTo>
                    <a:pt x="0" y="5"/>
                  </a:moveTo>
                  <a:lnTo>
                    <a:pt x="84" y="0"/>
                  </a:lnTo>
                  <a:lnTo>
                    <a:pt x="87" y="29"/>
                  </a:lnTo>
                  <a:lnTo>
                    <a:pt x="1" y="35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D18E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3242" name="Freeform 170"/>
            <p:cNvSpPr>
              <a:spLocks/>
            </p:cNvSpPr>
            <p:nvPr/>
          </p:nvSpPr>
          <p:spPr bwMode="auto">
            <a:xfrm>
              <a:off x="5017" y="2817"/>
              <a:ext cx="41" cy="31"/>
            </a:xfrm>
            <a:custGeom>
              <a:avLst/>
              <a:gdLst/>
              <a:ahLst/>
              <a:cxnLst>
                <a:cxn ang="0">
                  <a:pos x="0" y="2"/>
                </a:cxn>
                <a:cxn ang="0">
                  <a:pos x="40" y="0"/>
                </a:cxn>
                <a:cxn ang="0">
                  <a:pos x="41" y="28"/>
                </a:cxn>
                <a:cxn ang="0">
                  <a:pos x="3" y="31"/>
                </a:cxn>
                <a:cxn ang="0">
                  <a:pos x="0" y="2"/>
                </a:cxn>
              </a:cxnLst>
              <a:rect l="0" t="0" r="r" b="b"/>
              <a:pathLst>
                <a:path w="41" h="31">
                  <a:moveTo>
                    <a:pt x="0" y="2"/>
                  </a:moveTo>
                  <a:lnTo>
                    <a:pt x="40" y="0"/>
                  </a:lnTo>
                  <a:lnTo>
                    <a:pt x="41" y="28"/>
                  </a:lnTo>
                  <a:lnTo>
                    <a:pt x="3" y="31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FC9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3243" name="Freeform 171"/>
            <p:cNvSpPr>
              <a:spLocks/>
            </p:cNvSpPr>
            <p:nvPr/>
          </p:nvSpPr>
          <p:spPr bwMode="auto">
            <a:xfrm>
              <a:off x="4955" y="1873"/>
              <a:ext cx="164" cy="427"/>
            </a:xfrm>
            <a:custGeom>
              <a:avLst/>
              <a:gdLst/>
              <a:ahLst/>
              <a:cxnLst>
                <a:cxn ang="0">
                  <a:pos x="0" y="11"/>
                </a:cxn>
                <a:cxn ang="0">
                  <a:pos x="140" y="0"/>
                </a:cxn>
                <a:cxn ang="0">
                  <a:pos x="164" y="414"/>
                </a:cxn>
                <a:cxn ang="0">
                  <a:pos x="12" y="427"/>
                </a:cxn>
                <a:cxn ang="0">
                  <a:pos x="0" y="11"/>
                </a:cxn>
              </a:cxnLst>
              <a:rect l="0" t="0" r="r" b="b"/>
              <a:pathLst>
                <a:path w="164" h="427">
                  <a:moveTo>
                    <a:pt x="0" y="11"/>
                  </a:moveTo>
                  <a:lnTo>
                    <a:pt x="140" y="0"/>
                  </a:lnTo>
                  <a:lnTo>
                    <a:pt x="164" y="414"/>
                  </a:lnTo>
                  <a:lnTo>
                    <a:pt x="12" y="427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8C4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3244" name="Freeform 172"/>
            <p:cNvSpPr>
              <a:spLocks/>
            </p:cNvSpPr>
            <p:nvPr/>
          </p:nvSpPr>
          <p:spPr bwMode="auto">
            <a:xfrm>
              <a:off x="5039" y="1875"/>
              <a:ext cx="70" cy="41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415"/>
                </a:cxn>
                <a:cxn ang="0">
                  <a:pos x="70" y="413"/>
                </a:cxn>
                <a:cxn ang="0">
                  <a:pos x="49" y="3"/>
                </a:cxn>
                <a:cxn ang="0">
                  <a:pos x="0" y="0"/>
                </a:cxn>
              </a:cxnLst>
              <a:rect l="0" t="0" r="r" b="b"/>
              <a:pathLst>
                <a:path w="70" h="415">
                  <a:moveTo>
                    <a:pt x="0" y="0"/>
                  </a:moveTo>
                  <a:lnTo>
                    <a:pt x="11" y="415"/>
                  </a:lnTo>
                  <a:lnTo>
                    <a:pt x="70" y="413"/>
                  </a:lnTo>
                  <a:lnTo>
                    <a:pt x="49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76B0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3245" name="Freeform 173"/>
            <p:cNvSpPr>
              <a:spLocks/>
            </p:cNvSpPr>
            <p:nvPr/>
          </p:nvSpPr>
          <p:spPr bwMode="auto">
            <a:xfrm>
              <a:off x="4961" y="1875"/>
              <a:ext cx="71" cy="42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" y="423"/>
                </a:cxn>
                <a:cxn ang="0">
                  <a:pos x="71" y="417"/>
                </a:cxn>
                <a:cxn ang="0">
                  <a:pos x="59" y="0"/>
                </a:cxn>
                <a:cxn ang="0">
                  <a:pos x="0" y="0"/>
                </a:cxn>
              </a:cxnLst>
              <a:rect l="0" t="0" r="r" b="b"/>
              <a:pathLst>
                <a:path w="71" h="423">
                  <a:moveTo>
                    <a:pt x="0" y="0"/>
                  </a:moveTo>
                  <a:lnTo>
                    <a:pt x="11" y="423"/>
                  </a:lnTo>
                  <a:lnTo>
                    <a:pt x="71" y="417"/>
                  </a:lnTo>
                  <a:lnTo>
                    <a:pt x="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76B0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3246" name="Freeform 174"/>
            <p:cNvSpPr>
              <a:spLocks/>
            </p:cNvSpPr>
            <p:nvPr/>
          </p:nvSpPr>
          <p:spPr bwMode="auto">
            <a:xfrm>
              <a:off x="4942" y="1726"/>
              <a:ext cx="170" cy="141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7" y="141"/>
                </a:cxn>
                <a:cxn ang="0">
                  <a:pos x="170" y="133"/>
                </a:cxn>
                <a:cxn ang="0">
                  <a:pos x="164" y="0"/>
                </a:cxn>
                <a:cxn ang="0">
                  <a:pos x="0" y="6"/>
                </a:cxn>
              </a:cxnLst>
              <a:rect l="0" t="0" r="r" b="b"/>
              <a:pathLst>
                <a:path w="170" h="141">
                  <a:moveTo>
                    <a:pt x="0" y="6"/>
                  </a:moveTo>
                  <a:lnTo>
                    <a:pt x="7" y="141"/>
                  </a:lnTo>
                  <a:lnTo>
                    <a:pt x="170" y="133"/>
                  </a:lnTo>
                  <a:lnTo>
                    <a:pt x="164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8C4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3247" name="Freeform 175"/>
            <p:cNvSpPr>
              <a:spLocks/>
            </p:cNvSpPr>
            <p:nvPr/>
          </p:nvSpPr>
          <p:spPr bwMode="auto">
            <a:xfrm>
              <a:off x="5053" y="1875"/>
              <a:ext cx="49" cy="41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414"/>
                </a:cxn>
                <a:cxn ang="0">
                  <a:pos x="49" y="412"/>
                </a:cxn>
                <a:cxn ang="0">
                  <a:pos x="32" y="0"/>
                </a:cxn>
                <a:cxn ang="0">
                  <a:pos x="0" y="0"/>
                </a:cxn>
              </a:cxnLst>
              <a:rect l="0" t="0" r="r" b="b"/>
              <a:pathLst>
                <a:path w="49" h="414">
                  <a:moveTo>
                    <a:pt x="0" y="0"/>
                  </a:moveTo>
                  <a:lnTo>
                    <a:pt x="6" y="414"/>
                  </a:lnTo>
                  <a:lnTo>
                    <a:pt x="49" y="412"/>
                  </a:lnTo>
                  <a:lnTo>
                    <a:pt x="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18E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3248" name="Freeform 176"/>
            <p:cNvSpPr>
              <a:spLocks/>
            </p:cNvSpPr>
            <p:nvPr/>
          </p:nvSpPr>
          <p:spPr bwMode="auto">
            <a:xfrm>
              <a:off x="4974" y="1875"/>
              <a:ext cx="45" cy="42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" y="423"/>
                </a:cxn>
                <a:cxn ang="0">
                  <a:pos x="45" y="418"/>
                </a:cxn>
                <a:cxn ang="0">
                  <a:pos x="34" y="0"/>
                </a:cxn>
                <a:cxn ang="0">
                  <a:pos x="0" y="0"/>
                </a:cxn>
              </a:cxnLst>
              <a:rect l="0" t="0" r="r" b="b"/>
              <a:pathLst>
                <a:path w="45" h="423">
                  <a:moveTo>
                    <a:pt x="0" y="0"/>
                  </a:moveTo>
                  <a:lnTo>
                    <a:pt x="9" y="423"/>
                  </a:lnTo>
                  <a:lnTo>
                    <a:pt x="45" y="418"/>
                  </a:lnTo>
                  <a:lnTo>
                    <a:pt x="3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18E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3249" name="Freeform 177"/>
            <p:cNvSpPr>
              <a:spLocks/>
            </p:cNvSpPr>
            <p:nvPr/>
          </p:nvSpPr>
          <p:spPr bwMode="auto">
            <a:xfrm>
              <a:off x="4971" y="1727"/>
              <a:ext cx="111" cy="136"/>
            </a:xfrm>
            <a:custGeom>
              <a:avLst/>
              <a:gdLst/>
              <a:ahLst/>
              <a:cxnLst>
                <a:cxn ang="0">
                  <a:pos x="0" y="9"/>
                </a:cxn>
                <a:cxn ang="0">
                  <a:pos x="9" y="136"/>
                </a:cxn>
                <a:cxn ang="0">
                  <a:pos x="111" y="128"/>
                </a:cxn>
                <a:cxn ang="0">
                  <a:pos x="106" y="0"/>
                </a:cxn>
                <a:cxn ang="0">
                  <a:pos x="0" y="9"/>
                </a:cxn>
              </a:cxnLst>
              <a:rect l="0" t="0" r="r" b="b"/>
              <a:pathLst>
                <a:path w="111" h="136">
                  <a:moveTo>
                    <a:pt x="0" y="9"/>
                  </a:moveTo>
                  <a:lnTo>
                    <a:pt x="9" y="136"/>
                  </a:lnTo>
                  <a:lnTo>
                    <a:pt x="111" y="128"/>
                  </a:lnTo>
                  <a:lnTo>
                    <a:pt x="106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B76B0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3250" name="Freeform 178"/>
            <p:cNvSpPr>
              <a:spLocks/>
            </p:cNvSpPr>
            <p:nvPr/>
          </p:nvSpPr>
          <p:spPr bwMode="auto">
            <a:xfrm>
              <a:off x="5059" y="1875"/>
              <a:ext cx="33" cy="41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6" y="414"/>
                </a:cxn>
                <a:cxn ang="0">
                  <a:pos x="33" y="412"/>
                </a:cxn>
                <a:cxn ang="0">
                  <a:pos x="16" y="3"/>
                </a:cxn>
                <a:cxn ang="0">
                  <a:pos x="0" y="0"/>
                </a:cxn>
              </a:cxnLst>
              <a:rect l="0" t="0" r="r" b="b"/>
              <a:pathLst>
                <a:path w="33" h="414">
                  <a:moveTo>
                    <a:pt x="0" y="0"/>
                  </a:moveTo>
                  <a:lnTo>
                    <a:pt x="16" y="414"/>
                  </a:lnTo>
                  <a:lnTo>
                    <a:pt x="33" y="412"/>
                  </a:lnTo>
                  <a:lnTo>
                    <a:pt x="16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9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3251" name="Freeform 179"/>
            <p:cNvSpPr>
              <a:spLocks/>
            </p:cNvSpPr>
            <p:nvPr/>
          </p:nvSpPr>
          <p:spPr bwMode="auto">
            <a:xfrm>
              <a:off x="4982" y="1875"/>
              <a:ext cx="26" cy="41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" y="419"/>
                </a:cxn>
                <a:cxn ang="0">
                  <a:pos x="26" y="419"/>
                </a:cxn>
                <a:cxn ang="0">
                  <a:pos x="15" y="3"/>
                </a:cxn>
                <a:cxn ang="0">
                  <a:pos x="0" y="0"/>
                </a:cxn>
              </a:cxnLst>
              <a:rect l="0" t="0" r="r" b="b"/>
              <a:pathLst>
                <a:path w="26" h="419">
                  <a:moveTo>
                    <a:pt x="0" y="0"/>
                  </a:moveTo>
                  <a:lnTo>
                    <a:pt x="13" y="419"/>
                  </a:lnTo>
                  <a:lnTo>
                    <a:pt x="26" y="419"/>
                  </a:lnTo>
                  <a:lnTo>
                    <a:pt x="15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9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3252" name="Freeform 180"/>
            <p:cNvSpPr>
              <a:spLocks/>
            </p:cNvSpPr>
            <p:nvPr/>
          </p:nvSpPr>
          <p:spPr bwMode="auto">
            <a:xfrm>
              <a:off x="5004" y="1727"/>
              <a:ext cx="57" cy="1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34"/>
                </a:cxn>
                <a:cxn ang="0">
                  <a:pos x="57" y="129"/>
                </a:cxn>
                <a:cxn ang="0">
                  <a:pos x="55" y="5"/>
                </a:cxn>
                <a:cxn ang="0">
                  <a:pos x="0" y="0"/>
                </a:cxn>
              </a:cxnLst>
              <a:rect l="0" t="0" r="r" b="b"/>
              <a:pathLst>
                <a:path w="57" h="134">
                  <a:moveTo>
                    <a:pt x="0" y="0"/>
                  </a:moveTo>
                  <a:lnTo>
                    <a:pt x="0" y="134"/>
                  </a:lnTo>
                  <a:lnTo>
                    <a:pt x="57" y="129"/>
                  </a:lnTo>
                  <a:lnTo>
                    <a:pt x="55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18E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3253" name="Freeform 181"/>
            <p:cNvSpPr>
              <a:spLocks/>
            </p:cNvSpPr>
            <p:nvPr/>
          </p:nvSpPr>
          <p:spPr bwMode="auto">
            <a:xfrm>
              <a:off x="5024" y="1727"/>
              <a:ext cx="21" cy="134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134"/>
                </a:cxn>
                <a:cxn ang="0">
                  <a:pos x="21" y="129"/>
                </a:cxn>
                <a:cxn ang="0">
                  <a:pos x="18" y="5"/>
                </a:cxn>
                <a:cxn ang="0">
                  <a:pos x="2" y="0"/>
                </a:cxn>
              </a:cxnLst>
              <a:rect l="0" t="0" r="r" b="b"/>
              <a:pathLst>
                <a:path w="21" h="134">
                  <a:moveTo>
                    <a:pt x="2" y="0"/>
                  </a:moveTo>
                  <a:lnTo>
                    <a:pt x="0" y="134"/>
                  </a:lnTo>
                  <a:lnTo>
                    <a:pt x="21" y="129"/>
                  </a:lnTo>
                  <a:lnTo>
                    <a:pt x="18" y="5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EAB5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3254" name="Freeform 182"/>
            <p:cNvSpPr>
              <a:spLocks/>
            </p:cNvSpPr>
            <p:nvPr/>
          </p:nvSpPr>
          <p:spPr bwMode="auto">
            <a:xfrm>
              <a:off x="4296" y="2345"/>
              <a:ext cx="585" cy="1059"/>
            </a:xfrm>
            <a:custGeom>
              <a:avLst/>
              <a:gdLst/>
              <a:ahLst/>
              <a:cxnLst>
                <a:cxn ang="0">
                  <a:pos x="585" y="0"/>
                </a:cxn>
                <a:cxn ang="0">
                  <a:pos x="365" y="0"/>
                </a:cxn>
                <a:cxn ang="0">
                  <a:pos x="341" y="19"/>
                </a:cxn>
                <a:cxn ang="0">
                  <a:pos x="318" y="39"/>
                </a:cxn>
                <a:cxn ang="0">
                  <a:pos x="296" y="59"/>
                </a:cxn>
                <a:cxn ang="0">
                  <a:pos x="274" y="80"/>
                </a:cxn>
                <a:cxn ang="0">
                  <a:pos x="253" y="102"/>
                </a:cxn>
                <a:cxn ang="0">
                  <a:pos x="232" y="123"/>
                </a:cxn>
                <a:cxn ang="0">
                  <a:pos x="213" y="146"/>
                </a:cxn>
                <a:cxn ang="0">
                  <a:pos x="195" y="169"/>
                </a:cxn>
                <a:cxn ang="0">
                  <a:pos x="177" y="191"/>
                </a:cxn>
                <a:cxn ang="0">
                  <a:pos x="160" y="215"/>
                </a:cxn>
                <a:cxn ang="0">
                  <a:pos x="144" y="239"/>
                </a:cxn>
                <a:cxn ang="0">
                  <a:pos x="129" y="264"/>
                </a:cxn>
                <a:cxn ang="0">
                  <a:pos x="113" y="289"/>
                </a:cxn>
                <a:cxn ang="0">
                  <a:pos x="100" y="314"/>
                </a:cxn>
                <a:cxn ang="0">
                  <a:pos x="87" y="340"/>
                </a:cxn>
                <a:cxn ang="0">
                  <a:pos x="75" y="367"/>
                </a:cxn>
                <a:cxn ang="0">
                  <a:pos x="45" y="445"/>
                </a:cxn>
                <a:cxn ang="0">
                  <a:pos x="21" y="528"/>
                </a:cxn>
                <a:cxn ang="0">
                  <a:pos x="7" y="611"/>
                </a:cxn>
                <a:cxn ang="0">
                  <a:pos x="0" y="698"/>
                </a:cxn>
                <a:cxn ang="0">
                  <a:pos x="1" y="787"/>
                </a:cxn>
                <a:cxn ang="0">
                  <a:pos x="10" y="876"/>
                </a:cxn>
                <a:cxn ang="0">
                  <a:pos x="28" y="967"/>
                </a:cxn>
                <a:cxn ang="0">
                  <a:pos x="56" y="1059"/>
                </a:cxn>
                <a:cxn ang="0">
                  <a:pos x="120" y="993"/>
                </a:cxn>
                <a:cxn ang="0">
                  <a:pos x="179" y="982"/>
                </a:cxn>
                <a:cxn ang="0">
                  <a:pos x="173" y="928"/>
                </a:cxn>
                <a:cxn ang="0">
                  <a:pos x="161" y="880"/>
                </a:cxn>
                <a:cxn ang="0">
                  <a:pos x="154" y="833"/>
                </a:cxn>
                <a:cxn ang="0">
                  <a:pos x="151" y="788"/>
                </a:cxn>
                <a:cxn ang="0">
                  <a:pos x="154" y="744"/>
                </a:cxn>
                <a:cxn ang="0">
                  <a:pos x="160" y="698"/>
                </a:cxn>
                <a:cxn ang="0">
                  <a:pos x="168" y="654"/>
                </a:cxn>
                <a:cxn ang="0">
                  <a:pos x="179" y="608"/>
                </a:cxn>
                <a:cxn ang="0">
                  <a:pos x="191" y="559"/>
                </a:cxn>
                <a:cxn ang="0">
                  <a:pos x="254" y="412"/>
                </a:cxn>
                <a:cxn ang="0">
                  <a:pos x="318" y="388"/>
                </a:cxn>
                <a:cxn ang="0">
                  <a:pos x="405" y="406"/>
                </a:cxn>
                <a:cxn ang="0">
                  <a:pos x="516" y="430"/>
                </a:cxn>
                <a:cxn ang="0">
                  <a:pos x="510" y="141"/>
                </a:cxn>
                <a:cxn ang="0">
                  <a:pos x="585" y="141"/>
                </a:cxn>
                <a:cxn ang="0">
                  <a:pos x="585" y="0"/>
                </a:cxn>
              </a:cxnLst>
              <a:rect l="0" t="0" r="r" b="b"/>
              <a:pathLst>
                <a:path w="585" h="1059">
                  <a:moveTo>
                    <a:pt x="585" y="0"/>
                  </a:moveTo>
                  <a:lnTo>
                    <a:pt x="365" y="0"/>
                  </a:lnTo>
                  <a:lnTo>
                    <a:pt x="341" y="19"/>
                  </a:lnTo>
                  <a:lnTo>
                    <a:pt x="318" y="39"/>
                  </a:lnTo>
                  <a:lnTo>
                    <a:pt x="296" y="59"/>
                  </a:lnTo>
                  <a:lnTo>
                    <a:pt x="274" y="80"/>
                  </a:lnTo>
                  <a:lnTo>
                    <a:pt x="253" y="102"/>
                  </a:lnTo>
                  <a:lnTo>
                    <a:pt x="232" y="123"/>
                  </a:lnTo>
                  <a:lnTo>
                    <a:pt x="213" y="146"/>
                  </a:lnTo>
                  <a:lnTo>
                    <a:pt x="195" y="169"/>
                  </a:lnTo>
                  <a:lnTo>
                    <a:pt x="177" y="191"/>
                  </a:lnTo>
                  <a:lnTo>
                    <a:pt x="160" y="215"/>
                  </a:lnTo>
                  <a:lnTo>
                    <a:pt x="144" y="239"/>
                  </a:lnTo>
                  <a:lnTo>
                    <a:pt x="129" y="264"/>
                  </a:lnTo>
                  <a:lnTo>
                    <a:pt x="113" y="289"/>
                  </a:lnTo>
                  <a:lnTo>
                    <a:pt x="100" y="314"/>
                  </a:lnTo>
                  <a:lnTo>
                    <a:pt x="87" y="340"/>
                  </a:lnTo>
                  <a:lnTo>
                    <a:pt x="75" y="367"/>
                  </a:lnTo>
                  <a:lnTo>
                    <a:pt x="45" y="445"/>
                  </a:lnTo>
                  <a:lnTo>
                    <a:pt x="21" y="528"/>
                  </a:lnTo>
                  <a:lnTo>
                    <a:pt x="7" y="611"/>
                  </a:lnTo>
                  <a:lnTo>
                    <a:pt x="0" y="698"/>
                  </a:lnTo>
                  <a:lnTo>
                    <a:pt x="1" y="787"/>
                  </a:lnTo>
                  <a:lnTo>
                    <a:pt x="10" y="876"/>
                  </a:lnTo>
                  <a:lnTo>
                    <a:pt x="28" y="967"/>
                  </a:lnTo>
                  <a:lnTo>
                    <a:pt x="56" y="1059"/>
                  </a:lnTo>
                  <a:lnTo>
                    <a:pt x="120" y="993"/>
                  </a:lnTo>
                  <a:lnTo>
                    <a:pt x="179" y="982"/>
                  </a:lnTo>
                  <a:lnTo>
                    <a:pt x="173" y="928"/>
                  </a:lnTo>
                  <a:lnTo>
                    <a:pt x="161" y="880"/>
                  </a:lnTo>
                  <a:lnTo>
                    <a:pt x="154" y="833"/>
                  </a:lnTo>
                  <a:lnTo>
                    <a:pt x="151" y="788"/>
                  </a:lnTo>
                  <a:lnTo>
                    <a:pt x="154" y="744"/>
                  </a:lnTo>
                  <a:lnTo>
                    <a:pt x="160" y="698"/>
                  </a:lnTo>
                  <a:lnTo>
                    <a:pt x="168" y="654"/>
                  </a:lnTo>
                  <a:lnTo>
                    <a:pt x="179" y="608"/>
                  </a:lnTo>
                  <a:lnTo>
                    <a:pt x="191" y="559"/>
                  </a:lnTo>
                  <a:lnTo>
                    <a:pt x="254" y="412"/>
                  </a:lnTo>
                  <a:lnTo>
                    <a:pt x="318" y="388"/>
                  </a:lnTo>
                  <a:lnTo>
                    <a:pt x="405" y="406"/>
                  </a:lnTo>
                  <a:lnTo>
                    <a:pt x="516" y="430"/>
                  </a:lnTo>
                  <a:lnTo>
                    <a:pt x="510" y="141"/>
                  </a:lnTo>
                  <a:lnTo>
                    <a:pt x="585" y="141"/>
                  </a:lnTo>
                  <a:lnTo>
                    <a:pt x="585" y="0"/>
                  </a:lnTo>
                  <a:close/>
                </a:path>
              </a:pathLst>
            </a:custGeom>
            <a:solidFill>
              <a:srgbClr val="8C4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3255" name="Freeform 183"/>
            <p:cNvSpPr>
              <a:spLocks/>
            </p:cNvSpPr>
            <p:nvPr/>
          </p:nvSpPr>
          <p:spPr bwMode="auto">
            <a:xfrm>
              <a:off x="4265" y="3345"/>
              <a:ext cx="1042" cy="661"/>
            </a:xfrm>
            <a:custGeom>
              <a:avLst/>
              <a:gdLst/>
              <a:ahLst/>
              <a:cxnLst>
                <a:cxn ang="0">
                  <a:pos x="111" y="59"/>
                </a:cxn>
                <a:cxn ang="0">
                  <a:pos x="34" y="252"/>
                </a:cxn>
                <a:cxn ang="0">
                  <a:pos x="0" y="304"/>
                </a:cxn>
                <a:cxn ang="0">
                  <a:pos x="6" y="496"/>
                </a:cxn>
                <a:cxn ang="0">
                  <a:pos x="402" y="591"/>
                </a:cxn>
                <a:cxn ang="0">
                  <a:pos x="1042" y="661"/>
                </a:cxn>
                <a:cxn ang="0">
                  <a:pos x="1042" y="537"/>
                </a:cxn>
                <a:cxn ang="0">
                  <a:pos x="553" y="484"/>
                </a:cxn>
                <a:cxn ang="0">
                  <a:pos x="378" y="455"/>
                </a:cxn>
                <a:cxn ang="0">
                  <a:pos x="315" y="399"/>
                </a:cxn>
                <a:cxn ang="0">
                  <a:pos x="309" y="310"/>
                </a:cxn>
                <a:cxn ang="0">
                  <a:pos x="309" y="129"/>
                </a:cxn>
                <a:cxn ang="0">
                  <a:pos x="303" y="103"/>
                </a:cxn>
                <a:cxn ang="0">
                  <a:pos x="296" y="79"/>
                </a:cxn>
                <a:cxn ang="0">
                  <a:pos x="288" y="59"/>
                </a:cxn>
                <a:cxn ang="0">
                  <a:pos x="281" y="42"/>
                </a:cxn>
                <a:cxn ang="0">
                  <a:pos x="273" y="28"/>
                </a:cxn>
                <a:cxn ang="0">
                  <a:pos x="264" y="17"/>
                </a:cxn>
                <a:cxn ang="0">
                  <a:pos x="255" y="8"/>
                </a:cxn>
                <a:cxn ang="0">
                  <a:pos x="245" y="2"/>
                </a:cxn>
                <a:cxn ang="0">
                  <a:pos x="233" y="0"/>
                </a:cxn>
                <a:cxn ang="0">
                  <a:pos x="220" y="0"/>
                </a:cxn>
                <a:cxn ang="0">
                  <a:pos x="207" y="4"/>
                </a:cxn>
                <a:cxn ang="0">
                  <a:pos x="191" y="8"/>
                </a:cxn>
                <a:cxn ang="0">
                  <a:pos x="174" y="17"/>
                </a:cxn>
                <a:cxn ang="0">
                  <a:pos x="155" y="29"/>
                </a:cxn>
                <a:cxn ang="0">
                  <a:pos x="133" y="42"/>
                </a:cxn>
                <a:cxn ang="0">
                  <a:pos x="111" y="59"/>
                </a:cxn>
              </a:cxnLst>
              <a:rect l="0" t="0" r="r" b="b"/>
              <a:pathLst>
                <a:path w="1042" h="661">
                  <a:moveTo>
                    <a:pt x="111" y="59"/>
                  </a:moveTo>
                  <a:lnTo>
                    <a:pt x="34" y="252"/>
                  </a:lnTo>
                  <a:lnTo>
                    <a:pt x="0" y="304"/>
                  </a:lnTo>
                  <a:lnTo>
                    <a:pt x="6" y="496"/>
                  </a:lnTo>
                  <a:lnTo>
                    <a:pt x="402" y="591"/>
                  </a:lnTo>
                  <a:lnTo>
                    <a:pt x="1042" y="661"/>
                  </a:lnTo>
                  <a:lnTo>
                    <a:pt x="1042" y="537"/>
                  </a:lnTo>
                  <a:lnTo>
                    <a:pt x="553" y="484"/>
                  </a:lnTo>
                  <a:lnTo>
                    <a:pt x="378" y="455"/>
                  </a:lnTo>
                  <a:lnTo>
                    <a:pt x="315" y="399"/>
                  </a:lnTo>
                  <a:lnTo>
                    <a:pt x="309" y="310"/>
                  </a:lnTo>
                  <a:lnTo>
                    <a:pt x="309" y="129"/>
                  </a:lnTo>
                  <a:lnTo>
                    <a:pt x="303" y="103"/>
                  </a:lnTo>
                  <a:lnTo>
                    <a:pt x="296" y="79"/>
                  </a:lnTo>
                  <a:lnTo>
                    <a:pt x="288" y="59"/>
                  </a:lnTo>
                  <a:lnTo>
                    <a:pt x="281" y="42"/>
                  </a:lnTo>
                  <a:lnTo>
                    <a:pt x="273" y="28"/>
                  </a:lnTo>
                  <a:lnTo>
                    <a:pt x="264" y="17"/>
                  </a:lnTo>
                  <a:lnTo>
                    <a:pt x="255" y="8"/>
                  </a:lnTo>
                  <a:lnTo>
                    <a:pt x="245" y="2"/>
                  </a:lnTo>
                  <a:lnTo>
                    <a:pt x="233" y="0"/>
                  </a:lnTo>
                  <a:lnTo>
                    <a:pt x="220" y="0"/>
                  </a:lnTo>
                  <a:lnTo>
                    <a:pt x="207" y="4"/>
                  </a:lnTo>
                  <a:lnTo>
                    <a:pt x="191" y="8"/>
                  </a:lnTo>
                  <a:lnTo>
                    <a:pt x="174" y="17"/>
                  </a:lnTo>
                  <a:lnTo>
                    <a:pt x="155" y="29"/>
                  </a:lnTo>
                  <a:lnTo>
                    <a:pt x="133" y="42"/>
                  </a:lnTo>
                  <a:lnTo>
                    <a:pt x="111" y="59"/>
                  </a:lnTo>
                  <a:close/>
                </a:path>
              </a:pathLst>
            </a:custGeom>
            <a:solidFill>
              <a:srgbClr val="8C4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3256" name="Freeform 184"/>
            <p:cNvSpPr>
              <a:spLocks/>
            </p:cNvSpPr>
            <p:nvPr/>
          </p:nvSpPr>
          <p:spPr bwMode="auto">
            <a:xfrm>
              <a:off x="4491" y="3245"/>
              <a:ext cx="786" cy="10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86" y="40"/>
                </a:cxn>
                <a:cxn ang="0">
                  <a:pos x="780" y="105"/>
                </a:cxn>
                <a:cxn ang="0">
                  <a:pos x="7" y="63"/>
                </a:cxn>
                <a:cxn ang="0">
                  <a:pos x="0" y="0"/>
                </a:cxn>
              </a:cxnLst>
              <a:rect l="0" t="0" r="r" b="b"/>
              <a:pathLst>
                <a:path w="786" h="105">
                  <a:moveTo>
                    <a:pt x="0" y="0"/>
                  </a:moveTo>
                  <a:lnTo>
                    <a:pt x="786" y="40"/>
                  </a:lnTo>
                  <a:lnTo>
                    <a:pt x="780" y="105"/>
                  </a:lnTo>
                  <a:lnTo>
                    <a:pt x="7" y="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C4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3257" name="Freeform 185"/>
            <p:cNvSpPr>
              <a:spLocks/>
            </p:cNvSpPr>
            <p:nvPr/>
          </p:nvSpPr>
          <p:spPr bwMode="auto">
            <a:xfrm>
              <a:off x="5304" y="3818"/>
              <a:ext cx="66" cy="188"/>
            </a:xfrm>
            <a:custGeom>
              <a:avLst/>
              <a:gdLst/>
              <a:ahLst/>
              <a:cxnLst>
                <a:cxn ang="0">
                  <a:pos x="3" y="60"/>
                </a:cxn>
                <a:cxn ang="0">
                  <a:pos x="66" y="0"/>
                </a:cxn>
                <a:cxn ang="0">
                  <a:pos x="66" y="118"/>
                </a:cxn>
                <a:cxn ang="0">
                  <a:pos x="0" y="188"/>
                </a:cxn>
                <a:cxn ang="0">
                  <a:pos x="3" y="60"/>
                </a:cxn>
              </a:cxnLst>
              <a:rect l="0" t="0" r="r" b="b"/>
              <a:pathLst>
                <a:path w="66" h="188">
                  <a:moveTo>
                    <a:pt x="3" y="60"/>
                  </a:moveTo>
                  <a:lnTo>
                    <a:pt x="66" y="0"/>
                  </a:lnTo>
                  <a:lnTo>
                    <a:pt x="66" y="118"/>
                  </a:lnTo>
                  <a:lnTo>
                    <a:pt x="0" y="188"/>
                  </a:lnTo>
                  <a:lnTo>
                    <a:pt x="3" y="60"/>
                  </a:lnTo>
                  <a:close/>
                </a:path>
              </a:pathLst>
            </a:custGeom>
            <a:solidFill>
              <a:srgbClr val="D18E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3258" name="Freeform 186"/>
            <p:cNvSpPr>
              <a:spLocks/>
            </p:cNvSpPr>
            <p:nvPr/>
          </p:nvSpPr>
          <p:spPr bwMode="auto">
            <a:xfrm>
              <a:off x="5493" y="3615"/>
              <a:ext cx="41" cy="179"/>
            </a:xfrm>
            <a:custGeom>
              <a:avLst/>
              <a:gdLst/>
              <a:ahLst/>
              <a:cxnLst>
                <a:cxn ang="0">
                  <a:pos x="0" y="52"/>
                </a:cxn>
                <a:cxn ang="0">
                  <a:pos x="0" y="179"/>
                </a:cxn>
                <a:cxn ang="0">
                  <a:pos x="41" y="129"/>
                </a:cxn>
                <a:cxn ang="0">
                  <a:pos x="41" y="0"/>
                </a:cxn>
                <a:cxn ang="0">
                  <a:pos x="0" y="52"/>
                </a:cxn>
              </a:cxnLst>
              <a:rect l="0" t="0" r="r" b="b"/>
              <a:pathLst>
                <a:path w="41" h="179">
                  <a:moveTo>
                    <a:pt x="0" y="52"/>
                  </a:moveTo>
                  <a:lnTo>
                    <a:pt x="0" y="179"/>
                  </a:lnTo>
                  <a:lnTo>
                    <a:pt x="41" y="129"/>
                  </a:lnTo>
                  <a:lnTo>
                    <a:pt x="41" y="0"/>
                  </a:lnTo>
                  <a:lnTo>
                    <a:pt x="0" y="52"/>
                  </a:lnTo>
                  <a:close/>
                </a:path>
              </a:pathLst>
            </a:custGeom>
            <a:solidFill>
              <a:srgbClr val="D18E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3259" name="Freeform 187"/>
            <p:cNvSpPr>
              <a:spLocks/>
            </p:cNvSpPr>
            <p:nvPr/>
          </p:nvSpPr>
          <p:spPr bwMode="auto">
            <a:xfrm>
              <a:off x="5259" y="3115"/>
              <a:ext cx="222" cy="240"/>
            </a:xfrm>
            <a:custGeom>
              <a:avLst/>
              <a:gdLst/>
              <a:ahLst/>
              <a:cxnLst>
                <a:cxn ang="0">
                  <a:pos x="0" y="170"/>
                </a:cxn>
                <a:cxn ang="0">
                  <a:pos x="222" y="0"/>
                </a:cxn>
                <a:cxn ang="0">
                  <a:pos x="222" y="76"/>
                </a:cxn>
                <a:cxn ang="0">
                  <a:pos x="6" y="240"/>
                </a:cxn>
                <a:cxn ang="0">
                  <a:pos x="0" y="170"/>
                </a:cxn>
              </a:cxnLst>
              <a:rect l="0" t="0" r="r" b="b"/>
              <a:pathLst>
                <a:path w="222" h="240">
                  <a:moveTo>
                    <a:pt x="0" y="170"/>
                  </a:moveTo>
                  <a:lnTo>
                    <a:pt x="222" y="0"/>
                  </a:lnTo>
                  <a:lnTo>
                    <a:pt x="222" y="76"/>
                  </a:lnTo>
                  <a:lnTo>
                    <a:pt x="6" y="240"/>
                  </a:lnTo>
                  <a:lnTo>
                    <a:pt x="0" y="170"/>
                  </a:lnTo>
                  <a:close/>
                </a:path>
              </a:pathLst>
            </a:custGeom>
            <a:solidFill>
              <a:srgbClr val="D18E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3260" name="Freeform 188"/>
            <p:cNvSpPr>
              <a:spLocks/>
            </p:cNvSpPr>
            <p:nvPr/>
          </p:nvSpPr>
          <p:spPr bwMode="auto">
            <a:xfrm>
              <a:off x="4920" y="2345"/>
              <a:ext cx="264" cy="464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236" y="0"/>
                </a:cxn>
                <a:cxn ang="0">
                  <a:pos x="264" y="441"/>
                </a:cxn>
                <a:cxn ang="0">
                  <a:pos x="177" y="458"/>
                </a:cxn>
                <a:cxn ang="0">
                  <a:pos x="108" y="464"/>
                </a:cxn>
                <a:cxn ang="0">
                  <a:pos x="26" y="458"/>
                </a:cxn>
                <a:cxn ang="0">
                  <a:pos x="23" y="386"/>
                </a:cxn>
                <a:cxn ang="0">
                  <a:pos x="17" y="228"/>
                </a:cxn>
                <a:cxn ang="0">
                  <a:pos x="9" y="74"/>
                </a:cxn>
                <a:cxn ang="0">
                  <a:pos x="0" y="16"/>
                </a:cxn>
              </a:cxnLst>
              <a:rect l="0" t="0" r="r" b="b"/>
              <a:pathLst>
                <a:path w="264" h="464">
                  <a:moveTo>
                    <a:pt x="0" y="16"/>
                  </a:moveTo>
                  <a:lnTo>
                    <a:pt x="236" y="0"/>
                  </a:lnTo>
                  <a:lnTo>
                    <a:pt x="264" y="441"/>
                  </a:lnTo>
                  <a:lnTo>
                    <a:pt x="177" y="458"/>
                  </a:lnTo>
                  <a:lnTo>
                    <a:pt x="108" y="464"/>
                  </a:lnTo>
                  <a:lnTo>
                    <a:pt x="26" y="458"/>
                  </a:lnTo>
                  <a:lnTo>
                    <a:pt x="23" y="386"/>
                  </a:lnTo>
                  <a:lnTo>
                    <a:pt x="17" y="228"/>
                  </a:lnTo>
                  <a:lnTo>
                    <a:pt x="9" y="74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8C4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3261" name="Freeform 189"/>
            <p:cNvSpPr>
              <a:spLocks/>
            </p:cNvSpPr>
            <p:nvPr/>
          </p:nvSpPr>
          <p:spPr bwMode="auto">
            <a:xfrm>
              <a:off x="4928" y="2347"/>
              <a:ext cx="250" cy="462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14" y="13"/>
                </a:cxn>
                <a:cxn ang="0">
                  <a:pos x="29" y="11"/>
                </a:cxn>
                <a:cxn ang="0">
                  <a:pos x="42" y="11"/>
                </a:cxn>
                <a:cxn ang="0">
                  <a:pos x="56" y="10"/>
                </a:cxn>
                <a:cxn ang="0">
                  <a:pos x="70" y="9"/>
                </a:cxn>
                <a:cxn ang="0">
                  <a:pos x="83" y="8"/>
                </a:cxn>
                <a:cxn ang="0">
                  <a:pos x="98" y="8"/>
                </a:cxn>
                <a:cxn ang="0">
                  <a:pos x="112" y="7"/>
                </a:cxn>
                <a:cxn ang="0">
                  <a:pos x="125" y="6"/>
                </a:cxn>
                <a:cxn ang="0">
                  <a:pos x="139" y="4"/>
                </a:cxn>
                <a:cxn ang="0">
                  <a:pos x="153" y="4"/>
                </a:cxn>
                <a:cxn ang="0">
                  <a:pos x="167" y="3"/>
                </a:cxn>
                <a:cxn ang="0">
                  <a:pos x="180" y="2"/>
                </a:cxn>
                <a:cxn ang="0">
                  <a:pos x="193" y="1"/>
                </a:cxn>
                <a:cxn ang="0">
                  <a:pos x="207" y="1"/>
                </a:cxn>
                <a:cxn ang="0">
                  <a:pos x="221" y="0"/>
                </a:cxn>
                <a:cxn ang="0">
                  <a:pos x="228" y="109"/>
                </a:cxn>
                <a:cxn ang="0">
                  <a:pos x="236" y="219"/>
                </a:cxn>
                <a:cxn ang="0">
                  <a:pos x="243" y="330"/>
                </a:cxn>
                <a:cxn ang="0">
                  <a:pos x="250" y="440"/>
                </a:cxn>
                <a:cxn ang="0">
                  <a:pos x="241" y="442"/>
                </a:cxn>
                <a:cxn ang="0">
                  <a:pos x="230" y="445"/>
                </a:cxn>
                <a:cxn ang="0">
                  <a:pos x="221" y="446"/>
                </a:cxn>
                <a:cxn ang="0">
                  <a:pos x="210" y="448"/>
                </a:cxn>
                <a:cxn ang="0">
                  <a:pos x="199" y="450"/>
                </a:cxn>
                <a:cxn ang="0">
                  <a:pos x="190" y="452"/>
                </a:cxn>
                <a:cxn ang="0">
                  <a:pos x="179" y="454"/>
                </a:cxn>
                <a:cxn ang="0">
                  <a:pos x="169" y="456"/>
                </a:cxn>
                <a:cxn ang="0">
                  <a:pos x="161" y="458"/>
                </a:cxn>
                <a:cxn ang="0">
                  <a:pos x="151" y="458"/>
                </a:cxn>
                <a:cxn ang="0">
                  <a:pos x="143" y="459"/>
                </a:cxn>
                <a:cxn ang="0">
                  <a:pos x="135" y="460"/>
                </a:cxn>
                <a:cxn ang="0">
                  <a:pos x="126" y="461"/>
                </a:cxn>
                <a:cxn ang="0">
                  <a:pos x="118" y="461"/>
                </a:cxn>
                <a:cxn ang="0">
                  <a:pos x="108" y="462"/>
                </a:cxn>
                <a:cxn ang="0">
                  <a:pos x="100" y="462"/>
                </a:cxn>
                <a:cxn ang="0">
                  <a:pos x="91" y="461"/>
                </a:cxn>
                <a:cxn ang="0">
                  <a:pos x="82" y="460"/>
                </a:cxn>
                <a:cxn ang="0">
                  <a:pos x="73" y="460"/>
                </a:cxn>
                <a:cxn ang="0">
                  <a:pos x="64" y="459"/>
                </a:cxn>
                <a:cxn ang="0">
                  <a:pos x="55" y="458"/>
                </a:cxn>
                <a:cxn ang="0">
                  <a:pos x="46" y="456"/>
                </a:cxn>
                <a:cxn ang="0">
                  <a:pos x="37" y="456"/>
                </a:cxn>
                <a:cxn ang="0">
                  <a:pos x="27" y="455"/>
                </a:cxn>
                <a:cxn ang="0">
                  <a:pos x="25" y="382"/>
                </a:cxn>
                <a:cxn ang="0">
                  <a:pos x="19" y="225"/>
                </a:cxn>
                <a:cxn ang="0">
                  <a:pos x="9" y="72"/>
                </a:cxn>
                <a:cxn ang="0">
                  <a:pos x="0" y="14"/>
                </a:cxn>
              </a:cxnLst>
              <a:rect l="0" t="0" r="r" b="b"/>
              <a:pathLst>
                <a:path w="250" h="462">
                  <a:moveTo>
                    <a:pt x="0" y="14"/>
                  </a:moveTo>
                  <a:lnTo>
                    <a:pt x="14" y="13"/>
                  </a:lnTo>
                  <a:lnTo>
                    <a:pt x="29" y="11"/>
                  </a:lnTo>
                  <a:lnTo>
                    <a:pt x="42" y="11"/>
                  </a:lnTo>
                  <a:lnTo>
                    <a:pt x="56" y="10"/>
                  </a:lnTo>
                  <a:lnTo>
                    <a:pt x="70" y="9"/>
                  </a:lnTo>
                  <a:lnTo>
                    <a:pt x="83" y="8"/>
                  </a:lnTo>
                  <a:lnTo>
                    <a:pt x="98" y="8"/>
                  </a:lnTo>
                  <a:lnTo>
                    <a:pt x="112" y="7"/>
                  </a:lnTo>
                  <a:lnTo>
                    <a:pt x="125" y="6"/>
                  </a:lnTo>
                  <a:lnTo>
                    <a:pt x="139" y="4"/>
                  </a:lnTo>
                  <a:lnTo>
                    <a:pt x="153" y="4"/>
                  </a:lnTo>
                  <a:lnTo>
                    <a:pt x="167" y="3"/>
                  </a:lnTo>
                  <a:lnTo>
                    <a:pt x="180" y="2"/>
                  </a:lnTo>
                  <a:lnTo>
                    <a:pt x="193" y="1"/>
                  </a:lnTo>
                  <a:lnTo>
                    <a:pt x="207" y="1"/>
                  </a:lnTo>
                  <a:lnTo>
                    <a:pt x="221" y="0"/>
                  </a:lnTo>
                  <a:lnTo>
                    <a:pt x="228" y="109"/>
                  </a:lnTo>
                  <a:lnTo>
                    <a:pt x="236" y="219"/>
                  </a:lnTo>
                  <a:lnTo>
                    <a:pt x="243" y="330"/>
                  </a:lnTo>
                  <a:lnTo>
                    <a:pt x="250" y="440"/>
                  </a:lnTo>
                  <a:lnTo>
                    <a:pt x="241" y="442"/>
                  </a:lnTo>
                  <a:lnTo>
                    <a:pt x="230" y="445"/>
                  </a:lnTo>
                  <a:lnTo>
                    <a:pt x="221" y="446"/>
                  </a:lnTo>
                  <a:lnTo>
                    <a:pt x="210" y="448"/>
                  </a:lnTo>
                  <a:lnTo>
                    <a:pt x="199" y="450"/>
                  </a:lnTo>
                  <a:lnTo>
                    <a:pt x="190" y="452"/>
                  </a:lnTo>
                  <a:lnTo>
                    <a:pt x="179" y="454"/>
                  </a:lnTo>
                  <a:lnTo>
                    <a:pt x="169" y="456"/>
                  </a:lnTo>
                  <a:lnTo>
                    <a:pt x="161" y="458"/>
                  </a:lnTo>
                  <a:lnTo>
                    <a:pt x="151" y="458"/>
                  </a:lnTo>
                  <a:lnTo>
                    <a:pt x="143" y="459"/>
                  </a:lnTo>
                  <a:lnTo>
                    <a:pt x="135" y="460"/>
                  </a:lnTo>
                  <a:lnTo>
                    <a:pt x="126" y="461"/>
                  </a:lnTo>
                  <a:lnTo>
                    <a:pt x="118" y="461"/>
                  </a:lnTo>
                  <a:lnTo>
                    <a:pt x="108" y="462"/>
                  </a:lnTo>
                  <a:lnTo>
                    <a:pt x="100" y="462"/>
                  </a:lnTo>
                  <a:lnTo>
                    <a:pt x="91" y="461"/>
                  </a:lnTo>
                  <a:lnTo>
                    <a:pt x="82" y="460"/>
                  </a:lnTo>
                  <a:lnTo>
                    <a:pt x="73" y="460"/>
                  </a:lnTo>
                  <a:lnTo>
                    <a:pt x="64" y="459"/>
                  </a:lnTo>
                  <a:lnTo>
                    <a:pt x="55" y="458"/>
                  </a:lnTo>
                  <a:lnTo>
                    <a:pt x="46" y="456"/>
                  </a:lnTo>
                  <a:lnTo>
                    <a:pt x="37" y="456"/>
                  </a:lnTo>
                  <a:lnTo>
                    <a:pt x="27" y="455"/>
                  </a:lnTo>
                  <a:lnTo>
                    <a:pt x="25" y="382"/>
                  </a:lnTo>
                  <a:lnTo>
                    <a:pt x="19" y="225"/>
                  </a:lnTo>
                  <a:lnTo>
                    <a:pt x="9" y="72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9149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3262" name="Freeform 190"/>
            <p:cNvSpPr>
              <a:spLocks/>
            </p:cNvSpPr>
            <p:nvPr/>
          </p:nvSpPr>
          <p:spPr bwMode="auto">
            <a:xfrm>
              <a:off x="4937" y="2347"/>
              <a:ext cx="234" cy="462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14" y="13"/>
                </a:cxn>
                <a:cxn ang="0">
                  <a:pos x="27" y="11"/>
                </a:cxn>
                <a:cxn ang="0">
                  <a:pos x="40" y="11"/>
                </a:cxn>
                <a:cxn ang="0">
                  <a:pos x="52" y="10"/>
                </a:cxn>
                <a:cxn ang="0">
                  <a:pos x="65" y="9"/>
                </a:cxn>
                <a:cxn ang="0">
                  <a:pos x="78" y="8"/>
                </a:cxn>
                <a:cxn ang="0">
                  <a:pos x="91" y="8"/>
                </a:cxn>
                <a:cxn ang="0">
                  <a:pos x="103" y="7"/>
                </a:cxn>
                <a:cxn ang="0">
                  <a:pos x="116" y="6"/>
                </a:cxn>
                <a:cxn ang="0">
                  <a:pos x="129" y="4"/>
                </a:cxn>
                <a:cxn ang="0">
                  <a:pos x="142" y="4"/>
                </a:cxn>
                <a:cxn ang="0">
                  <a:pos x="154" y="3"/>
                </a:cxn>
                <a:cxn ang="0">
                  <a:pos x="167" y="2"/>
                </a:cxn>
                <a:cxn ang="0">
                  <a:pos x="181" y="1"/>
                </a:cxn>
                <a:cxn ang="0">
                  <a:pos x="192" y="1"/>
                </a:cxn>
                <a:cxn ang="0">
                  <a:pos x="206" y="0"/>
                </a:cxn>
                <a:cxn ang="0">
                  <a:pos x="213" y="109"/>
                </a:cxn>
                <a:cxn ang="0">
                  <a:pos x="220" y="219"/>
                </a:cxn>
                <a:cxn ang="0">
                  <a:pos x="227" y="330"/>
                </a:cxn>
                <a:cxn ang="0">
                  <a:pos x="234" y="440"/>
                </a:cxn>
                <a:cxn ang="0">
                  <a:pos x="225" y="442"/>
                </a:cxn>
                <a:cxn ang="0">
                  <a:pos x="216" y="445"/>
                </a:cxn>
                <a:cxn ang="0">
                  <a:pos x="207" y="447"/>
                </a:cxn>
                <a:cxn ang="0">
                  <a:pos x="197" y="448"/>
                </a:cxn>
                <a:cxn ang="0">
                  <a:pos x="189" y="450"/>
                </a:cxn>
                <a:cxn ang="0">
                  <a:pos x="179" y="453"/>
                </a:cxn>
                <a:cxn ang="0">
                  <a:pos x="170" y="454"/>
                </a:cxn>
                <a:cxn ang="0">
                  <a:pos x="160" y="456"/>
                </a:cxn>
                <a:cxn ang="0">
                  <a:pos x="152" y="458"/>
                </a:cxn>
                <a:cxn ang="0">
                  <a:pos x="142" y="458"/>
                </a:cxn>
                <a:cxn ang="0">
                  <a:pos x="134" y="459"/>
                </a:cxn>
                <a:cxn ang="0">
                  <a:pos x="126" y="460"/>
                </a:cxn>
                <a:cxn ang="0">
                  <a:pos x="117" y="461"/>
                </a:cxn>
                <a:cxn ang="0">
                  <a:pos x="109" y="461"/>
                </a:cxn>
                <a:cxn ang="0">
                  <a:pos x="99" y="462"/>
                </a:cxn>
                <a:cxn ang="0">
                  <a:pos x="91" y="462"/>
                </a:cxn>
                <a:cxn ang="0">
                  <a:pos x="83" y="461"/>
                </a:cxn>
                <a:cxn ang="0">
                  <a:pos x="76" y="460"/>
                </a:cxn>
                <a:cxn ang="0">
                  <a:pos x="67" y="459"/>
                </a:cxn>
                <a:cxn ang="0">
                  <a:pos x="59" y="458"/>
                </a:cxn>
                <a:cxn ang="0">
                  <a:pos x="51" y="458"/>
                </a:cxn>
                <a:cxn ang="0">
                  <a:pos x="43" y="456"/>
                </a:cxn>
                <a:cxn ang="0">
                  <a:pos x="35" y="455"/>
                </a:cxn>
                <a:cxn ang="0">
                  <a:pos x="28" y="454"/>
                </a:cxn>
                <a:cxn ang="0">
                  <a:pos x="27" y="382"/>
                </a:cxn>
                <a:cxn ang="0">
                  <a:pos x="21" y="225"/>
                </a:cxn>
                <a:cxn ang="0">
                  <a:pos x="11" y="72"/>
                </a:cxn>
                <a:cxn ang="0">
                  <a:pos x="0" y="14"/>
                </a:cxn>
              </a:cxnLst>
              <a:rect l="0" t="0" r="r" b="b"/>
              <a:pathLst>
                <a:path w="234" h="462">
                  <a:moveTo>
                    <a:pt x="0" y="14"/>
                  </a:moveTo>
                  <a:lnTo>
                    <a:pt x="14" y="13"/>
                  </a:lnTo>
                  <a:lnTo>
                    <a:pt x="27" y="11"/>
                  </a:lnTo>
                  <a:lnTo>
                    <a:pt x="40" y="11"/>
                  </a:lnTo>
                  <a:lnTo>
                    <a:pt x="52" y="10"/>
                  </a:lnTo>
                  <a:lnTo>
                    <a:pt x="65" y="9"/>
                  </a:lnTo>
                  <a:lnTo>
                    <a:pt x="78" y="8"/>
                  </a:lnTo>
                  <a:lnTo>
                    <a:pt x="91" y="8"/>
                  </a:lnTo>
                  <a:lnTo>
                    <a:pt x="103" y="7"/>
                  </a:lnTo>
                  <a:lnTo>
                    <a:pt x="116" y="6"/>
                  </a:lnTo>
                  <a:lnTo>
                    <a:pt x="129" y="4"/>
                  </a:lnTo>
                  <a:lnTo>
                    <a:pt x="142" y="4"/>
                  </a:lnTo>
                  <a:lnTo>
                    <a:pt x="154" y="3"/>
                  </a:lnTo>
                  <a:lnTo>
                    <a:pt x="167" y="2"/>
                  </a:lnTo>
                  <a:lnTo>
                    <a:pt x="181" y="1"/>
                  </a:lnTo>
                  <a:lnTo>
                    <a:pt x="192" y="1"/>
                  </a:lnTo>
                  <a:lnTo>
                    <a:pt x="206" y="0"/>
                  </a:lnTo>
                  <a:lnTo>
                    <a:pt x="213" y="109"/>
                  </a:lnTo>
                  <a:lnTo>
                    <a:pt x="220" y="219"/>
                  </a:lnTo>
                  <a:lnTo>
                    <a:pt x="227" y="330"/>
                  </a:lnTo>
                  <a:lnTo>
                    <a:pt x="234" y="440"/>
                  </a:lnTo>
                  <a:lnTo>
                    <a:pt x="225" y="442"/>
                  </a:lnTo>
                  <a:lnTo>
                    <a:pt x="216" y="445"/>
                  </a:lnTo>
                  <a:lnTo>
                    <a:pt x="207" y="447"/>
                  </a:lnTo>
                  <a:lnTo>
                    <a:pt x="197" y="448"/>
                  </a:lnTo>
                  <a:lnTo>
                    <a:pt x="189" y="450"/>
                  </a:lnTo>
                  <a:lnTo>
                    <a:pt x="179" y="453"/>
                  </a:lnTo>
                  <a:lnTo>
                    <a:pt x="170" y="454"/>
                  </a:lnTo>
                  <a:lnTo>
                    <a:pt x="160" y="456"/>
                  </a:lnTo>
                  <a:lnTo>
                    <a:pt x="152" y="458"/>
                  </a:lnTo>
                  <a:lnTo>
                    <a:pt x="142" y="458"/>
                  </a:lnTo>
                  <a:lnTo>
                    <a:pt x="134" y="459"/>
                  </a:lnTo>
                  <a:lnTo>
                    <a:pt x="126" y="460"/>
                  </a:lnTo>
                  <a:lnTo>
                    <a:pt x="117" y="461"/>
                  </a:lnTo>
                  <a:lnTo>
                    <a:pt x="109" y="461"/>
                  </a:lnTo>
                  <a:lnTo>
                    <a:pt x="99" y="462"/>
                  </a:lnTo>
                  <a:lnTo>
                    <a:pt x="91" y="462"/>
                  </a:lnTo>
                  <a:lnTo>
                    <a:pt x="83" y="461"/>
                  </a:lnTo>
                  <a:lnTo>
                    <a:pt x="76" y="460"/>
                  </a:lnTo>
                  <a:lnTo>
                    <a:pt x="67" y="459"/>
                  </a:lnTo>
                  <a:lnTo>
                    <a:pt x="59" y="458"/>
                  </a:lnTo>
                  <a:lnTo>
                    <a:pt x="51" y="458"/>
                  </a:lnTo>
                  <a:lnTo>
                    <a:pt x="43" y="456"/>
                  </a:lnTo>
                  <a:lnTo>
                    <a:pt x="35" y="455"/>
                  </a:lnTo>
                  <a:lnTo>
                    <a:pt x="28" y="454"/>
                  </a:lnTo>
                  <a:lnTo>
                    <a:pt x="27" y="382"/>
                  </a:lnTo>
                  <a:lnTo>
                    <a:pt x="21" y="225"/>
                  </a:lnTo>
                  <a:lnTo>
                    <a:pt x="11" y="72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9951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3263" name="Freeform 191"/>
            <p:cNvSpPr>
              <a:spLocks/>
            </p:cNvSpPr>
            <p:nvPr/>
          </p:nvSpPr>
          <p:spPr bwMode="auto">
            <a:xfrm>
              <a:off x="4947" y="2347"/>
              <a:ext cx="218" cy="462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24" y="11"/>
                </a:cxn>
                <a:cxn ang="0">
                  <a:pos x="48" y="10"/>
                </a:cxn>
                <a:cxn ang="0">
                  <a:pos x="72" y="8"/>
                </a:cxn>
                <a:cxn ang="0">
                  <a:pos x="95" y="7"/>
                </a:cxn>
                <a:cxn ang="0">
                  <a:pos x="118" y="4"/>
                </a:cxn>
                <a:cxn ang="0">
                  <a:pos x="142" y="3"/>
                </a:cxn>
                <a:cxn ang="0">
                  <a:pos x="166" y="1"/>
                </a:cxn>
                <a:cxn ang="0">
                  <a:pos x="190" y="0"/>
                </a:cxn>
                <a:cxn ang="0">
                  <a:pos x="197" y="110"/>
                </a:cxn>
                <a:cxn ang="0">
                  <a:pos x="204" y="220"/>
                </a:cxn>
                <a:cxn ang="0">
                  <a:pos x="211" y="331"/>
                </a:cxn>
                <a:cxn ang="0">
                  <a:pos x="218" y="441"/>
                </a:cxn>
                <a:cxn ang="0">
                  <a:pos x="210" y="443"/>
                </a:cxn>
                <a:cxn ang="0">
                  <a:pos x="202" y="445"/>
                </a:cxn>
                <a:cxn ang="0">
                  <a:pos x="193" y="447"/>
                </a:cxn>
                <a:cxn ang="0">
                  <a:pos x="185" y="448"/>
                </a:cxn>
                <a:cxn ang="0">
                  <a:pos x="175" y="450"/>
                </a:cxn>
                <a:cxn ang="0">
                  <a:pos x="167" y="453"/>
                </a:cxn>
                <a:cxn ang="0">
                  <a:pos x="159" y="454"/>
                </a:cxn>
                <a:cxn ang="0">
                  <a:pos x="150" y="456"/>
                </a:cxn>
                <a:cxn ang="0">
                  <a:pos x="142" y="458"/>
                </a:cxn>
                <a:cxn ang="0">
                  <a:pos x="132" y="458"/>
                </a:cxn>
                <a:cxn ang="0">
                  <a:pos x="124" y="459"/>
                </a:cxn>
                <a:cxn ang="0">
                  <a:pos x="116" y="460"/>
                </a:cxn>
                <a:cxn ang="0">
                  <a:pos x="107" y="461"/>
                </a:cxn>
                <a:cxn ang="0">
                  <a:pos x="99" y="461"/>
                </a:cxn>
                <a:cxn ang="0">
                  <a:pos x="89" y="462"/>
                </a:cxn>
                <a:cxn ang="0">
                  <a:pos x="81" y="462"/>
                </a:cxn>
                <a:cxn ang="0">
                  <a:pos x="74" y="461"/>
                </a:cxn>
                <a:cxn ang="0">
                  <a:pos x="68" y="460"/>
                </a:cxn>
                <a:cxn ang="0">
                  <a:pos x="61" y="459"/>
                </a:cxn>
                <a:cxn ang="0">
                  <a:pos x="55" y="456"/>
                </a:cxn>
                <a:cxn ang="0">
                  <a:pos x="48" y="455"/>
                </a:cxn>
                <a:cxn ang="0">
                  <a:pos x="41" y="454"/>
                </a:cxn>
                <a:cxn ang="0">
                  <a:pos x="35" y="453"/>
                </a:cxn>
                <a:cxn ang="0">
                  <a:pos x="27" y="452"/>
                </a:cxn>
                <a:cxn ang="0">
                  <a:pos x="27" y="380"/>
                </a:cxn>
                <a:cxn ang="0">
                  <a:pos x="21" y="224"/>
                </a:cxn>
                <a:cxn ang="0">
                  <a:pos x="11" y="72"/>
                </a:cxn>
                <a:cxn ang="0">
                  <a:pos x="0" y="14"/>
                </a:cxn>
              </a:cxnLst>
              <a:rect l="0" t="0" r="r" b="b"/>
              <a:pathLst>
                <a:path w="218" h="462">
                  <a:moveTo>
                    <a:pt x="0" y="14"/>
                  </a:moveTo>
                  <a:lnTo>
                    <a:pt x="24" y="11"/>
                  </a:lnTo>
                  <a:lnTo>
                    <a:pt x="48" y="10"/>
                  </a:lnTo>
                  <a:lnTo>
                    <a:pt x="72" y="8"/>
                  </a:lnTo>
                  <a:lnTo>
                    <a:pt x="95" y="7"/>
                  </a:lnTo>
                  <a:lnTo>
                    <a:pt x="118" y="4"/>
                  </a:lnTo>
                  <a:lnTo>
                    <a:pt x="142" y="3"/>
                  </a:lnTo>
                  <a:lnTo>
                    <a:pt x="166" y="1"/>
                  </a:lnTo>
                  <a:lnTo>
                    <a:pt x="190" y="0"/>
                  </a:lnTo>
                  <a:lnTo>
                    <a:pt x="197" y="110"/>
                  </a:lnTo>
                  <a:lnTo>
                    <a:pt x="204" y="220"/>
                  </a:lnTo>
                  <a:lnTo>
                    <a:pt x="211" y="331"/>
                  </a:lnTo>
                  <a:lnTo>
                    <a:pt x="218" y="441"/>
                  </a:lnTo>
                  <a:lnTo>
                    <a:pt x="210" y="443"/>
                  </a:lnTo>
                  <a:lnTo>
                    <a:pt x="202" y="445"/>
                  </a:lnTo>
                  <a:lnTo>
                    <a:pt x="193" y="447"/>
                  </a:lnTo>
                  <a:lnTo>
                    <a:pt x="185" y="448"/>
                  </a:lnTo>
                  <a:lnTo>
                    <a:pt x="175" y="450"/>
                  </a:lnTo>
                  <a:lnTo>
                    <a:pt x="167" y="453"/>
                  </a:lnTo>
                  <a:lnTo>
                    <a:pt x="159" y="454"/>
                  </a:lnTo>
                  <a:lnTo>
                    <a:pt x="150" y="456"/>
                  </a:lnTo>
                  <a:lnTo>
                    <a:pt x="142" y="458"/>
                  </a:lnTo>
                  <a:lnTo>
                    <a:pt x="132" y="458"/>
                  </a:lnTo>
                  <a:lnTo>
                    <a:pt x="124" y="459"/>
                  </a:lnTo>
                  <a:lnTo>
                    <a:pt x="116" y="460"/>
                  </a:lnTo>
                  <a:lnTo>
                    <a:pt x="107" y="461"/>
                  </a:lnTo>
                  <a:lnTo>
                    <a:pt x="99" y="461"/>
                  </a:lnTo>
                  <a:lnTo>
                    <a:pt x="89" y="462"/>
                  </a:lnTo>
                  <a:lnTo>
                    <a:pt x="81" y="462"/>
                  </a:lnTo>
                  <a:lnTo>
                    <a:pt x="74" y="461"/>
                  </a:lnTo>
                  <a:lnTo>
                    <a:pt x="68" y="460"/>
                  </a:lnTo>
                  <a:lnTo>
                    <a:pt x="61" y="459"/>
                  </a:lnTo>
                  <a:lnTo>
                    <a:pt x="55" y="456"/>
                  </a:lnTo>
                  <a:lnTo>
                    <a:pt x="48" y="455"/>
                  </a:lnTo>
                  <a:lnTo>
                    <a:pt x="41" y="454"/>
                  </a:lnTo>
                  <a:lnTo>
                    <a:pt x="35" y="453"/>
                  </a:lnTo>
                  <a:lnTo>
                    <a:pt x="27" y="452"/>
                  </a:lnTo>
                  <a:lnTo>
                    <a:pt x="27" y="380"/>
                  </a:lnTo>
                  <a:lnTo>
                    <a:pt x="21" y="224"/>
                  </a:lnTo>
                  <a:lnTo>
                    <a:pt x="11" y="72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9E59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3264" name="Freeform 192"/>
            <p:cNvSpPr>
              <a:spLocks/>
            </p:cNvSpPr>
            <p:nvPr/>
          </p:nvSpPr>
          <p:spPr bwMode="auto">
            <a:xfrm>
              <a:off x="4957" y="2348"/>
              <a:ext cx="202" cy="461"/>
            </a:xfrm>
            <a:custGeom>
              <a:avLst/>
              <a:gdLst/>
              <a:ahLst/>
              <a:cxnLst>
                <a:cxn ang="0">
                  <a:pos x="0" y="13"/>
                </a:cxn>
                <a:cxn ang="0">
                  <a:pos x="21" y="12"/>
                </a:cxn>
                <a:cxn ang="0">
                  <a:pos x="42" y="10"/>
                </a:cxn>
                <a:cxn ang="0">
                  <a:pos x="64" y="8"/>
                </a:cxn>
                <a:cxn ang="0">
                  <a:pos x="87" y="7"/>
                </a:cxn>
                <a:cxn ang="0">
                  <a:pos x="108" y="5"/>
                </a:cxn>
                <a:cxn ang="0">
                  <a:pos x="130" y="3"/>
                </a:cxn>
                <a:cxn ang="0">
                  <a:pos x="151" y="1"/>
                </a:cxn>
                <a:cxn ang="0">
                  <a:pos x="172" y="0"/>
                </a:cxn>
                <a:cxn ang="0">
                  <a:pos x="181" y="109"/>
                </a:cxn>
                <a:cxn ang="0">
                  <a:pos x="188" y="219"/>
                </a:cxn>
                <a:cxn ang="0">
                  <a:pos x="195" y="330"/>
                </a:cxn>
                <a:cxn ang="0">
                  <a:pos x="202" y="440"/>
                </a:cxn>
                <a:cxn ang="0">
                  <a:pos x="194" y="442"/>
                </a:cxn>
                <a:cxn ang="0">
                  <a:pos x="187" y="445"/>
                </a:cxn>
                <a:cxn ang="0">
                  <a:pos x="178" y="446"/>
                </a:cxn>
                <a:cxn ang="0">
                  <a:pos x="171" y="448"/>
                </a:cxn>
                <a:cxn ang="0">
                  <a:pos x="163" y="449"/>
                </a:cxn>
                <a:cxn ang="0">
                  <a:pos x="156" y="452"/>
                </a:cxn>
                <a:cxn ang="0">
                  <a:pos x="147" y="453"/>
                </a:cxn>
                <a:cxn ang="0">
                  <a:pos x="140" y="455"/>
                </a:cxn>
                <a:cxn ang="0">
                  <a:pos x="132" y="457"/>
                </a:cxn>
                <a:cxn ang="0">
                  <a:pos x="122" y="457"/>
                </a:cxn>
                <a:cxn ang="0">
                  <a:pos x="114" y="458"/>
                </a:cxn>
                <a:cxn ang="0">
                  <a:pos x="106" y="459"/>
                </a:cxn>
                <a:cxn ang="0">
                  <a:pos x="97" y="460"/>
                </a:cxn>
                <a:cxn ang="0">
                  <a:pos x="89" y="460"/>
                </a:cxn>
                <a:cxn ang="0">
                  <a:pos x="79" y="461"/>
                </a:cxn>
                <a:cxn ang="0">
                  <a:pos x="71" y="461"/>
                </a:cxn>
                <a:cxn ang="0">
                  <a:pos x="65" y="460"/>
                </a:cxn>
                <a:cxn ang="0">
                  <a:pos x="59" y="459"/>
                </a:cxn>
                <a:cxn ang="0">
                  <a:pos x="54" y="457"/>
                </a:cxn>
                <a:cxn ang="0">
                  <a:pos x="48" y="455"/>
                </a:cxn>
                <a:cxn ang="0">
                  <a:pos x="44" y="454"/>
                </a:cxn>
                <a:cxn ang="0">
                  <a:pos x="38" y="452"/>
                </a:cxn>
                <a:cxn ang="0">
                  <a:pos x="33" y="451"/>
                </a:cxn>
                <a:cxn ang="0">
                  <a:pos x="27" y="449"/>
                </a:cxn>
                <a:cxn ang="0">
                  <a:pos x="27" y="378"/>
                </a:cxn>
                <a:cxn ang="0">
                  <a:pos x="21" y="222"/>
                </a:cxn>
                <a:cxn ang="0">
                  <a:pos x="10" y="71"/>
                </a:cxn>
                <a:cxn ang="0">
                  <a:pos x="0" y="13"/>
                </a:cxn>
              </a:cxnLst>
              <a:rect l="0" t="0" r="r" b="b"/>
              <a:pathLst>
                <a:path w="202" h="461">
                  <a:moveTo>
                    <a:pt x="0" y="13"/>
                  </a:moveTo>
                  <a:lnTo>
                    <a:pt x="21" y="12"/>
                  </a:lnTo>
                  <a:lnTo>
                    <a:pt x="42" y="10"/>
                  </a:lnTo>
                  <a:lnTo>
                    <a:pt x="64" y="8"/>
                  </a:lnTo>
                  <a:lnTo>
                    <a:pt x="87" y="7"/>
                  </a:lnTo>
                  <a:lnTo>
                    <a:pt x="108" y="5"/>
                  </a:lnTo>
                  <a:lnTo>
                    <a:pt x="130" y="3"/>
                  </a:lnTo>
                  <a:lnTo>
                    <a:pt x="151" y="1"/>
                  </a:lnTo>
                  <a:lnTo>
                    <a:pt x="172" y="0"/>
                  </a:lnTo>
                  <a:lnTo>
                    <a:pt x="181" y="109"/>
                  </a:lnTo>
                  <a:lnTo>
                    <a:pt x="188" y="219"/>
                  </a:lnTo>
                  <a:lnTo>
                    <a:pt x="195" y="330"/>
                  </a:lnTo>
                  <a:lnTo>
                    <a:pt x="202" y="440"/>
                  </a:lnTo>
                  <a:lnTo>
                    <a:pt x="194" y="442"/>
                  </a:lnTo>
                  <a:lnTo>
                    <a:pt x="187" y="445"/>
                  </a:lnTo>
                  <a:lnTo>
                    <a:pt x="178" y="446"/>
                  </a:lnTo>
                  <a:lnTo>
                    <a:pt x="171" y="448"/>
                  </a:lnTo>
                  <a:lnTo>
                    <a:pt x="163" y="449"/>
                  </a:lnTo>
                  <a:lnTo>
                    <a:pt x="156" y="452"/>
                  </a:lnTo>
                  <a:lnTo>
                    <a:pt x="147" y="453"/>
                  </a:lnTo>
                  <a:lnTo>
                    <a:pt x="140" y="455"/>
                  </a:lnTo>
                  <a:lnTo>
                    <a:pt x="132" y="457"/>
                  </a:lnTo>
                  <a:lnTo>
                    <a:pt x="122" y="457"/>
                  </a:lnTo>
                  <a:lnTo>
                    <a:pt x="114" y="458"/>
                  </a:lnTo>
                  <a:lnTo>
                    <a:pt x="106" y="459"/>
                  </a:lnTo>
                  <a:lnTo>
                    <a:pt x="97" y="460"/>
                  </a:lnTo>
                  <a:lnTo>
                    <a:pt x="89" y="460"/>
                  </a:lnTo>
                  <a:lnTo>
                    <a:pt x="79" y="461"/>
                  </a:lnTo>
                  <a:lnTo>
                    <a:pt x="71" y="461"/>
                  </a:lnTo>
                  <a:lnTo>
                    <a:pt x="65" y="460"/>
                  </a:lnTo>
                  <a:lnTo>
                    <a:pt x="59" y="459"/>
                  </a:lnTo>
                  <a:lnTo>
                    <a:pt x="54" y="457"/>
                  </a:lnTo>
                  <a:lnTo>
                    <a:pt x="48" y="455"/>
                  </a:lnTo>
                  <a:lnTo>
                    <a:pt x="44" y="454"/>
                  </a:lnTo>
                  <a:lnTo>
                    <a:pt x="38" y="452"/>
                  </a:lnTo>
                  <a:lnTo>
                    <a:pt x="33" y="451"/>
                  </a:lnTo>
                  <a:lnTo>
                    <a:pt x="27" y="449"/>
                  </a:lnTo>
                  <a:lnTo>
                    <a:pt x="27" y="378"/>
                  </a:lnTo>
                  <a:lnTo>
                    <a:pt x="21" y="222"/>
                  </a:lnTo>
                  <a:lnTo>
                    <a:pt x="10" y="71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A56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3265" name="Freeform 193"/>
            <p:cNvSpPr>
              <a:spLocks/>
            </p:cNvSpPr>
            <p:nvPr/>
          </p:nvSpPr>
          <p:spPr bwMode="auto">
            <a:xfrm>
              <a:off x="4966" y="2348"/>
              <a:ext cx="187" cy="461"/>
            </a:xfrm>
            <a:custGeom>
              <a:avLst/>
              <a:gdLst/>
              <a:ahLst/>
              <a:cxnLst>
                <a:cxn ang="0">
                  <a:pos x="0" y="14"/>
                </a:cxn>
                <a:cxn ang="0">
                  <a:pos x="20" y="12"/>
                </a:cxn>
                <a:cxn ang="0">
                  <a:pos x="39" y="10"/>
                </a:cxn>
                <a:cxn ang="0">
                  <a:pos x="60" y="8"/>
                </a:cxn>
                <a:cxn ang="0">
                  <a:pos x="79" y="7"/>
                </a:cxn>
                <a:cxn ang="0">
                  <a:pos x="99" y="5"/>
                </a:cxn>
                <a:cxn ang="0">
                  <a:pos x="118" y="3"/>
                </a:cxn>
                <a:cxn ang="0">
                  <a:pos x="138" y="1"/>
                </a:cxn>
                <a:cxn ang="0">
                  <a:pos x="157" y="0"/>
                </a:cxn>
                <a:cxn ang="0">
                  <a:pos x="165" y="109"/>
                </a:cxn>
                <a:cxn ang="0">
                  <a:pos x="172" y="220"/>
                </a:cxn>
                <a:cxn ang="0">
                  <a:pos x="179" y="331"/>
                </a:cxn>
                <a:cxn ang="0">
                  <a:pos x="187" y="441"/>
                </a:cxn>
                <a:cxn ang="0">
                  <a:pos x="180" y="442"/>
                </a:cxn>
                <a:cxn ang="0">
                  <a:pos x="173" y="445"/>
                </a:cxn>
                <a:cxn ang="0">
                  <a:pos x="166" y="446"/>
                </a:cxn>
                <a:cxn ang="0">
                  <a:pos x="159" y="448"/>
                </a:cxn>
                <a:cxn ang="0">
                  <a:pos x="152" y="449"/>
                </a:cxn>
                <a:cxn ang="0">
                  <a:pos x="144" y="452"/>
                </a:cxn>
                <a:cxn ang="0">
                  <a:pos x="138" y="453"/>
                </a:cxn>
                <a:cxn ang="0">
                  <a:pos x="131" y="455"/>
                </a:cxn>
                <a:cxn ang="0">
                  <a:pos x="123" y="457"/>
                </a:cxn>
                <a:cxn ang="0">
                  <a:pos x="113" y="457"/>
                </a:cxn>
                <a:cxn ang="0">
                  <a:pos x="105" y="458"/>
                </a:cxn>
                <a:cxn ang="0">
                  <a:pos x="97" y="459"/>
                </a:cxn>
                <a:cxn ang="0">
                  <a:pos x="88" y="460"/>
                </a:cxn>
                <a:cxn ang="0">
                  <a:pos x="80" y="460"/>
                </a:cxn>
                <a:cxn ang="0">
                  <a:pos x="70" y="461"/>
                </a:cxn>
                <a:cxn ang="0">
                  <a:pos x="62" y="461"/>
                </a:cxn>
                <a:cxn ang="0">
                  <a:pos x="54" y="458"/>
                </a:cxn>
                <a:cxn ang="0">
                  <a:pos x="44" y="454"/>
                </a:cxn>
                <a:cxn ang="0">
                  <a:pos x="36" y="451"/>
                </a:cxn>
                <a:cxn ang="0">
                  <a:pos x="27" y="448"/>
                </a:cxn>
                <a:cxn ang="0">
                  <a:pos x="30" y="428"/>
                </a:cxn>
                <a:cxn ang="0">
                  <a:pos x="29" y="377"/>
                </a:cxn>
                <a:cxn ang="0">
                  <a:pos x="26" y="304"/>
                </a:cxn>
                <a:cxn ang="0">
                  <a:pos x="23" y="222"/>
                </a:cxn>
                <a:cxn ang="0">
                  <a:pos x="18" y="141"/>
                </a:cxn>
                <a:cxn ang="0">
                  <a:pos x="12" y="71"/>
                </a:cxn>
                <a:cxn ang="0">
                  <a:pos x="6" y="26"/>
                </a:cxn>
                <a:cxn ang="0">
                  <a:pos x="0" y="14"/>
                </a:cxn>
              </a:cxnLst>
              <a:rect l="0" t="0" r="r" b="b"/>
              <a:pathLst>
                <a:path w="187" h="461">
                  <a:moveTo>
                    <a:pt x="0" y="14"/>
                  </a:moveTo>
                  <a:lnTo>
                    <a:pt x="20" y="12"/>
                  </a:lnTo>
                  <a:lnTo>
                    <a:pt x="39" y="10"/>
                  </a:lnTo>
                  <a:lnTo>
                    <a:pt x="60" y="8"/>
                  </a:lnTo>
                  <a:lnTo>
                    <a:pt x="79" y="7"/>
                  </a:lnTo>
                  <a:lnTo>
                    <a:pt x="99" y="5"/>
                  </a:lnTo>
                  <a:lnTo>
                    <a:pt x="118" y="3"/>
                  </a:lnTo>
                  <a:lnTo>
                    <a:pt x="138" y="1"/>
                  </a:lnTo>
                  <a:lnTo>
                    <a:pt x="157" y="0"/>
                  </a:lnTo>
                  <a:lnTo>
                    <a:pt x="165" y="109"/>
                  </a:lnTo>
                  <a:lnTo>
                    <a:pt x="172" y="220"/>
                  </a:lnTo>
                  <a:lnTo>
                    <a:pt x="179" y="331"/>
                  </a:lnTo>
                  <a:lnTo>
                    <a:pt x="187" y="441"/>
                  </a:lnTo>
                  <a:lnTo>
                    <a:pt x="180" y="442"/>
                  </a:lnTo>
                  <a:lnTo>
                    <a:pt x="173" y="445"/>
                  </a:lnTo>
                  <a:lnTo>
                    <a:pt x="166" y="446"/>
                  </a:lnTo>
                  <a:lnTo>
                    <a:pt x="159" y="448"/>
                  </a:lnTo>
                  <a:lnTo>
                    <a:pt x="152" y="449"/>
                  </a:lnTo>
                  <a:lnTo>
                    <a:pt x="144" y="452"/>
                  </a:lnTo>
                  <a:lnTo>
                    <a:pt x="138" y="453"/>
                  </a:lnTo>
                  <a:lnTo>
                    <a:pt x="131" y="455"/>
                  </a:lnTo>
                  <a:lnTo>
                    <a:pt x="123" y="457"/>
                  </a:lnTo>
                  <a:lnTo>
                    <a:pt x="113" y="457"/>
                  </a:lnTo>
                  <a:lnTo>
                    <a:pt x="105" y="458"/>
                  </a:lnTo>
                  <a:lnTo>
                    <a:pt x="97" y="459"/>
                  </a:lnTo>
                  <a:lnTo>
                    <a:pt x="88" y="460"/>
                  </a:lnTo>
                  <a:lnTo>
                    <a:pt x="80" y="460"/>
                  </a:lnTo>
                  <a:lnTo>
                    <a:pt x="70" y="461"/>
                  </a:lnTo>
                  <a:lnTo>
                    <a:pt x="62" y="461"/>
                  </a:lnTo>
                  <a:lnTo>
                    <a:pt x="54" y="458"/>
                  </a:lnTo>
                  <a:lnTo>
                    <a:pt x="44" y="454"/>
                  </a:lnTo>
                  <a:lnTo>
                    <a:pt x="36" y="451"/>
                  </a:lnTo>
                  <a:lnTo>
                    <a:pt x="27" y="448"/>
                  </a:lnTo>
                  <a:lnTo>
                    <a:pt x="30" y="428"/>
                  </a:lnTo>
                  <a:lnTo>
                    <a:pt x="29" y="377"/>
                  </a:lnTo>
                  <a:lnTo>
                    <a:pt x="26" y="304"/>
                  </a:lnTo>
                  <a:lnTo>
                    <a:pt x="23" y="222"/>
                  </a:lnTo>
                  <a:lnTo>
                    <a:pt x="18" y="141"/>
                  </a:lnTo>
                  <a:lnTo>
                    <a:pt x="12" y="71"/>
                  </a:lnTo>
                  <a:lnTo>
                    <a:pt x="6" y="26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AA66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3266" name="Freeform 194"/>
            <p:cNvSpPr>
              <a:spLocks/>
            </p:cNvSpPr>
            <p:nvPr/>
          </p:nvSpPr>
          <p:spPr bwMode="auto">
            <a:xfrm>
              <a:off x="4974" y="2349"/>
              <a:ext cx="172" cy="460"/>
            </a:xfrm>
            <a:custGeom>
              <a:avLst/>
              <a:gdLst/>
              <a:ahLst/>
              <a:cxnLst>
                <a:cxn ang="0">
                  <a:pos x="0" y="13"/>
                </a:cxn>
                <a:cxn ang="0">
                  <a:pos x="18" y="12"/>
                </a:cxn>
                <a:cxn ang="0">
                  <a:pos x="36" y="9"/>
                </a:cxn>
                <a:cxn ang="0">
                  <a:pos x="54" y="8"/>
                </a:cxn>
                <a:cxn ang="0">
                  <a:pos x="72" y="6"/>
                </a:cxn>
                <a:cxn ang="0">
                  <a:pos x="90" y="5"/>
                </a:cxn>
                <a:cxn ang="0">
                  <a:pos x="108" y="2"/>
                </a:cxn>
                <a:cxn ang="0">
                  <a:pos x="126" y="1"/>
                </a:cxn>
                <a:cxn ang="0">
                  <a:pos x="144" y="0"/>
                </a:cxn>
                <a:cxn ang="0">
                  <a:pos x="151" y="110"/>
                </a:cxn>
                <a:cxn ang="0">
                  <a:pos x="158" y="219"/>
                </a:cxn>
                <a:cxn ang="0">
                  <a:pos x="165" y="330"/>
                </a:cxn>
                <a:cxn ang="0">
                  <a:pos x="172" y="440"/>
                </a:cxn>
                <a:cxn ang="0">
                  <a:pos x="166" y="441"/>
                </a:cxn>
                <a:cxn ang="0">
                  <a:pos x="160" y="444"/>
                </a:cxn>
                <a:cxn ang="0">
                  <a:pos x="154" y="445"/>
                </a:cxn>
                <a:cxn ang="0">
                  <a:pos x="148" y="447"/>
                </a:cxn>
                <a:cxn ang="0">
                  <a:pos x="141" y="448"/>
                </a:cxn>
                <a:cxn ang="0">
                  <a:pos x="135" y="451"/>
                </a:cxn>
                <a:cxn ang="0">
                  <a:pos x="129" y="452"/>
                </a:cxn>
                <a:cxn ang="0">
                  <a:pos x="123" y="454"/>
                </a:cxn>
                <a:cxn ang="0">
                  <a:pos x="115" y="456"/>
                </a:cxn>
                <a:cxn ang="0">
                  <a:pos x="105" y="456"/>
                </a:cxn>
                <a:cxn ang="0">
                  <a:pos x="97" y="457"/>
                </a:cxn>
                <a:cxn ang="0">
                  <a:pos x="89" y="458"/>
                </a:cxn>
                <a:cxn ang="0">
                  <a:pos x="80" y="459"/>
                </a:cxn>
                <a:cxn ang="0">
                  <a:pos x="72" y="459"/>
                </a:cxn>
                <a:cxn ang="0">
                  <a:pos x="62" y="460"/>
                </a:cxn>
                <a:cxn ang="0">
                  <a:pos x="54" y="460"/>
                </a:cxn>
                <a:cxn ang="0">
                  <a:pos x="48" y="457"/>
                </a:cxn>
                <a:cxn ang="0">
                  <a:pos x="42" y="452"/>
                </a:cxn>
                <a:cxn ang="0">
                  <a:pos x="36" y="448"/>
                </a:cxn>
                <a:cxn ang="0">
                  <a:pos x="30" y="445"/>
                </a:cxn>
                <a:cxn ang="0">
                  <a:pos x="33" y="426"/>
                </a:cxn>
                <a:cxn ang="0">
                  <a:pos x="31" y="375"/>
                </a:cxn>
                <a:cxn ang="0">
                  <a:pos x="29" y="302"/>
                </a:cxn>
                <a:cxn ang="0">
                  <a:pos x="24" y="219"/>
                </a:cxn>
                <a:cxn ang="0">
                  <a:pos x="18" y="140"/>
                </a:cxn>
                <a:cxn ang="0">
                  <a:pos x="12" y="70"/>
                </a:cxn>
                <a:cxn ang="0">
                  <a:pos x="6" y="25"/>
                </a:cxn>
                <a:cxn ang="0">
                  <a:pos x="0" y="13"/>
                </a:cxn>
              </a:cxnLst>
              <a:rect l="0" t="0" r="r" b="b"/>
              <a:pathLst>
                <a:path w="172" h="460">
                  <a:moveTo>
                    <a:pt x="0" y="13"/>
                  </a:moveTo>
                  <a:lnTo>
                    <a:pt x="18" y="12"/>
                  </a:lnTo>
                  <a:lnTo>
                    <a:pt x="36" y="9"/>
                  </a:lnTo>
                  <a:lnTo>
                    <a:pt x="54" y="8"/>
                  </a:lnTo>
                  <a:lnTo>
                    <a:pt x="72" y="6"/>
                  </a:lnTo>
                  <a:lnTo>
                    <a:pt x="90" y="5"/>
                  </a:lnTo>
                  <a:lnTo>
                    <a:pt x="108" y="2"/>
                  </a:lnTo>
                  <a:lnTo>
                    <a:pt x="126" y="1"/>
                  </a:lnTo>
                  <a:lnTo>
                    <a:pt x="144" y="0"/>
                  </a:lnTo>
                  <a:lnTo>
                    <a:pt x="151" y="110"/>
                  </a:lnTo>
                  <a:lnTo>
                    <a:pt x="158" y="219"/>
                  </a:lnTo>
                  <a:lnTo>
                    <a:pt x="165" y="330"/>
                  </a:lnTo>
                  <a:lnTo>
                    <a:pt x="172" y="440"/>
                  </a:lnTo>
                  <a:lnTo>
                    <a:pt x="166" y="441"/>
                  </a:lnTo>
                  <a:lnTo>
                    <a:pt x="160" y="444"/>
                  </a:lnTo>
                  <a:lnTo>
                    <a:pt x="154" y="445"/>
                  </a:lnTo>
                  <a:lnTo>
                    <a:pt x="148" y="447"/>
                  </a:lnTo>
                  <a:lnTo>
                    <a:pt x="141" y="448"/>
                  </a:lnTo>
                  <a:lnTo>
                    <a:pt x="135" y="451"/>
                  </a:lnTo>
                  <a:lnTo>
                    <a:pt x="129" y="452"/>
                  </a:lnTo>
                  <a:lnTo>
                    <a:pt x="123" y="454"/>
                  </a:lnTo>
                  <a:lnTo>
                    <a:pt x="115" y="456"/>
                  </a:lnTo>
                  <a:lnTo>
                    <a:pt x="105" y="456"/>
                  </a:lnTo>
                  <a:lnTo>
                    <a:pt x="97" y="457"/>
                  </a:lnTo>
                  <a:lnTo>
                    <a:pt x="89" y="458"/>
                  </a:lnTo>
                  <a:lnTo>
                    <a:pt x="80" y="459"/>
                  </a:lnTo>
                  <a:lnTo>
                    <a:pt x="72" y="459"/>
                  </a:lnTo>
                  <a:lnTo>
                    <a:pt x="62" y="460"/>
                  </a:lnTo>
                  <a:lnTo>
                    <a:pt x="54" y="460"/>
                  </a:lnTo>
                  <a:lnTo>
                    <a:pt x="48" y="457"/>
                  </a:lnTo>
                  <a:lnTo>
                    <a:pt x="42" y="452"/>
                  </a:lnTo>
                  <a:lnTo>
                    <a:pt x="36" y="448"/>
                  </a:lnTo>
                  <a:lnTo>
                    <a:pt x="30" y="445"/>
                  </a:lnTo>
                  <a:lnTo>
                    <a:pt x="33" y="426"/>
                  </a:lnTo>
                  <a:lnTo>
                    <a:pt x="31" y="375"/>
                  </a:lnTo>
                  <a:lnTo>
                    <a:pt x="29" y="302"/>
                  </a:lnTo>
                  <a:lnTo>
                    <a:pt x="24" y="219"/>
                  </a:lnTo>
                  <a:lnTo>
                    <a:pt x="18" y="140"/>
                  </a:lnTo>
                  <a:lnTo>
                    <a:pt x="12" y="70"/>
                  </a:lnTo>
                  <a:lnTo>
                    <a:pt x="6" y="25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B26D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3267" name="Freeform 195"/>
            <p:cNvSpPr>
              <a:spLocks/>
            </p:cNvSpPr>
            <p:nvPr/>
          </p:nvSpPr>
          <p:spPr bwMode="auto">
            <a:xfrm>
              <a:off x="4984" y="2349"/>
              <a:ext cx="156" cy="460"/>
            </a:xfrm>
            <a:custGeom>
              <a:avLst/>
              <a:gdLst/>
              <a:ahLst/>
              <a:cxnLst>
                <a:cxn ang="0">
                  <a:pos x="0" y="13"/>
                </a:cxn>
                <a:cxn ang="0">
                  <a:pos x="17" y="12"/>
                </a:cxn>
                <a:cxn ang="0">
                  <a:pos x="32" y="9"/>
                </a:cxn>
                <a:cxn ang="0">
                  <a:pos x="49" y="8"/>
                </a:cxn>
                <a:cxn ang="0">
                  <a:pos x="64" y="6"/>
                </a:cxn>
                <a:cxn ang="0">
                  <a:pos x="80" y="5"/>
                </a:cxn>
                <a:cxn ang="0">
                  <a:pos x="95" y="4"/>
                </a:cxn>
                <a:cxn ang="0">
                  <a:pos x="111" y="1"/>
                </a:cxn>
                <a:cxn ang="0">
                  <a:pos x="126" y="0"/>
                </a:cxn>
                <a:cxn ang="0">
                  <a:pos x="135" y="110"/>
                </a:cxn>
                <a:cxn ang="0">
                  <a:pos x="142" y="221"/>
                </a:cxn>
                <a:cxn ang="0">
                  <a:pos x="149" y="330"/>
                </a:cxn>
                <a:cxn ang="0">
                  <a:pos x="156" y="441"/>
                </a:cxn>
                <a:cxn ang="0">
                  <a:pos x="151" y="443"/>
                </a:cxn>
                <a:cxn ang="0">
                  <a:pos x="145" y="444"/>
                </a:cxn>
                <a:cxn ang="0">
                  <a:pos x="141" y="446"/>
                </a:cxn>
                <a:cxn ang="0">
                  <a:pos x="135" y="447"/>
                </a:cxn>
                <a:cxn ang="0">
                  <a:pos x="130" y="450"/>
                </a:cxn>
                <a:cxn ang="0">
                  <a:pos x="124" y="451"/>
                </a:cxn>
                <a:cxn ang="0">
                  <a:pos x="119" y="453"/>
                </a:cxn>
                <a:cxn ang="0">
                  <a:pos x="113" y="454"/>
                </a:cxn>
                <a:cxn ang="0">
                  <a:pos x="105" y="456"/>
                </a:cxn>
                <a:cxn ang="0">
                  <a:pos x="95" y="456"/>
                </a:cxn>
                <a:cxn ang="0">
                  <a:pos x="87" y="457"/>
                </a:cxn>
                <a:cxn ang="0">
                  <a:pos x="79" y="458"/>
                </a:cxn>
                <a:cxn ang="0">
                  <a:pos x="70" y="459"/>
                </a:cxn>
                <a:cxn ang="0">
                  <a:pos x="62" y="459"/>
                </a:cxn>
                <a:cxn ang="0">
                  <a:pos x="52" y="460"/>
                </a:cxn>
                <a:cxn ang="0">
                  <a:pos x="44" y="460"/>
                </a:cxn>
                <a:cxn ang="0">
                  <a:pos x="39" y="456"/>
                </a:cxn>
                <a:cxn ang="0">
                  <a:pos x="36" y="452"/>
                </a:cxn>
                <a:cxn ang="0">
                  <a:pos x="32" y="448"/>
                </a:cxn>
                <a:cxn ang="0">
                  <a:pos x="29" y="444"/>
                </a:cxn>
                <a:cxn ang="0">
                  <a:pos x="31" y="425"/>
                </a:cxn>
                <a:cxn ang="0">
                  <a:pos x="31" y="373"/>
                </a:cxn>
                <a:cxn ang="0">
                  <a:pos x="29" y="302"/>
                </a:cxn>
                <a:cxn ang="0">
                  <a:pos x="24" y="219"/>
                </a:cxn>
                <a:cxn ang="0">
                  <a:pos x="18" y="138"/>
                </a:cxn>
                <a:cxn ang="0">
                  <a:pos x="12" y="70"/>
                </a:cxn>
                <a:cxn ang="0">
                  <a:pos x="6" y="25"/>
                </a:cxn>
                <a:cxn ang="0">
                  <a:pos x="0" y="13"/>
                </a:cxn>
              </a:cxnLst>
              <a:rect l="0" t="0" r="r" b="b"/>
              <a:pathLst>
                <a:path w="156" h="460">
                  <a:moveTo>
                    <a:pt x="0" y="13"/>
                  </a:moveTo>
                  <a:lnTo>
                    <a:pt x="17" y="12"/>
                  </a:lnTo>
                  <a:lnTo>
                    <a:pt x="32" y="9"/>
                  </a:lnTo>
                  <a:lnTo>
                    <a:pt x="49" y="8"/>
                  </a:lnTo>
                  <a:lnTo>
                    <a:pt x="64" y="6"/>
                  </a:lnTo>
                  <a:lnTo>
                    <a:pt x="80" y="5"/>
                  </a:lnTo>
                  <a:lnTo>
                    <a:pt x="95" y="4"/>
                  </a:lnTo>
                  <a:lnTo>
                    <a:pt x="111" y="1"/>
                  </a:lnTo>
                  <a:lnTo>
                    <a:pt x="126" y="0"/>
                  </a:lnTo>
                  <a:lnTo>
                    <a:pt x="135" y="110"/>
                  </a:lnTo>
                  <a:lnTo>
                    <a:pt x="142" y="221"/>
                  </a:lnTo>
                  <a:lnTo>
                    <a:pt x="149" y="330"/>
                  </a:lnTo>
                  <a:lnTo>
                    <a:pt x="156" y="441"/>
                  </a:lnTo>
                  <a:lnTo>
                    <a:pt x="151" y="443"/>
                  </a:lnTo>
                  <a:lnTo>
                    <a:pt x="145" y="444"/>
                  </a:lnTo>
                  <a:lnTo>
                    <a:pt x="141" y="446"/>
                  </a:lnTo>
                  <a:lnTo>
                    <a:pt x="135" y="447"/>
                  </a:lnTo>
                  <a:lnTo>
                    <a:pt x="130" y="450"/>
                  </a:lnTo>
                  <a:lnTo>
                    <a:pt x="124" y="451"/>
                  </a:lnTo>
                  <a:lnTo>
                    <a:pt x="119" y="453"/>
                  </a:lnTo>
                  <a:lnTo>
                    <a:pt x="113" y="454"/>
                  </a:lnTo>
                  <a:lnTo>
                    <a:pt x="105" y="456"/>
                  </a:lnTo>
                  <a:lnTo>
                    <a:pt x="95" y="456"/>
                  </a:lnTo>
                  <a:lnTo>
                    <a:pt x="87" y="457"/>
                  </a:lnTo>
                  <a:lnTo>
                    <a:pt x="79" y="458"/>
                  </a:lnTo>
                  <a:lnTo>
                    <a:pt x="70" y="459"/>
                  </a:lnTo>
                  <a:lnTo>
                    <a:pt x="62" y="459"/>
                  </a:lnTo>
                  <a:lnTo>
                    <a:pt x="52" y="460"/>
                  </a:lnTo>
                  <a:lnTo>
                    <a:pt x="44" y="460"/>
                  </a:lnTo>
                  <a:lnTo>
                    <a:pt x="39" y="456"/>
                  </a:lnTo>
                  <a:lnTo>
                    <a:pt x="36" y="452"/>
                  </a:lnTo>
                  <a:lnTo>
                    <a:pt x="32" y="448"/>
                  </a:lnTo>
                  <a:lnTo>
                    <a:pt x="29" y="444"/>
                  </a:lnTo>
                  <a:lnTo>
                    <a:pt x="31" y="425"/>
                  </a:lnTo>
                  <a:lnTo>
                    <a:pt x="31" y="373"/>
                  </a:lnTo>
                  <a:lnTo>
                    <a:pt x="29" y="302"/>
                  </a:lnTo>
                  <a:lnTo>
                    <a:pt x="24" y="219"/>
                  </a:lnTo>
                  <a:lnTo>
                    <a:pt x="18" y="138"/>
                  </a:lnTo>
                  <a:lnTo>
                    <a:pt x="12" y="70"/>
                  </a:lnTo>
                  <a:lnTo>
                    <a:pt x="6" y="25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B772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3268" name="Freeform 196"/>
            <p:cNvSpPr>
              <a:spLocks/>
            </p:cNvSpPr>
            <p:nvPr/>
          </p:nvSpPr>
          <p:spPr bwMode="auto">
            <a:xfrm>
              <a:off x="4993" y="2350"/>
              <a:ext cx="140" cy="459"/>
            </a:xfrm>
            <a:custGeom>
              <a:avLst/>
              <a:gdLst/>
              <a:ahLst/>
              <a:cxnLst>
                <a:cxn ang="0">
                  <a:pos x="0" y="12"/>
                </a:cxn>
                <a:cxn ang="0">
                  <a:pos x="15" y="11"/>
                </a:cxn>
                <a:cxn ang="0">
                  <a:pos x="28" y="10"/>
                </a:cxn>
                <a:cxn ang="0">
                  <a:pos x="42" y="7"/>
                </a:cxn>
                <a:cxn ang="0">
                  <a:pos x="57" y="6"/>
                </a:cxn>
                <a:cxn ang="0">
                  <a:pos x="70" y="5"/>
                </a:cxn>
                <a:cxn ang="0">
                  <a:pos x="84" y="3"/>
                </a:cxn>
                <a:cxn ang="0">
                  <a:pos x="97" y="1"/>
                </a:cxn>
                <a:cxn ang="0">
                  <a:pos x="111" y="0"/>
                </a:cxn>
                <a:cxn ang="0">
                  <a:pos x="119" y="110"/>
                </a:cxn>
                <a:cxn ang="0">
                  <a:pos x="126" y="220"/>
                </a:cxn>
                <a:cxn ang="0">
                  <a:pos x="133" y="331"/>
                </a:cxn>
                <a:cxn ang="0">
                  <a:pos x="140" y="440"/>
                </a:cxn>
                <a:cxn ang="0">
                  <a:pos x="135" y="442"/>
                </a:cxn>
                <a:cxn ang="0">
                  <a:pos x="132" y="444"/>
                </a:cxn>
                <a:cxn ang="0">
                  <a:pos x="127" y="445"/>
                </a:cxn>
                <a:cxn ang="0">
                  <a:pos x="122" y="446"/>
                </a:cxn>
                <a:cxn ang="0">
                  <a:pos x="117" y="449"/>
                </a:cxn>
                <a:cxn ang="0">
                  <a:pos x="114" y="450"/>
                </a:cxn>
                <a:cxn ang="0">
                  <a:pos x="109" y="452"/>
                </a:cxn>
                <a:cxn ang="0">
                  <a:pos x="104" y="453"/>
                </a:cxn>
                <a:cxn ang="0">
                  <a:pos x="96" y="455"/>
                </a:cxn>
                <a:cxn ang="0">
                  <a:pos x="86" y="455"/>
                </a:cxn>
                <a:cxn ang="0">
                  <a:pos x="78" y="456"/>
                </a:cxn>
                <a:cxn ang="0">
                  <a:pos x="70" y="457"/>
                </a:cxn>
                <a:cxn ang="0">
                  <a:pos x="61" y="458"/>
                </a:cxn>
                <a:cxn ang="0">
                  <a:pos x="53" y="458"/>
                </a:cxn>
                <a:cxn ang="0">
                  <a:pos x="43" y="459"/>
                </a:cxn>
                <a:cxn ang="0">
                  <a:pos x="35" y="459"/>
                </a:cxn>
                <a:cxn ang="0">
                  <a:pos x="34" y="455"/>
                </a:cxn>
                <a:cxn ang="0">
                  <a:pos x="31" y="450"/>
                </a:cxn>
                <a:cxn ang="0">
                  <a:pos x="30" y="445"/>
                </a:cxn>
                <a:cxn ang="0">
                  <a:pos x="29" y="440"/>
                </a:cxn>
                <a:cxn ang="0">
                  <a:pos x="33" y="421"/>
                </a:cxn>
                <a:cxn ang="0">
                  <a:pos x="31" y="370"/>
                </a:cxn>
                <a:cxn ang="0">
                  <a:pos x="29" y="298"/>
                </a:cxn>
                <a:cxn ang="0">
                  <a:pos x="24" y="217"/>
                </a:cxn>
                <a:cxn ang="0">
                  <a:pos x="18" y="137"/>
                </a:cxn>
                <a:cxn ang="0">
                  <a:pos x="12" y="68"/>
                </a:cxn>
                <a:cxn ang="0">
                  <a:pos x="6" y="23"/>
                </a:cxn>
                <a:cxn ang="0">
                  <a:pos x="0" y="12"/>
                </a:cxn>
              </a:cxnLst>
              <a:rect l="0" t="0" r="r" b="b"/>
              <a:pathLst>
                <a:path w="140" h="459">
                  <a:moveTo>
                    <a:pt x="0" y="12"/>
                  </a:moveTo>
                  <a:lnTo>
                    <a:pt x="15" y="11"/>
                  </a:lnTo>
                  <a:lnTo>
                    <a:pt x="28" y="10"/>
                  </a:lnTo>
                  <a:lnTo>
                    <a:pt x="42" y="7"/>
                  </a:lnTo>
                  <a:lnTo>
                    <a:pt x="57" y="6"/>
                  </a:lnTo>
                  <a:lnTo>
                    <a:pt x="70" y="5"/>
                  </a:lnTo>
                  <a:lnTo>
                    <a:pt x="84" y="3"/>
                  </a:lnTo>
                  <a:lnTo>
                    <a:pt x="97" y="1"/>
                  </a:lnTo>
                  <a:lnTo>
                    <a:pt x="111" y="0"/>
                  </a:lnTo>
                  <a:lnTo>
                    <a:pt x="119" y="110"/>
                  </a:lnTo>
                  <a:lnTo>
                    <a:pt x="126" y="220"/>
                  </a:lnTo>
                  <a:lnTo>
                    <a:pt x="133" y="331"/>
                  </a:lnTo>
                  <a:lnTo>
                    <a:pt x="140" y="440"/>
                  </a:lnTo>
                  <a:lnTo>
                    <a:pt x="135" y="442"/>
                  </a:lnTo>
                  <a:lnTo>
                    <a:pt x="132" y="444"/>
                  </a:lnTo>
                  <a:lnTo>
                    <a:pt x="127" y="445"/>
                  </a:lnTo>
                  <a:lnTo>
                    <a:pt x="122" y="446"/>
                  </a:lnTo>
                  <a:lnTo>
                    <a:pt x="117" y="449"/>
                  </a:lnTo>
                  <a:lnTo>
                    <a:pt x="114" y="450"/>
                  </a:lnTo>
                  <a:lnTo>
                    <a:pt x="109" y="452"/>
                  </a:lnTo>
                  <a:lnTo>
                    <a:pt x="104" y="453"/>
                  </a:lnTo>
                  <a:lnTo>
                    <a:pt x="96" y="455"/>
                  </a:lnTo>
                  <a:lnTo>
                    <a:pt x="86" y="455"/>
                  </a:lnTo>
                  <a:lnTo>
                    <a:pt x="78" y="456"/>
                  </a:lnTo>
                  <a:lnTo>
                    <a:pt x="70" y="457"/>
                  </a:lnTo>
                  <a:lnTo>
                    <a:pt x="61" y="458"/>
                  </a:lnTo>
                  <a:lnTo>
                    <a:pt x="53" y="458"/>
                  </a:lnTo>
                  <a:lnTo>
                    <a:pt x="43" y="459"/>
                  </a:lnTo>
                  <a:lnTo>
                    <a:pt x="35" y="459"/>
                  </a:lnTo>
                  <a:lnTo>
                    <a:pt x="34" y="455"/>
                  </a:lnTo>
                  <a:lnTo>
                    <a:pt x="31" y="450"/>
                  </a:lnTo>
                  <a:lnTo>
                    <a:pt x="30" y="445"/>
                  </a:lnTo>
                  <a:lnTo>
                    <a:pt x="29" y="440"/>
                  </a:lnTo>
                  <a:lnTo>
                    <a:pt x="33" y="421"/>
                  </a:lnTo>
                  <a:lnTo>
                    <a:pt x="31" y="370"/>
                  </a:lnTo>
                  <a:lnTo>
                    <a:pt x="29" y="298"/>
                  </a:lnTo>
                  <a:lnTo>
                    <a:pt x="24" y="217"/>
                  </a:lnTo>
                  <a:lnTo>
                    <a:pt x="18" y="137"/>
                  </a:lnTo>
                  <a:lnTo>
                    <a:pt x="12" y="68"/>
                  </a:lnTo>
                  <a:lnTo>
                    <a:pt x="6" y="23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BF7A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3269" name="Freeform 197"/>
            <p:cNvSpPr>
              <a:spLocks/>
            </p:cNvSpPr>
            <p:nvPr/>
          </p:nvSpPr>
          <p:spPr bwMode="auto">
            <a:xfrm>
              <a:off x="5004" y="2350"/>
              <a:ext cx="124" cy="459"/>
            </a:xfrm>
            <a:custGeom>
              <a:avLst/>
              <a:gdLst/>
              <a:ahLst/>
              <a:cxnLst>
                <a:cxn ang="0">
                  <a:pos x="0" y="12"/>
                </a:cxn>
                <a:cxn ang="0">
                  <a:pos x="11" y="11"/>
                </a:cxn>
                <a:cxn ang="0">
                  <a:pos x="23" y="10"/>
                </a:cxn>
                <a:cxn ang="0">
                  <a:pos x="35" y="8"/>
                </a:cxn>
                <a:cxn ang="0">
                  <a:pos x="47" y="6"/>
                </a:cxn>
                <a:cxn ang="0">
                  <a:pos x="59" y="5"/>
                </a:cxn>
                <a:cxn ang="0">
                  <a:pos x="71" y="4"/>
                </a:cxn>
                <a:cxn ang="0">
                  <a:pos x="83" y="1"/>
                </a:cxn>
                <a:cxn ang="0">
                  <a:pos x="94" y="0"/>
                </a:cxn>
                <a:cxn ang="0">
                  <a:pos x="102" y="110"/>
                </a:cxn>
                <a:cxn ang="0">
                  <a:pos x="109" y="220"/>
                </a:cxn>
                <a:cxn ang="0">
                  <a:pos x="116" y="331"/>
                </a:cxn>
                <a:cxn ang="0">
                  <a:pos x="124" y="440"/>
                </a:cxn>
                <a:cxn ang="0">
                  <a:pos x="116" y="444"/>
                </a:cxn>
                <a:cxn ang="0">
                  <a:pos x="109" y="447"/>
                </a:cxn>
                <a:cxn ang="0">
                  <a:pos x="100" y="451"/>
                </a:cxn>
                <a:cxn ang="0">
                  <a:pos x="93" y="453"/>
                </a:cxn>
                <a:cxn ang="0">
                  <a:pos x="85" y="455"/>
                </a:cxn>
                <a:cxn ang="0">
                  <a:pos x="75" y="455"/>
                </a:cxn>
                <a:cxn ang="0">
                  <a:pos x="67" y="456"/>
                </a:cxn>
                <a:cxn ang="0">
                  <a:pos x="59" y="457"/>
                </a:cxn>
                <a:cxn ang="0">
                  <a:pos x="50" y="458"/>
                </a:cxn>
                <a:cxn ang="0">
                  <a:pos x="42" y="458"/>
                </a:cxn>
                <a:cxn ang="0">
                  <a:pos x="32" y="459"/>
                </a:cxn>
                <a:cxn ang="0">
                  <a:pos x="24" y="459"/>
                </a:cxn>
                <a:cxn ang="0">
                  <a:pos x="25" y="455"/>
                </a:cxn>
                <a:cxn ang="0">
                  <a:pos x="26" y="449"/>
                </a:cxn>
                <a:cxn ang="0">
                  <a:pos x="26" y="444"/>
                </a:cxn>
                <a:cxn ang="0">
                  <a:pos x="28" y="439"/>
                </a:cxn>
                <a:cxn ang="0">
                  <a:pos x="31" y="420"/>
                </a:cxn>
                <a:cxn ang="0">
                  <a:pos x="31" y="370"/>
                </a:cxn>
                <a:cxn ang="0">
                  <a:pos x="29" y="298"/>
                </a:cxn>
                <a:cxn ang="0">
                  <a:pos x="24" y="216"/>
                </a:cxn>
                <a:cxn ang="0">
                  <a:pos x="18" y="136"/>
                </a:cxn>
                <a:cxn ang="0">
                  <a:pos x="12" y="68"/>
                </a:cxn>
                <a:cxn ang="0">
                  <a:pos x="5" y="23"/>
                </a:cxn>
                <a:cxn ang="0">
                  <a:pos x="0" y="12"/>
                </a:cxn>
              </a:cxnLst>
              <a:rect l="0" t="0" r="r" b="b"/>
              <a:pathLst>
                <a:path w="124" h="459">
                  <a:moveTo>
                    <a:pt x="0" y="12"/>
                  </a:moveTo>
                  <a:lnTo>
                    <a:pt x="11" y="11"/>
                  </a:lnTo>
                  <a:lnTo>
                    <a:pt x="23" y="10"/>
                  </a:lnTo>
                  <a:lnTo>
                    <a:pt x="35" y="8"/>
                  </a:lnTo>
                  <a:lnTo>
                    <a:pt x="47" y="6"/>
                  </a:lnTo>
                  <a:lnTo>
                    <a:pt x="59" y="5"/>
                  </a:lnTo>
                  <a:lnTo>
                    <a:pt x="71" y="4"/>
                  </a:lnTo>
                  <a:lnTo>
                    <a:pt x="83" y="1"/>
                  </a:lnTo>
                  <a:lnTo>
                    <a:pt x="94" y="0"/>
                  </a:lnTo>
                  <a:lnTo>
                    <a:pt x="102" y="110"/>
                  </a:lnTo>
                  <a:lnTo>
                    <a:pt x="109" y="220"/>
                  </a:lnTo>
                  <a:lnTo>
                    <a:pt x="116" y="331"/>
                  </a:lnTo>
                  <a:lnTo>
                    <a:pt x="124" y="440"/>
                  </a:lnTo>
                  <a:lnTo>
                    <a:pt x="116" y="444"/>
                  </a:lnTo>
                  <a:lnTo>
                    <a:pt x="109" y="447"/>
                  </a:lnTo>
                  <a:lnTo>
                    <a:pt x="100" y="451"/>
                  </a:lnTo>
                  <a:lnTo>
                    <a:pt x="93" y="453"/>
                  </a:lnTo>
                  <a:lnTo>
                    <a:pt x="85" y="455"/>
                  </a:lnTo>
                  <a:lnTo>
                    <a:pt x="75" y="455"/>
                  </a:lnTo>
                  <a:lnTo>
                    <a:pt x="67" y="456"/>
                  </a:lnTo>
                  <a:lnTo>
                    <a:pt x="59" y="457"/>
                  </a:lnTo>
                  <a:lnTo>
                    <a:pt x="50" y="458"/>
                  </a:lnTo>
                  <a:lnTo>
                    <a:pt x="42" y="458"/>
                  </a:lnTo>
                  <a:lnTo>
                    <a:pt x="32" y="459"/>
                  </a:lnTo>
                  <a:lnTo>
                    <a:pt x="24" y="459"/>
                  </a:lnTo>
                  <a:lnTo>
                    <a:pt x="25" y="455"/>
                  </a:lnTo>
                  <a:lnTo>
                    <a:pt x="26" y="449"/>
                  </a:lnTo>
                  <a:lnTo>
                    <a:pt x="26" y="444"/>
                  </a:lnTo>
                  <a:lnTo>
                    <a:pt x="28" y="439"/>
                  </a:lnTo>
                  <a:lnTo>
                    <a:pt x="31" y="420"/>
                  </a:lnTo>
                  <a:lnTo>
                    <a:pt x="31" y="370"/>
                  </a:lnTo>
                  <a:lnTo>
                    <a:pt x="29" y="298"/>
                  </a:lnTo>
                  <a:lnTo>
                    <a:pt x="24" y="216"/>
                  </a:lnTo>
                  <a:lnTo>
                    <a:pt x="18" y="136"/>
                  </a:lnTo>
                  <a:lnTo>
                    <a:pt x="12" y="68"/>
                  </a:lnTo>
                  <a:lnTo>
                    <a:pt x="5" y="23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C482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3270" name="Freeform 198"/>
            <p:cNvSpPr>
              <a:spLocks/>
            </p:cNvSpPr>
            <p:nvPr/>
          </p:nvSpPr>
          <p:spPr bwMode="auto">
            <a:xfrm>
              <a:off x="5013" y="2351"/>
              <a:ext cx="108" cy="458"/>
            </a:xfrm>
            <a:custGeom>
              <a:avLst/>
              <a:gdLst/>
              <a:ahLst/>
              <a:cxnLst>
                <a:cxn ang="0">
                  <a:pos x="0" y="12"/>
                </a:cxn>
                <a:cxn ang="0">
                  <a:pos x="9" y="11"/>
                </a:cxn>
                <a:cxn ang="0">
                  <a:pos x="20" y="9"/>
                </a:cxn>
                <a:cxn ang="0">
                  <a:pos x="29" y="7"/>
                </a:cxn>
                <a:cxn ang="0">
                  <a:pos x="39" y="6"/>
                </a:cxn>
                <a:cxn ang="0">
                  <a:pos x="48" y="4"/>
                </a:cxn>
                <a:cxn ang="0">
                  <a:pos x="59" y="3"/>
                </a:cxn>
                <a:cxn ang="0">
                  <a:pos x="69" y="2"/>
                </a:cxn>
                <a:cxn ang="0">
                  <a:pos x="78" y="0"/>
                </a:cxn>
                <a:cxn ang="0">
                  <a:pos x="87" y="110"/>
                </a:cxn>
                <a:cxn ang="0">
                  <a:pos x="94" y="220"/>
                </a:cxn>
                <a:cxn ang="0">
                  <a:pos x="101" y="331"/>
                </a:cxn>
                <a:cxn ang="0">
                  <a:pos x="108" y="441"/>
                </a:cxn>
                <a:cxn ang="0">
                  <a:pos x="102" y="443"/>
                </a:cxn>
                <a:cxn ang="0">
                  <a:pos x="96" y="446"/>
                </a:cxn>
                <a:cxn ang="0">
                  <a:pos x="90" y="450"/>
                </a:cxn>
                <a:cxn ang="0">
                  <a:pos x="84" y="452"/>
                </a:cxn>
                <a:cxn ang="0">
                  <a:pos x="76" y="454"/>
                </a:cxn>
                <a:cxn ang="0">
                  <a:pos x="66" y="454"/>
                </a:cxn>
                <a:cxn ang="0">
                  <a:pos x="58" y="455"/>
                </a:cxn>
                <a:cxn ang="0">
                  <a:pos x="50" y="456"/>
                </a:cxn>
                <a:cxn ang="0">
                  <a:pos x="41" y="457"/>
                </a:cxn>
                <a:cxn ang="0">
                  <a:pos x="33" y="457"/>
                </a:cxn>
                <a:cxn ang="0">
                  <a:pos x="23" y="458"/>
                </a:cxn>
                <a:cxn ang="0">
                  <a:pos x="15" y="458"/>
                </a:cxn>
                <a:cxn ang="0">
                  <a:pos x="17" y="452"/>
                </a:cxn>
                <a:cxn ang="0">
                  <a:pos x="21" y="448"/>
                </a:cxn>
                <a:cxn ang="0">
                  <a:pos x="25" y="442"/>
                </a:cxn>
                <a:cxn ang="0">
                  <a:pos x="28" y="437"/>
                </a:cxn>
                <a:cxn ang="0">
                  <a:pos x="32" y="418"/>
                </a:cxn>
                <a:cxn ang="0">
                  <a:pos x="33" y="368"/>
                </a:cxn>
                <a:cxn ang="0">
                  <a:pos x="29" y="296"/>
                </a:cxn>
                <a:cxn ang="0">
                  <a:pos x="25" y="215"/>
                </a:cxn>
                <a:cxn ang="0">
                  <a:pos x="19" y="135"/>
                </a:cxn>
                <a:cxn ang="0">
                  <a:pos x="11" y="67"/>
                </a:cxn>
                <a:cxn ang="0">
                  <a:pos x="6" y="23"/>
                </a:cxn>
                <a:cxn ang="0">
                  <a:pos x="0" y="12"/>
                </a:cxn>
              </a:cxnLst>
              <a:rect l="0" t="0" r="r" b="b"/>
              <a:pathLst>
                <a:path w="108" h="458">
                  <a:moveTo>
                    <a:pt x="0" y="12"/>
                  </a:moveTo>
                  <a:lnTo>
                    <a:pt x="9" y="11"/>
                  </a:lnTo>
                  <a:lnTo>
                    <a:pt x="20" y="9"/>
                  </a:lnTo>
                  <a:lnTo>
                    <a:pt x="29" y="7"/>
                  </a:lnTo>
                  <a:lnTo>
                    <a:pt x="39" y="6"/>
                  </a:lnTo>
                  <a:lnTo>
                    <a:pt x="48" y="4"/>
                  </a:lnTo>
                  <a:lnTo>
                    <a:pt x="59" y="3"/>
                  </a:lnTo>
                  <a:lnTo>
                    <a:pt x="69" y="2"/>
                  </a:lnTo>
                  <a:lnTo>
                    <a:pt x="78" y="0"/>
                  </a:lnTo>
                  <a:lnTo>
                    <a:pt x="87" y="110"/>
                  </a:lnTo>
                  <a:lnTo>
                    <a:pt x="94" y="220"/>
                  </a:lnTo>
                  <a:lnTo>
                    <a:pt x="101" y="331"/>
                  </a:lnTo>
                  <a:lnTo>
                    <a:pt x="108" y="441"/>
                  </a:lnTo>
                  <a:lnTo>
                    <a:pt x="102" y="443"/>
                  </a:lnTo>
                  <a:lnTo>
                    <a:pt x="96" y="446"/>
                  </a:lnTo>
                  <a:lnTo>
                    <a:pt x="90" y="450"/>
                  </a:lnTo>
                  <a:lnTo>
                    <a:pt x="84" y="452"/>
                  </a:lnTo>
                  <a:lnTo>
                    <a:pt x="76" y="454"/>
                  </a:lnTo>
                  <a:lnTo>
                    <a:pt x="66" y="454"/>
                  </a:lnTo>
                  <a:lnTo>
                    <a:pt x="58" y="455"/>
                  </a:lnTo>
                  <a:lnTo>
                    <a:pt x="50" y="456"/>
                  </a:lnTo>
                  <a:lnTo>
                    <a:pt x="41" y="457"/>
                  </a:lnTo>
                  <a:lnTo>
                    <a:pt x="33" y="457"/>
                  </a:lnTo>
                  <a:lnTo>
                    <a:pt x="23" y="458"/>
                  </a:lnTo>
                  <a:lnTo>
                    <a:pt x="15" y="458"/>
                  </a:lnTo>
                  <a:lnTo>
                    <a:pt x="17" y="452"/>
                  </a:lnTo>
                  <a:lnTo>
                    <a:pt x="21" y="448"/>
                  </a:lnTo>
                  <a:lnTo>
                    <a:pt x="25" y="442"/>
                  </a:lnTo>
                  <a:lnTo>
                    <a:pt x="28" y="437"/>
                  </a:lnTo>
                  <a:lnTo>
                    <a:pt x="32" y="418"/>
                  </a:lnTo>
                  <a:lnTo>
                    <a:pt x="33" y="368"/>
                  </a:lnTo>
                  <a:lnTo>
                    <a:pt x="29" y="296"/>
                  </a:lnTo>
                  <a:lnTo>
                    <a:pt x="25" y="215"/>
                  </a:lnTo>
                  <a:lnTo>
                    <a:pt x="19" y="135"/>
                  </a:lnTo>
                  <a:lnTo>
                    <a:pt x="11" y="67"/>
                  </a:lnTo>
                  <a:lnTo>
                    <a:pt x="6" y="23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CC89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3271" name="Freeform 199"/>
            <p:cNvSpPr>
              <a:spLocks/>
            </p:cNvSpPr>
            <p:nvPr/>
          </p:nvSpPr>
          <p:spPr bwMode="auto">
            <a:xfrm>
              <a:off x="5021" y="2351"/>
              <a:ext cx="93" cy="458"/>
            </a:xfrm>
            <a:custGeom>
              <a:avLst/>
              <a:gdLst/>
              <a:ahLst/>
              <a:cxnLst>
                <a:cxn ang="0">
                  <a:pos x="0" y="12"/>
                </a:cxn>
                <a:cxn ang="0">
                  <a:pos x="64" y="0"/>
                </a:cxn>
                <a:cxn ang="0">
                  <a:pos x="93" y="441"/>
                </a:cxn>
                <a:cxn ang="0">
                  <a:pos x="76" y="452"/>
                </a:cxn>
                <a:cxn ang="0">
                  <a:pos x="7" y="458"/>
                </a:cxn>
                <a:cxn ang="0">
                  <a:pos x="31" y="435"/>
                </a:cxn>
                <a:cxn ang="0">
                  <a:pos x="36" y="417"/>
                </a:cxn>
                <a:cxn ang="0">
                  <a:pos x="36" y="367"/>
                </a:cxn>
                <a:cxn ang="0">
                  <a:pos x="33" y="295"/>
                </a:cxn>
                <a:cxn ang="0">
                  <a:pos x="27" y="215"/>
                </a:cxn>
                <a:cxn ang="0">
                  <a:pos x="20" y="135"/>
                </a:cxn>
                <a:cxn ang="0">
                  <a:pos x="13" y="68"/>
                </a:cxn>
                <a:cxn ang="0">
                  <a:pos x="6" y="23"/>
                </a:cxn>
                <a:cxn ang="0">
                  <a:pos x="0" y="12"/>
                </a:cxn>
              </a:cxnLst>
              <a:rect l="0" t="0" r="r" b="b"/>
              <a:pathLst>
                <a:path w="93" h="458">
                  <a:moveTo>
                    <a:pt x="0" y="12"/>
                  </a:moveTo>
                  <a:lnTo>
                    <a:pt x="64" y="0"/>
                  </a:lnTo>
                  <a:lnTo>
                    <a:pt x="93" y="441"/>
                  </a:lnTo>
                  <a:lnTo>
                    <a:pt x="76" y="452"/>
                  </a:lnTo>
                  <a:lnTo>
                    <a:pt x="7" y="458"/>
                  </a:lnTo>
                  <a:lnTo>
                    <a:pt x="31" y="435"/>
                  </a:lnTo>
                  <a:lnTo>
                    <a:pt x="36" y="417"/>
                  </a:lnTo>
                  <a:lnTo>
                    <a:pt x="36" y="367"/>
                  </a:lnTo>
                  <a:lnTo>
                    <a:pt x="33" y="295"/>
                  </a:lnTo>
                  <a:lnTo>
                    <a:pt x="27" y="215"/>
                  </a:lnTo>
                  <a:lnTo>
                    <a:pt x="20" y="135"/>
                  </a:lnTo>
                  <a:lnTo>
                    <a:pt x="13" y="68"/>
                  </a:lnTo>
                  <a:lnTo>
                    <a:pt x="6" y="23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D18E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3272" name="Freeform 200"/>
            <p:cNvSpPr>
              <a:spLocks/>
            </p:cNvSpPr>
            <p:nvPr/>
          </p:nvSpPr>
          <p:spPr bwMode="auto">
            <a:xfrm>
              <a:off x="4823" y="2510"/>
              <a:ext cx="100" cy="27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1" y="0"/>
                </a:cxn>
                <a:cxn ang="0">
                  <a:pos x="100" y="274"/>
                </a:cxn>
                <a:cxn ang="0">
                  <a:pos x="14" y="274"/>
                </a:cxn>
                <a:cxn ang="0">
                  <a:pos x="0" y="0"/>
                </a:cxn>
              </a:cxnLst>
              <a:rect l="0" t="0" r="r" b="b"/>
              <a:pathLst>
                <a:path w="100" h="274">
                  <a:moveTo>
                    <a:pt x="0" y="0"/>
                  </a:moveTo>
                  <a:lnTo>
                    <a:pt x="81" y="0"/>
                  </a:lnTo>
                  <a:lnTo>
                    <a:pt x="100" y="274"/>
                  </a:lnTo>
                  <a:lnTo>
                    <a:pt x="14" y="2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18E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3273" name="Freeform 201"/>
            <p:cNvSpPr>
              <a:spLocks/>
            </p:cNvSpPr>
            <p:nvPr/>
          </p:nvSpPr>
          <p:spPr bwMode="auto">
            <a:xfrm>
              <a:off x="4909" y="2289"/>
              <a:ext cx="262" cy="48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261" y="0"/>
                </a:cxn>
                <a:cxn ang="0">
                  <a:pos x="262" y="29"/>
                </a:cxn>
                <a:cxn ang="0">
                  <a:pos x="1" y="48"/>
                </a:cxn>
                <a:cxn ang="0">
                  <a:pos x="0" y="19"/>
                </a:cxn>
              </a:cxnLst>
              <a:rect l="0" t="0" r="r" b="b"/>
              <a:pathLst>
                <a:path w="262" h="48">
                  <a:moveTo>
                    <a:pt x="0" y="19"/>
                  </a:moveTo>
                  <a:lnTo>
                    <a:pt x="261" y="0"/>
                  </a:lnTo>
                  <a:lnTo>
                    <a:pt x="262" y="29"/>
                  </a:lnTo>
                  <a:lnTo>
                    <a:pt x="1" y="48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8C4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3274" name="Rectangle 202"/>
            <p:cNvSpPr>
              <a:spLocks noChangeArrowheads="1"/>
            </p:cNvSpPr>
            <p:nvPr/>
          </p:nvSpPr>
          <p:spPr bwMode="auto">
            <a:xfrm>
              <a:off x="4682" y="2305"/>
              <a:ext cx="214" cy="28"/>
            </a:xfrm>
            <a:prstGeom prst="rect">
              <a:avLst/>
            </a:prstGeom>
            <a:solidFill>
              <a:srgbClr val="8C44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3275" name="Freeform 203"/>
            <p:cNvSpPr>
              <a:spLocks/>
            </p:cNvSpPr>
            <p:nvPr/>
          </p:nvSpPr>
          <p:spPr bwMode="auto">
            <a:xfrm>
              <a:off x="4998" y="2741"/>
              <a:ext cx="309" cy="165"/>
            </a:xfrm>
            <a:custGeom>
              <a:avLst/>
              <a:gdLst/>
              <a:ahLst/>
              <a:cxnLst>
                <a:cxn ang="0">
                  <a:pos x="0" y="139"/>
                </a:cxn>
                <a:cxn ang="0">
                  <a:pos x="297" y="0"/>
                </a:cxn>
                <a:cxn ang="0">
                  <a:pos x="309" y="27"/>
                </a:cxn>
                <a:cxn ang="0">
                  <a:pos x="12" y="165"/>
                </a:cxn>
                <a:cxn ang="0">
                  <a:pos x="0" y="139"/>
                </a:cxn>
              </a:cxnLst>
              <a:rect l="0" t="0" r="r" b="b"/>
              <a:pathLst>
                <a:path w="309" h="165">
                  <a:moveTo>
                    <a:pt x="0" y="139"/>
                  </a:moveTo>
                  <a:lnTo>
                    <a:pt x="297" y="0"/>
                  </a:lnTo>
                  <a:lnTo>
                    <a:pt x="309" y="27"/>
                  </a:lnTo>
                  <a:lnTo>
                    <a:pt x="12" y="165"/>
                  </a:lnTo>
                  <a:lnTo>
                    <a:pt x="0" y="139"/>
                  </a:lnTo>
                  <a:close/>
                </a:path>
              </a:pathLst>
            </a:custGeom>
            <a:solidFill>
              <a:srgbClr val="8C4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3276" name="Freeform 204"/>
            <p:cNvSpPr>
              <a:spLocks/>
            </p:cNvSpPr>
            <p:nvPr/>
          </p:nvSpPr>
          <p:spPr bwMode="auto">
            <a:xfrm>
              <a:off x="4960" y="2292"/>
              <a:ext cx="178" cy="41"/>
            </a:xfrm>
            <a:custGeom>
              <a:avLst/>
              <a:gdLst/>
              <a:ahLst/>
              <a:cxnLst>
                <a:cxn ang="0">
                  <a:pos x="0" y="13"/>
                </a:cxn>
                <a:cxn ang="0">
                  <a:pos x="177" y="0"/>
                </a:cxn>
                <a:cxn ang="0">
                  <a:pos x="178" y="28"/>
                </a:cxn>
                <a:cxn ang="0">
                  <a:pos x="2" y="41"/>
                </a:cxn>
                <a:cxn ang="0">
                  <a:pos x="0" y="13"/>
                </a:cxn>
              </a:cxnLst>
              <a:rect l="0" t="0" r="r" b="b"/>
              <a:pathLst>
                <a:path w="178" h="41">
                  <a:moveTo>
                    <a:pt x="0" y="13"/>
                  </a:moveTo>
                  <a:lnTo>
                    <a:pt x="177" y="0"/>
                  </a:lnTo>
                  <a:lnTo>
                    <a:pt x="178" y="28"/>
                  </a:lnTo>
                  <a:lnTo>
                    <a:pt x="2" y="41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B76B0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3277" name="Rectangle 205"/>
            <p:cNvSpPr>
              <a:spLocks noChangeArrowheads="1"/>
            </p:cNvSpPr>
            <p:nvPr/>
          </p:nvSpPr>
          <p:spPr bwMode="auto">
            <a:xfrm>
              <a:off x="4725" y="2305"/>
              <a:ext cx="143" cy="28"/>
            </a:xfrm>
            <a:prstGeom prst="rect">
              <a:avLst/>
            </a:prstGeom>
            <a:solidFill>
              <a:srgbClr val="B76B0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3278" name="Freeform 206"/>
            <p:cNvSpPr>
              <a:spLocks/>
            </p:cNvSpPr>
            <p:nvPr/>
          </p:nvSpPr>
          <p:spPr bwMode="auto">
            <a:xfrm>
              <a:off x="5058" y="2759"/>
              <a:ext cx="211" cy="120"/>
            </a:xfrm>
            <a:custGeom>
              <a:avLst/>
              <a:gdLst/>
              <a:ahLst/>
              <a:cxnLst>
                <a:cxn ang="0">
                  <a:pos x="0" y="93"/>
                </a:cxn>
                <a:cxn ang="0">
                  <a:pos x="199" y="0"/>
                </a:cxn>
                <a:cxn ang="0">
                  <a:pos x="211" y="27"/>
                </a:cxn>
                <a:cxn ang="0">
                  <a:pos x="12" y="120"/>
                </a:cxn>
                <a:cxn ang="0">
                  <a:pos x="0" y="93"/>
                </a:cxn>
              </a:cxnLst>
              <a:rect l="0" t="0" r="r" b="b"/>
              <a:pathLst>
                <a:path w="211" h="120">
                  <a:moveTo>
                    <a:pt x="0" y="93"/>
                  </a:moveTo>
                  <a:lnTo>
                    <a:pt x="199" y="0"/>
                  </a:lnTo>
                  <a:lnTo>
                    <a:pt x="211" y="27"/>
                  </a:lnTo>
                  <a:lnTo>
                    <a:pt x="12" y="120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B76B0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3279" name="Freeform 207"/>
            <p:cNvSpPr>
              <a:spLocks/>
            </p:cNvSpPr>
            <p:nvPr/>
          </p:nvSpPr>
          <p:spPr bwMode="auto">
            <a:xfrm>
              <a:off x="4989" y="2295"/>
              <a:ext cx="107" cy="36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105" y="0"/>
                </a:cxn>
                <a:cxn ang="0">
                  <a:pos x="107" y="29"/>
                </a:cxn>
                <a:cxn ang="0">
                  <a:pos x="2" y="36"/>
                </a:cxn>
                <a:cxn ang="0">
                  <a:pos x="0" y="7"/>
                </a:cxn>
              </a:cxnLst>
              <a:rect l="0" t="0" r="r" b="b"/>
              <a:pathLst>
                <a:path w="107" h="36">
                  <a:moveTo>
                    <a:pt x="0" y="7"/>
                  </a:moveTo>
                  <a:lnTo>
                    <a:pt x="105" y="0"/>
                  </a:lnTo>
                  <a:lnTo>
                    <a:pt x="107" y="29"/>
                  </a:lnTo>
                  <a:lnTo>
                    <a:pt x="2" y="36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D18E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3280" name="Rectangle 208"/>
            <p:cNvSpPr>
              <a:spLocks noChangeArrowheads="1"/>
            </p:cNvSpPr>
            <p:nvPr/>
          </p:nvSpPr>
          <p:spPr bwMode="auto">
            <a:xfrm>
              <a:off x="4748" y="2305"/>
              <a:ext cx="86" cy="28"/>
            </a:xfrm>
            <a:prstGeom prst="rect">
              <a:avLst/>
            </a:prstGeom>
            <a:solidFill>
              <a:srgbClr val="D18E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3281" name="Freeform 209"/>
            <p:cNvSpPr>
              <a:spLocks/>
            </p:cNvSpPr>
            <p:nvPr/>
          </p:nvSpPr>
          <p:spPr bwMode="auto">
            <a:xfrm>
              <a:off x="5090" y="2782"/>
              <a:ext cx="131" cy="81"/>
            </a:xfrm>
            <a:custGeom>
              <a:avLst/>
              <a:gdLst/>
              <a:ahLst/>
              <a:cxnLst>
                <a:cxn ang="0">
                  <a:pos x="0" y="55"/>
                </a:cxn>
                <a:cxn ang="0">
                  <a:pos x="118" y="0"/>
                </a:cxn>
                <a:cxn ang="0">
                  <a:pos x="131" y="26"/>
                </a:cxn>
                <a:cxn ang="0">
                  <a:pos x="12" y="81"/>
                </a:cxn>
                <a:cxn ang="0">
                  <a:pos x="0" y="55"/>
                </a:cxn>
              </a:cxnLst>
              <a:rect l="0" t="0" r="r" b="b"/>
              <a:pathLst>
                <a:path w="131" h="81">
                  <a:moveTo>
                    <a:pt x="0" y="55"/>
                  </a:moveTo>
                  <a:lnTo>
                    <a:pt x="118" y="0"/>
                  </a:lnTo>
                  <a:lnTo>
                    <a:pt x="131" y="26"/>
                  </a:lnTo>
                  <a:lnTo>
                    <a:pt x="12" y="81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D18E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3282" name="Freeform 210"/>
            <p:cNvSpPr>
              <a:spLocks/>
            </p:cNvSpPr>
            <p:nvPr/>
          </p:nvSpPr>
          <p:spPr bwMode="auto">
            <a:xfrm>
              <a:off x="5017" y="2296"/>
              <a:ext cx="50" cy="33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48" y="0"/>
                </a:cxn>
                <a:cxn ang="0">
                  <a:pos x="50" y="29"/>
                </a:cxn>
                <a:cxn ang="0">
                  <a:pos x="3" y="33"/>
                </a:cxn>
                <a:cxn ang="0">
                  <a:pos x="0" y="4"/>
                </a:cxn>
              </a:cxnLst>
              <a:rect l="0" t="0" r="r" b="b"/>
              <a:pathLst>
                <a:path w="50" h="33">
                  <a:moveTo>
                    <a:pt x="0" y="4"/>
                  </a:moveTo>
                  <a:lnTo>
                    <a:pt x="48" y="0"/>
                  </a:lnTo>
                  <a:lnTo>
                    <a:pt x="50" y="29"/>
                  </a:lnTo>
                  <a:lnTo>
                    <a:pt x="3" y="33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FFC9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3283" name="Rectangle 211"/>
            <p:cNvSpPr>
              <a:spLocks noChangeArrowheads="1"/>
            </p:cNvSpPr>
            <p:nvPr/>
          </p:nvSpPr>
          <p:spPr bwMode="auto">
            <a:xfrm>
              <a:off x="4772" y="2305"/>
              <a:ext cx="38" cy="28"/>
            </a:xfrm>
            <a:prstGeom prst="rect">
              <a:avLst/>
            </a:prstGeom>
            <a:solidFill>
              <a:srgbClr val="FFC9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3284" name="Freeform 212"/>
            <p:cNvSpPr>
              <a:spLocks/>
            </p:cNvSpPr>
            <p:nvPr/>
          </p:nvSpPr>
          <p:spPr bwMode="auto">
            <a:xfrm>
              <a:off x="5122" y="2796"/>
              <a:ext cx="66" cy="52"/>
            </a:xfrm>
            <a:custGeom>
              <a:avLst/>
              <a:gdLst/>
              <a:ahLst/>
              <a:cxnLst>
                <a:cxn ang="0">
                  <a:pos x="0" y="27"/>
                </a:cxn>
                <a:cxn ang="0">
                  <a:pos x="55" y="0"/>
                </a:cxn>
                <a:cxn ang="0">
                  <a:pos x="66" y="27"/>
                </a:cxn>
                <a:cxn ang="0">
                  <a:pos x="12" y="52"/>
                </a:cxn>
                <a:cxn ang="0">
                  <a:pos x="0" y="27"/>
                </a:cxn>
              </a:cxnLst>
              <a:rect l="0" t="0" r="r" b="b"/>
              <a:pathLst>
                <a:path w="66" h="52">
                  <a:moveTo>
                    <a:pt x="0" y="27"/>
                  </a:moveTo>
                  <a:lnTo>
                    <a:pt x="55" y="0"/>
                  </a:lnTo>
                  <a:lnTo>
                    <a:pt x="66" y="27"/>
                  </a:lnTo>
                  <a:lnTo>
                    <a:pt x="12" y="52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FFC9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3285" name="Rectangle 213"/>
            <p:cNvSpPr>
              <a:spLocks noChangeArrowheads="1"/>
            </p:cNvSpPr>
            <p:nvPr/>
          </p:nvSpPr>
          <p:spPr bwMode="auto">
            <a:xfrm>
              <a:off x="5038" y="2986"/>
              <a:ext cx="85" cy="74"/>
            </a:xfrm>
            <a:prstGeom prst="rect">
              <a:avLst/>
            </a:prstGeom>
            <a:solidFill>
              <a:srgbClr val="B76B0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3286" name="Rectangle 214"/>
            <p:cNvSpPr>
              <a:spLocks noChangeArrowheads="1"/>
            </p:cNvSpPr>
            <p:nvPr/>
          </p:nvSpPr>
          <p:spPr bwMode="auto">
            <a:xfrm>
              <a:off x="5016" y="2943"/>
              <a:ext cx="124" cy="33"/>
            </a:xfrm>
            <a:prstGeom prst="rect">
              <a:avLst/>
            </a:prstGeom>
            <a:solidFill>
              <a:srgbClr val="B76B0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3287" name="Rectangle 215"/>
            <p:cNvSpPr>
              <a:spLocks noChangeArrowheads="1"/>
            </p:cNvSpPr>
            <p:nvPr/>
          </p:nvSpPr>
          <p:spPr bwMode="auto">
            <a:xfrm>
              <a:off x="5053" y="2986"/>
              <a:ext cx="51" cy="74"/>
            </a:xfrm>
            <a:prstGeom prst="rect">
              <a:avLst/>
            </a:prstGeom>
            <a:solidFill>
              <a:srgbClr val="D18E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3288" name="Rectangle 216"/>
            <p:cNvSpPr>
              <a:spLocks noChangeArrowheads="1"/>
            </p:cNvSpPr>
            <p:nvPr/>
          </p:nvSpPr>
          <p:spPr bwMode="auto">
            <a:xfrm>
              <a:off x="5038" y="2943"/>
              <a:ext cx="75" cy="33"/>
            </a:xfrm>
            <a:prstGeom prst="rect">
              <a:avLst/>
            </a:prstGeom>
            <a:solidFill>
              <a:srgbClr val="D18E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3289" name="Rectangle 217"/>
            <p:cNvSpPr>
              <a:spLocks noChangeArrowheads="1"/>
            </p:cNvSpPr>
            <p:nvPr/>
          </p:nvSpPr>
          <p:spPr bwMode="auto">
            <a:xfrm>
              <a:off x="5066" y="2986"/>
              <a:ext cx="24" cy="74"/>
            </a:xfrm>
            <a:prstGeom prst="rect">
              <a:avLst/>
            </a:prstGeom>
            <a:solidFill>
              <a:srgbClr val="FFC9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3290" name="Rectangle 218"/>
            <p:cNvSpPr>
              <a:spLocks noChangeArrowheads="1"/>
            </p:cNvSpPr>
            <p:nvPr/>
          </p:nvSpPr>
          <p:spPr bwMode="auto">
            <a:xfrm>
              <a:off x="5058" y="2943"/>
              <a:ext cx="33" cy="33"/>
            </a:xfrm>
            <a:prstGeom prst="rect">
              <a:avLst/>
            </a:prstGeom>
            <a:solidFill>
              <a:srgbClr val="FFC9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3291" name="Freeform 219"/>
            <p:cNvSpPr>
              <a:spLocks/>
            </p:cNvSpPr>
            <p:nvPr/>
          </p:nvSpPr>
          <p:spPr bwMode="auto">
            <a:xfrm>
              <a:off x="5190" y="2904"/>
              <a:ext cx="112" cy="114"/>
            </a:xfrm>
            <a:custGeom>
              <a:avLst/>
              <a:gdLst/>
              <a:ahLst/>
              <a:cxnLst>
                <a:cxn ang="0">
                  <a:pos x="0" y="41"/>
                </a:cxn>
                <a:cxn ang="0">
                  <a:pos x="7" y="28"/>
                </a:cxn>
                <a:cxn ang="0">
                  <a:pos x="13" y="19"/>
                </a:cxn>
                <a:cxn ang="0">
                  <a:pos x="21" y="12"/>
                </a:cxn>
                <a:cxn ang="0">
                  <a:pos x="29" y="8"/>
                </a:cxn>
                <a:cxn ang="0">
                  <a:pos x="38" y="4"/>
                </a:cxn>
                <a:cxn ang="0">
                  <a:pos x="49" y="3"/>
                </a:cxn>
                <a:cxn ang="0">
                  <a:pos x="61" y="2"/>
                </a:cxn>
                <a:cxn ang="0">
                  <a:pos x="75" y="0"/>
                </a:cxn>
                <a:cxn ang="0">
                  <a:pos x="112" y="71"/>
                </a:cxn>
                <a:cxn ang="0">
                  <a:pos x="98" y="72"/>
                </a:cxn>
                <a:cxn ang="0">
                  <a:pos x="86" y="75"/>
                </a:cxn>
                <a:cxn ang="0">
                  <a:pos x="75" y="77"/>
                </a:cxn>
                <a:cxn ang="0">
                  <a:pos x="68" y="80"/>
                </a:cxn>
                <a:cxn ang="0">
                  <a:pos x="60" y="86"/>
                </a:cxn>
                <a:cxn ang="0">
                  <a:pos x="54" y="92"/>
                </a:cxn>
                <a:cxn ang="0">
                  <a:pos x="46" y="101"/>
                </a:cxn>
                <a:cxn ang="0">
                  <a:pos x="37" y="114"/>
                </a:cxn>
                <a:cxn ang="0">
                  <a:pos x="0" y="41"/>
                </a:cxn>
              </a:cxnLst>
              <a:rect l="0" t="0" r="r" b="b"/>
              <a:pathLst>
                <a:path w="112" h="114">
                  <a:moveTo>
                    <a:pt x="0" y="41"/>
                  </a:moveTo>
                  <a:lnTo>
                    <a:pt x="7" y="28"/>
                  </a:lnTo>
                  <a:lnTo>
                    <a:pt x="13" y="19"/>
                  </a:lnTo>
                  <a:lnTo>
                    <a:pt x="21" y="12"/>
                  </a:lnTo>
                  <a:lnTo>
                    <a:pt x="29" y="8"/>
                  </a:lnTo>
                  <a:lnTo>
                    <a:pt x="38" y="4"/>
                  </a:lnTo>
                  <a:lnTo>
                    <a:pt x="49" y="3"/>
                  </a:lnTo>
                  <a:lnTo>
                    <a:pt x="61" y="2"/>
                  </a:lnTo>
                  <a:lnTo>
                    <a:pt x="75" y="0"/>
                  </a:lnTo>
                  <a:lnTo>
                    <a:pt x="112" y="71"/>
                  </a:lnTo>
                  <a:lnTo>
                    <a:pt x="98" y="72"/>
                  </a:lnTo>
                  <a:lnTo>
                    <a:pt x="86" y="75"/>
                  </a:lnTo>
                  <a:lnTo>
                    <a:pt x="75" y="77"/>
                  </a:lnTo>
                  <a:lnTo>
                    <a:pt x="68" y="80"/>
                  </a:lnTo>
                  <a:lnTo>
                    <a:pt x="60" y="86"/>
                  </a:lnTo>
                  <a:lnTo>
                    <a:pt x="54" y="92"/>
                  </a:lnTo>
                  <a:lnTo>
                    <a:pt x="46" y="101"/>
                  </a:lnTo>
                  <a:lnTo>
                    <a:pt x="37" y="114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B76B0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3292" name="Freeform 220"/>
            <p:cNvSpPr>
              <a:spLocks/>
            </p:cNvSpPr>
            <p:nvPr/>
          </p:nvSpPr>
          <p:spPr bwMode="auto">
            <a:xfrm>
              <a:off x="5314" y="2870"/>
              <a:ext cx="120" cy="115"/>
            </a:xfrm>
            <a:custGeom>
              <a:avLst/>
              <a:gdLst/>
              <a:ahLst/>
              <a:cxnLst>
                <a:cxn ang="0">
                  <a:pos x="50" y="115"/>
                </a:cxn>
                <a:cxn ang="0">
                  <a:pos x="66" y="114"/>
                </a:cxn>
                <a:cxn ang="0">
                  <a:pos x="78" y="111"/>
                </a:cxn>
                <a:cxn ang="0">
                  <a:pos x="89" y="108"/>
                </a:cxn>
                <a:cxn ang="0">
                  <a:pos x="97" y="102"/>
                </a:cxn>
                <a:cxn ang="0">
                  <a:pos x="104" y="95"/>
                </a:cxn>
                <a:cxn ang="0">
                  <a:pos x="110" y="86"/>
                </a:cxn>
                <a:cxn ang="0">
                  <a:pos x="115" y="74"/>
                </a:cxn>
                <a:cxn ang="0">
                  <a:pos x="120" y="61"/>
                </a:cxn>
                <a:cxn ang="0">
                  <a:pos x="68" y="0"/>
                </a:cxn>
                <a:cxn ang="0">
                  <a:pos x="61" y="13"/>
                </a:cxn>
                <a:cxn ang="0">
                  <a:pos x="55" y="23"/>
                </a:cxn>
                <a:cxn ang="0">
                  <a:pos x="49" y="31"/>
                </a:cxn>
                <a:cxn ang="0">
                  <a:pos x="43" y="37"/>
                </a:cxn>
                <a:cxn ang="0">
                  <a:pos x="36" y="42"/>
                </a:cxn>
                <a:cxn ang="0">
                  <a:pos x="27" y="44"/>
                </a:cxn>
                <a:cxn ang="0">
                  <a:pos x="15" y="48"/>
                </a:cxn>
                <a:cxn ang="0">
                  <a:pos x="0" y="50"/>
                </a:cxn>
                <a:cxn ang="0">
                  <a:pos x="50" y="115"/>
                </a:cxn>
              </a:cxnLst>
              <a:rect l="0" t="0" r="r" b="b"/>
              <a:pathLst>
                <a:path w="120" h="115">
                  <a:moveTo>
                    <a:pt x="50" y="115"/>
                  </a:moveTo>
                  <a:lnTo>
                    <a:pt x="66" y="114"/>
                  </a:lnTo>
                  <a:lnTo>
                    <a:pt x="78" y="111"/>
                  </a:lnTo>
                  <a:lnTo>
                    <a:pt x="89" y="108"/>
                  </a:lnTo>
                  <a:lnTo>
                    <a:pt x="97" y="102"/>
                  </a:lnTo>
                  <a:lnTo>
                    <a:pt x="104" y="95"/>
                  </a:lnTo>
                  <a:lnTo>
                    <a:pt x="110" y="86"/>
                  </a:lnTo>
                  <a:lnTo>
                    <a:pt x="115" y="74"/>
                  </a:lnTo>
                  <a:lnTo>
                    <a:pt x="120" y="61"/>
                  </a:lnTo>
                  <a:lnTo>
                    <a:pt x="68" y="0"/>
                  </a:lnTo>
                  <a:lnTo>
                    <a:pt x="61" y="13"/>
                  </a:lnTo>
                  <a:lnTo>
                    <a:pt x="55" y="23"/>
                  </a:lnTo>
                  <a:lnTo>
                    <a:pt x="49" y="31"/>
                  </a:lnTo>
                  <a:lnTo>
                    <a:pt x="43" y="37"/>
                  </a:lnTo>
                  <a:lnTo>
                    <a:pt x="36" y="42"/>
                  </a:lnTo>
                  <a:lnTo>
                    <a:pt x="27" y="44"/>
                  </a:lnTo>
                  <a:lnTo>
                    <a:pt x="15" y="48"/>
                  </a:lnTo>
                  <a:lnTo>
                    <a:pt x="0" y="50"/>
                  </a:lnTo>
                  <a:lnTo>
                    <a:pt x="50" y="115"/>
                  </a:lnTo>
                  <a:close/>
                </a:path>
              </a:pathLst>
            </a:custGeom>
            <a:solidFill>
              <a:srgbClr val="B76B0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3293" name="Freeform 221"/>
            <p:cNvSpPr>
              <a:spLocks/>
            </p:cNvSpPr>
            <p:nvPr/>
          </p:nvSpPr>
          <p:spPr bwMode="auto">
            <a:xfrm>
              <a:off x="5294" y="2846"/>
              <a:ext cx="88" cy="71"/>
            </a:xfrm>
            <a:custGeom>
              <a:avLst/>
              <a:gdLst/>
              <a:ahLst/>
              <a:cxnLst>
                <a:cxn ang="0">
                  <a:pos x="8" y="71"/>
                </a:cxn>
                <a:cxn ang="0">
                  <a:pos x="24" y="67"/>
                </a:cxn>
                <a:cxn ang="0">
                  <a:pos x="36" y="64"/>
                </a:cxn>
                <a:cxn ang="0">
                  <a:pos x="47" y="59"/>
                </a:cxn>
                <a:cxn ang="0">
                  <a:pos x="56" y="53"/>
                </a:cxn>
                <a:cxn ang="0">
                  <a:pos x="63" y="47"/>
                </a:cxn>
                <a:cxn ang="0">
                  <a:pos x="72" y="40"/>
                </a:cxn>
                <a:cxn ang="0">
                  <a:pos x="80" y="30"/>
                </a:cxn>
                <a:cxn ang="0">
                  <a:pos x="88" y="18"/>
                </a:cxn>
                <a:cxn ang="0">
                  <a:pos x="73" y="0"/>
                </a:cxn>
                <a:cxn ang="0">
                  <a:pos x="63" y="11"/>
                </a:cxn>
                <a:cxn ang="0">
                  <a:pos x="55" y="21"/>
                </a:cxn>
                <a:cxn ang="0">
                  <a:pos x="48" y="27"/>
                </a:cxn>
                <a:cxn ang="0">
                  <a:pos x="41" y="33"/>
                </a:cxn>
                <a:cxn ang="0">
                  <a:pos x="32" y="37"/>
                </a:cxn>
                <a:cxn ang="0">
                  <a:pos x="24" y="42"/>
                </a:cxn>
                <a:cxn ang="0">
                  <a:pos x="13" y="47"/>
                </a:cxn>
                <a:cxn ang="0">
                  <a:pos x="0" y="53"/>
                </a:cxn>
                <a:cxn ang="0">
                  <a:pos x="8" y="71"/>
                </a:cxn>
              </a:cxnLst>
              <a:rect l="0" t="0" r="r" b="b"/>
              <a:pathLst>
                <a:path w="88" h="71">
                  <a:moveTo>
                    <a:pt x="8" y="71"/>
                  </a:moveTo>
                  <a:lnTo>
                    <a:pt x="24" y="67"/>
                  </a:lnTo>
                  <a:lnTo>
                    <a:pt x="36" y="64"/>
                  </a:lnTo>
                  <a:lnTo>
                    <a:pt x="47" y="59"/>
                  </a:lnTo>
                  <a:lnTo>
                    <a:pt x="56" y="53"/>
                  </a:lnTo>
                  <a:lnTo>
                    <a:pt x="63" y="47"/>
                  </a:lnTo>
                  <a:lnTo>
                    <a:pt x="72" y="40"/>
                  </a:lnTo>
                  <a:lnTo>
                    <a:pt x="80" y="30"/>
                  </a:lnTo>
                  <a:lnTo>
                    <a:pt x="88" y="18"/>
                  </a:lnTo>
                  <a:lnTo>
                    <a:pt x="73" y="0"/>
                  </a:lnTo>
                  <a:lnTo>
                    <a:pt x="63" y="11"/>
                  </a:lnTo>
                  <a:lnTo>
                    <a:pt x="55" y="21"/>
                  </a:lnTo>
                  <a:lnTo>
                    <a:pt x="48" y="27"/>
                  </a:lnTo>
                  <a:lnTo>
                    <a:pt x="41" y="33"/>
                  </a:lnTo>
                  <a:lnTo>
                    <a:pt x="32" y="37"/>
                  </a:lnTo>
                  <a:lnTo>
                    <a:pt x="24" y="42"/>
                  </a:lnTo>
                  <a:lnTo>
                    <a:pt x="13" y="47"/>
                  </a:lnTo>
                  <a:lnTo>
                    <a:pt x="0" y="53"/>
                  </a:lnTo>
                  <a:lnTo>
                    <a:pt x="8" y="71"/>
                  </a:lnTo>
                  <a:close/>
                </a:path>
              </a:pathLst>
            </a:custGeom>
            <a:solidFill>
              <a:srgbClr val="B76B0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3294" name="Freeform 222"/>
            <p:cNvSpPr>
              <a:spLocks/>
            </p:cNvSpPr>
            <p:nvPr/>
          </p:nvSpPr>
          <p:spPr bwMode="auto">
            <a:xfrm>
              <a:off x="5202" y="2906"/>
              <a:ext cx="75" cy="93"/>
            </a:xfrm>
            <a:custGeom>
              <a:avLst/>
              <a:gdLst/>
              <a:ahLst/>
              <a:cxnLst>
                <a:cxn ang="0">
                  <a:pos x="0" y="18"/>
                </a:cxn>
                <a:cxn ang="0">
                  <a:pos x="34" y="93"/>
                </a:cxn>
                <a:cxn ang="0">
                  <a:pos x="54" y="80"/>
                </a:cxn>
                <a:cxn ang="0">
                  <a:pos x="75" y="72"/>
                </a:cxn>
                <a:cxn ang="0">
                  <a:pos x="43" y="0"/>
                </a:cxn>
                <a:cxn ang="0">
                  <a:pos x="30" y="1"/>
                </a:cxn>
                <a:cxn ang="0">
                  <a:pos x="0" y="18"/>
                </a:cxn>
              </a:cxnLst>
              <a:rect l="0" t="0" r="r" b="b"/>
              <a:pathLst>
                <a:path w="75" h="93">
                  <a:moveTo>
                    <a:pt x="0" y="18"/>
                  </a:moveTo>
                  <a:lnTo>
                    <a:pt x="34" y="93"/>
                  </a:lnTo>
                  <a:lnTo>
                    <a:pt x="54" y="80"/>
                  </a:lnTo>
                  <a:lnTo>
                    <a:pt x="75" y="72"/>
                  </a:lnTo>
                  <a:lnTo>
                    <a:pt x="43" y="0"/>
                  </a:lnTo>
                  <a:lnTo>
                    <a:pt x="30" y="1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D18E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3295" name="Freeform 223"/>
            <p:cNvSpPr>
              <a:spLocks/>
            </p:cNvSpPr>
            <p:nvPr/>
          </p:nvSpPr>
          <p:spPr bwMode="auto">
            <a:xfrm>
              <a:off x="5333" y="2892"/>
              <a:ext cx="90" cy="90"/>
            </a:xfrm>
            <a:custGeom>
              <a:avLst/>
              <a:gdLst/>
              <a:ahLst/>
              <a:cxnLst>
                <a:cxn ang="0">
                  <a:pos x="56" y="90"/>
                </a:cxn>
                <a:cxn ang="0">
                  <a:pos x="0" y="28"/>
                </a:cxn>
                <a:cxn ang="0">
                  <a:pos x="22" y="16"/>
                </a:cxn>
                <a:cxn ang="0">
                  <a:pos x="39" y="0"/>
                </a:cxn>
                <a:cxn ang="0">
                  <a:pos x="90" y="58"/>
                </a:cxn>
                <a:cxn ang="0">
                  <a:pos x="83" y="70"/>
                </a:cxn>
                <a:cxn ang="0">
                  <a:pos x="56" y="90"/>
                </a:cxn>
              </a:cxnLst>
              <a:rect l="0" t="0" r="r" b="b"/>
              <a:pathLst>
                <a:path w="90" h="90">
                  <a:moveTo>
                    <a:pt x="56" y="90"/>
                  </a:moveTo>
                  <a:lnTo>
                    <a:pt x="0" y="28"/>
                  </a:lnTo>
                  <a:lnTo>
                    <a:pt x="22" y="16"/>
                  </a:lnTo>
                  <a:lnTo>
                    <a:pt x="39" y="0"/>
                  </a:lnTo>
                  <a:lnTo>
                    <a:pt x="90" y="58"/>
                  </a:lnTo>
                  <a:lnTo>
                    <a:pt x="83" y="70"/>
                  </a:lnTo>
                  <a:lnTo>
                    <a:pt x="56" y="90"/>
                  </a:lnTo>
                  <a:close/>
                </a:path>
              </a:pathLst>
            </a:custGeom>
            <a:solidFill>
              <a:srgbClr val="D18E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3296" name="Freeform 224"/>
            <p:cNvSpPr>
              <a:spLocks/>
            </p:cNvSpPr>
            <p:nvPr/>
          </p:nvSpPr>
          <p:spPr bwMode="auto">
            <a:xfrm>
              <a:off x="5310" y="2863"/>
              <a:ext cx="62" cy="48"/>
            </a:xfrm>
            <a:custGeom>
              <a:avLst/>
              <a:gdLst/>
              <a:ahLst/>
              <a:cxnLst>
                <a:cxn ang="0">
                  <a:pos x="10" y="48"/>
                </a:cxn>
                <a:cxn ang="0">
                  <a:pos x="0" y="29"/>
                </a:cxn>
                <a:cxn ang="0">
                  <a:pos x="22" y="16"/>
                </a:cxn>
                <a:cxn ang="0">
                  <a:pos x="44" y="0"/>
                </a:cxn>
                <a:cxn ang="0">
                  <a:pos x="62" y="16"/>
                </a:cxn>
                <a:cxn ang="0">
                  <a:pos x="45" y="30"/>
                </a:cxn>
                <a:cxn ang="0">
                  <a:pos x="10" y="48"/>
                </a:cxn>
              </a:cxnLst>
              <a:rect l="0" t="0" r="r" b="b"/>
              <a:pathLst>
                <a:path w="62" h="48">
                  <a:moveTo>
                    <a:pt x="10" y="48"/>
                  </a:moveTo>
                  <a:lnTo>
                    <a:pt x="0" y="29"/>
                  </a:lnTo>
                  <a:lnTo>
                    <a:pt x="22" y="16"/>
                  </a:lnTo>
                  <a:lnTo>
                    <a:pt x="44" y="0"/>
                  </a:lnTo>
                  <a:lnTo>
                    <a:pt x="62" y="16"/>
                  </a:lnTo>
                  <a:lnTo>
                    <a:pt x="45" y="30"/>
                  </a:lnTo>
                  <a:lnTo>
                    <a:pt x="10" y="48"/>
                  </a:lnTo>
                  <a:close/>
                </a:path>
              </a:pathLst>
            </a:custGeom>
            <a:solidFill>
              <a:srgbClr val="D18E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3297" name="Freeform 225"/>
            <p:cNvSpPr>
              <a:spLocks/>
            </p:cNvSpPr>
            <p:nvPr/>
          </p:nvSpPr>
          <p:spPr bwMode="auto">
            <a:xfrm>
              <a:off x="5214" y="2913"/>
              <a:ext cx="49" cy="73"/>
            </a:xfrm>
            <a:custGeom>
              <a:avLst/>
              <a:gdLst/>
              <a:ahLst/>
              <a:cxnLst>
                <a:cxn ang="0">
                  <a:pos x="0" y="11"/>
                </a:cxn>
                <a:cxn ang="0">
                  <a:pos x="36" y="73"/>
                </a:cxn>
                <a:cxn ang="0">
                  <a:pos x="49" y="65"/>
                </a:cxn>
                <a:cxn ang="0">
                  <a:pos x="16" y="0"/>
                </a:cxn>
                <a:cxn ang="0">
                  <a:pos x="0" y="11"/>
                </a:cxn>
              </a:cxnLst>
              <a:rect l="0" t="0" r="r" b="b"/>
              <a:pathLst>
                <a:path w="49" h="73">
                  <a:moveTo>
                    <a:pt x="0" y="11"/>
                  </a:moveTo>
                  <a:lnTo>
                    <a:pt x="36" y="73"/>
                  </a:lnTo>
                  <a:lnTo>
                    <a:pt x="49" y="65"/>
                  </a:lnTo>
                  <a:lnTo>
                    <a:pt x="16" y="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FFC9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3298" name="Freeform 226"/>
            <p:cNvSpPr>
              <a:spLocks/>
            </p:cNvSpPr>
            <p:nvPr/>
          </p:nvSpPr>
          <p:spPr bwMode="auto">
            <a:xfrm>
              <a:off x="5353" y="2905"/>
              <a:ext cx="57" cy="67"/>
            </a:xfrm>
            <a:custGeom>
              <a:avLst/>
              <a:gdLst/>
              <a:ahLst/>
              <a:cxnLst>
                <a:cxn ang="0">
                  <a:pos x="41" y="67"/>
                </a:cxn>
                <a:cxn ang="0">
                  <a:pos x="0" y="8"/>
                </a:cxn>
                <a:cxn ang="0">
                  <a:pos x="13" y="0"/>
                </a:cxn>
                <a:cxn ang="0">
                  <a:pos x="57" y="57"/>
                </a:cxn>
                <a:cxn ang="0">
                  <a:pos x="41" y="67"/>
                </a:cxn>
              </a:cxnLst>
              <a:rect l="0" t="0" r="r" b="b"/>
              <a:pathLst>
                <a:path w="57" h="67">
                  <a:moveTo>
                    <a:pt x="41" y="67"/>
                  </a:moveTo>
                  <a:lnTo>
                    <a:pt x="0" y="8"/>
                  </a:lnTo>
                  <a:lnTo>
                    <a:pt x="13" y="0"/>
                  </a:lnTo>
                  <a:lnTo>
                    <a:pt x="57" y="57"/>
                  </a:lnTo>
                  <a:lnTo>
                    <a:pt x="41" y="67"/>
                  </a:lnTo>
                  <a:close/>
                </a:path>
              </a:pathLst>
            </a:custGeom>
            <a:solidFill>
              <a:srgbClr val="FFC9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3299" name="Freeform 227"/>
            <p:cNvSpPr>
              <a:spLocks/>
            </p:cNvSpPr>
            <p:nvPr/>
          </p:nvSpPr>
          <p:spPr bwMode="auto">
            <a:xfrm>
              <a:off x="5327" y="2873"/>
              <a:ext cx="29" cy="28"/>
            </a:xfrm>
            <a:custGeom>
              <a:avLst/>
              <a:gdLst/>
              <a:ahLst/>
              <a:cxnLst>
                <a:cxn ang="0">
                  <a:pos x="17" y="28"/>
                </a:cxn>
                <a:cxn ang="0">
                  <a:pos x="0" y="9"/>
                </a:cxn>
                <a:cxn ang="0">
                  <a:pos x="16" y="0"/>
                </a:cxn>
                <a:cxn ang="0">
                  <a:pos x="29" y="16"/>
                </a:cxn>
                <a:cxn ang="0">
                  <a:pos x="17" y="28"/>
                </a:cxn>
              </a:cxnLst>
              <a:rect l="0" t="0" r="r" b="b"/>
              <a:pathLst>
                <a:path w="29" h="28">
                  <a:moveTo>
                    <a:pt x="17" y="28"/>
                  </a:moveTo>
                  <a:lnTo>
                    <a:pt x="0" y="9"/>
                  </a:lnTo>
                  <a:lnTo>
                    <a:pt x="16" y="0"/>
                  </a:lnTo>
                  <a:lnTo>
                    <a:pt x="29" y="16"/>
                  </a:lnTo>
                  <a:lnTo>
                    <a:pt x="17" y="28"/>
                  </a:lnTo>
                  <a:close/>
                </a:path>
              </a:pathLst>
            </a:custGeom>
            <a:solidFill>
              <a:srgbClr val="FFC9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3300" name="Freeform 228"/>
            <p:cNvSpPr>
              <a:spLocks/>
            </p:cNvSpPr>
            <p:nvPr/>
          </p:nvSpPr>
          <p:spPr bwMode="auto">
            <a:xfrm>
              <a:off x="5160" y="2864"/>
              <a:ext cx="119" cy="83"/>
            </a:xfrm>
            <a:custGeom>
              <a:avLst/>
              <a:gdLst/>
              <a:ahLst/>
              <a:cxnLst>
                <a:cxn ang="0">
                  <a:pos x="0" y="61"/>
                </a:cxn>
                <a:cxn ang="0">
                  <a:pos x="12" y="83"/>
                </a:cxn>
                <a:cxn ang="0">
                  <a:pos x="23" y="66"/>
                </a:cxn>
                <a:cxn ang="0">
                  <a:pos x="34" y="53"/>
                </a:cxn>
                <a:cxn ang="0">
                  <a:pos x="45" y="44"/>
                </a:cxn>
                <a:cxn ang="0">
                  <a:pos x="55" y="38"/>
                </a:cxn>
                <a:cxn ang="0">
                  <a:pos x="67" y="36"/>
                </a:cxn>
                <a:cxn ang="0">
                  <a:pos x="82" y="34"/>
                </a:cxn>
                <a:cxn ang="0">
                  <a:pos x="98" y="33"/>
                </a:cxn>
                <a:cxn ang="0">
                  <a:pos x="119" y="30"/>
                </a:cxn>
                <a:cxn ang="0">
                  <a:pos x="97" y="0"/>
                </a:cxn>
                <a:cxn ang="0">
                  <a:pos x="79" y="4"/>
                </a:cxn>
                <a:cxn ang="0">
                  <a:pos x="62" y="6"/>
                </a:cxn>
                <a:cxn ang="0">
                  <a:pos x="48" y="10"/>
                </a:cxn>
                <a:cxn ang="0">
                  <a:pos x="36" y="13"/>
                </a:cxn>
                <a:cxn ang="0">
                  <a:pos x="26" y="21"/>
                </a:cxn>
                <a:cxn ang="0">
                  <a:pos x="16" y="30"/>
                </a:cxn>
                <a:cxn ang="0">
                  <a:pos x="8" y="43"/>
                </a:cxn>
                <a:cxn ang="0">
                  <a:pos x="0" y="61"/>
                </a:cxn>
              </a:cxnLst>
              <a:rect l="0" t="0" r="r" b="b"/>
              <a:pathLst>
                <a:path w="119" h="83">
                  <a:moveTo>
                    <a:pt x="0" y="61"/>
                  </a:moveTo>
                  <a:lnTo>
                    <a:pt x="12" y="83"/>
                  </a:lnTo>
                  <a:lnTo>
                    <a:pt x="23" y="66"/>
                  </a:lnTo>
                  <a:lnTo>
                    <a:pt x="34" y="53"/>
                  </a:lnTo>
                  <a:lnTo>
                    <a:pt x="45" y="44"/>
                  </a:lnTo>
                  <a:lnTo>
                    <a:pt x="55" y="38"/>
                  </a:lnTo>
                  <a:lnTo>
                    <a:pt x="67" y="36"/>
                  </a:lnTo>
                  <a:lnTo>
                    <a:pt x="82" y="34"/>
                  </a:lnTo>
                  <a:lnTo>
                    <a:pt x="98" y="33"/>
                  </a:lnTo>
                  <a:lnTo>
                    <a:pt x="119" y="30"/>
                  </a:lnTo>
                  <a:lnTo>
                    <a:pt x="97" y="0"/>
                  </a:lnTo>
                  <a:lnTo>
                    <a:pt x="79" y="4"/>
                  </a:lnTo>
                  <a:lnTo>
                    <a:pt x="62" y="6"/>
                  </a:lnTo>
                  <a:lnTo>
                    <a:pt x="48" y="10"/>
                  </a:lnTo>
                  <a:lnTo>
                    <a:pt x="36" y="13"/>
                  </a:lnTo>
                  <a:lnTo>
                    <a:pt x="26" y="21"/>
                  </a:lnTo>
                  <a:lnTo>
                    <a:pt x="16" y="30"/>
                  </a:lnTo>
                  <a:lnTo>
                    <a:pt x="8" y="43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B76B0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3301" name="Freeform 229"/>
            <p:cNvSpPr>
              <a:spLocks/>
            </p:cNvSpPr>
            <p:nvPr/>
          </p:nvSpPr>
          <p:spPr bwMode="auto">
            <a:xfrm>
              <a:off x="5177" y="2867"/>
              <a:ext cx="80" cy="62"/>
            </a:xfrm>
            <a:custGeom>
              <a:avLst/>
              <a:gdLst/>
              <a:ahLst/>
              <a:cxnLst>
                <a:cxn ang="0">
                  <a:pos x="0" y="34"/>
                </a:cxn>
                <a:cxn ang="0">
                  <a:pos x="9" y="62"/>
                </a:cxn>
                <a:cxn ang="0">
                  <a:pos x="35" y="37"/>
                </a:cxn>
                <a:cxn ang="0">
                  <a:pos x="80" y="28"/>
                </a:cxn>
                <a:cxn ang="0">
                  <a:pos x="62" y="0"/>
                </a:cxn>
                <a:cxn ang="0">
                  <a:pos x="29" y="9"/>
                </a:cxn>
                <a:cxn ang="0">
                  <a:pos x="0" y="34"/>
                </a:cxn>
              </a:cxnLst>
              <a:rect l="0" t="0" r="r" b="b"/>
              <a:pathLst>
                <a:path w="80" h="62">
                  <a:moveTo>
                    <a:pt x="0" y="34"/>
                  </a:moveTo>
                  <a:lnTo>
                    <a:pt x="9" y="62"/>
                  </a:lnTo>
                  <a:lnTo>
                    <a:pt x="35" y="37"/>
                  </a:lnTo>
                  <a:lnTo>
                    <a:pt x="80" y="28"/>
                  </a:lnTo>
                  <a:lnTo>
                    <a:pt x="62" y="0"/>
                  </a:lnTo>
                  <a:lnTo>
                    <a:pt x="29" y="9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D18E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3302" name="Freeform 230"/>
            <p:cNvSpPr>
              <a:spLocks/>
            </p:cNvSpPr>
            <p:nvPr/>
          </p:nvSpPr>
          <p:spPr bwMode="auto">
            <a:xfrm>
              <a:off x="5191" y="2874"/>
              <a:ext cx="42" cy="33"/>
            </a:xfrm>
            <a:custGeom>
              <a:avLst/>
              <a:gdLst/>
              <a:ahLst/>
              <a:cxnLst>
                <a:cxn ang="0">
                  <a:pos x="10" y="33"/>
                </a:cxn>
                <a:cxn ang="0">
                  <a:pos x="42" y="27"/>
                </a:cxn>
                <a:cxn ang="0">
                  <a:pos x="30" y="0"/>
                </a:cxn>
                <a:cxn ang="0">
                  <a:pos x="0" y="8"/>
                </a:cxn>
                <a:cxn ang="0">
                  <a:pos x="10" y="33"/>
                </a:cxn>
              </a:cxnLst>
              <a:rect l="0" t="0" r="r" b="b"/>
              <a:pathLst>
                <a:path w="42" h="33">
                  <a:moveTo>
                    <a:pt x="10" y="33"/>
                  </a:moveTo>
                  <a:lnTo>
                    <a:pt x="42" y="27"/>
                  </a:lnTo>
                  <a:lnTo>
                    <a:pt x="30" y="0"/>
                  </a:lnTo>
                  <a:lnTo>
                    <a:pt x="0" y="8"/>
                  </a:lnTo>
                  <a:lnTo>
                    <a:pt x="10" y="33"/>
                  </a:lnTo>
                  <a:close/>
                </a:path>
              </a:pathLst>
            </a:custGeom>
            <a:solidFill>
              <a:srgbClr val="FFC9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3303" name="Freeform 231"/>
            <p:cNvSpPr>
              <a:spLocks/>
            </p:cNvSpPr>
            <p:nvPr/>
          </p:nvSpPr>
          <p:spPr bwMode="auto">
            <a:xfrm>
              <a:off x="5013" y="2776"/>
              <a:ext cx="314" cy="157"/>
            </a:xfrm>
            <a:custGeom>
              <a:avLst/>
              <a:gdLst/>
              <a:ahLst/>
              <a:cxnLst>
                <a:cxn ang="0">
                  <a:pos x="0" y="140"/>
                </a:cxn>
                <a:cxn ang="0">
                  <a:pos x="305" y="0"/>
                </a:cxn>
                <a:cxn ang="0">
                  <a:pos x="314" y="30"/>
                </a:cxn>
                <a:cxn ang="0">
                  <a:pos x="15" y="157"/>
                </a:cxn>
                <a:cxn ang="0">
                  <a:pos x="0" y="140"/>
                </a:cxn>
              </a:cxnLst>
              <a:rect l="0" t="0" r="r" b="b"/>
              <a:pathLst>
                <a:path w="314" h="157">
                  <a:moveTo>
                    <a:pt x="0" y="140"/>
                  </a:moveTo>
                  <a:lnTo>
                    <a:pt x="305" y="0"/>
                  </a:lnTo>
                  <a:lnTo>
                    <a:pt x="314" y="30"/>
                  </a:lnTo>
                  <a:lnTo>
                    <a:pt x="15" y="157"/>
                  </a:lnTo>
                  <a:lnTo>
                    <a:pt x="0" y="140"/>
                  </a:lnTo>
                  <a:close/>
                </a:path>
              </a:pathLst>
            </a:custGeom>
            <a:solidFill>
              <a:srgbClr val="8C4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3304" name="Freeform 232"/>
            <p:cNvSpPr>
              <a:spLocks/>
            </p:cNvSpPr>
            <p:nvPr/>
          </p:nvSpPr>
          <p:spPr bwMode="auto">
            <a:xfrm>
              <a:off x="5070" y="2887"/>
              <a:ext cx="93" cy="44"/>
            </a:xfrm>
            <a:custGeom>
              <a:avLst/>
              <a:gdLst/>
              <a:ahLst/>
              <a:cxnLst>
                <a:cxn ang="0">
                  <a:pos x="0" y="35"/>
                </a:cxn>
                <a:cxn ang="0">
                  <a:pos x="93" y="0"/>
                </a:cxn>
                <a:cxn ang="0">
                  <a:pos x="79" y="24"/>
                </a:cxn>
                <a:cxn ang="0">
                  <a:pos x="79" y="41"/>
                </a:cxn>
                <a:cxn ang="0">
                  <a:pos x="46" y="44"/>
                </a:cxn>
                <a:cxn ang="0">
                  <a:pos x="0" y="35"/>
                </a:cxn>
              </a:cxnLst>
              <a:rect l="0" t="0" r="r" b="b"/>
              <a:pathLst>
                <a:path w="93" h="44">
                  <a:moveTo>
                    <a:pt x="0" y="35"/>
                  </a:moveTo>
                  <a:lnTo>
                    <a:pt x="93" y="0"/>
                  </a:lnTo>
                  <a:lnTo>
                    <a:pt x="79" y="24"/>
                  </a:lnTo>
                  <a:lnTo>
                    <a:pt x="79" y="41"/>
                  </a:lnTo>
                  <a:lnTo>
                    <a:pt x="46" y="44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B76B0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3305" name="Freeform 233"/>
            <p:cNvSpPr>
              <a:spLocks/>
            </p:cNvSpPr>
            <p:nvPr/>
          </p:nvSpPr>
          <p:spPr bwMode="auto">
            <a:xfrm>
              <a:off x="5267" y="2811"/>
              <a:ext cx="81" cy="68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81" y="0"/>
                </a:cxn>
                <a:cxn ang="0">
                  <a:pos x="81" y="26"/>
                </a:cxn>
                <a:cxn ang="0">
                  <a:pos x="66" y="47"/>
                </a:cxn>
                <a:cxn ang="0">
                  <a:pos x="16" y="68"/>
                </a:cxn>
                <a:cxn ang="0">
                  <a:pos x="0" y="32"/>
                </a:cxn>
              </a:cxnLst>
              <a:rect l="0" t="0" r="r" b="b"/>
              <a:pathLst>
                <a:path w="81" h="68">
                  <a:moveTo>
                    <a:pt x="0" y="32"/>
                  </a:moveTo>
                  <a:lnTo>
                    <a:pt x="81" y="0"/>
                  </a:lnTo>
                  <a:lnTo>
                    <a:pt x="81" y="26"/>
                  </a:lnTo>
                  <a:lnTo>
                    <a:pt x="66" y="47"/>
                  </a:lnTo>
                  <a:lnTo>
                    <a:pt x="16" y="68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B76B0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3306" name="Freeform 234"/>
            <p:cNvSpPr>
              <a:spLocks/>
            </p:cNvSpPr>
            <p:nvPr/>
          </p:nvSpPr>
          <p:spPr bwMode="auto">
            <a:xfrm>
              <a:off x="4655" y="2355"/>
              <a:ext cx="207" cy="228"/>
            </a:xfrm>
            <a:custGeom>
              <a:avLst/>
              <a:gdLst/>
              <a:ahLst/>
              <a:cxnLst>
                <a:cxn ang="0">
                  <a:pos x="104" y="0"/>
                </a:cxn>
                <a:cxn ang="0">
                  <a:pos x="125" y="2"/>
                </a:cxn>
                <a:cxn ang="0">
                  <a:pos x="144" y="9"/>
                </a:cxn>
                <a:cxn ang="0">
                  <a:pos x="162" y="19"/>
                </a:cxn>
                <a:cxn ang="0">
                  <a:pos x="177" y="33"/>
                </a:cxn>
                <a:cxn ang="0">
                  <a:pos x="189" y="50"/>
                </a:cxn>
                <a:cxn ang="0">
                  <a:pos x="199" y="70"/>
                </a:cxn>
                <a:cxn ang="0">
                  <a:pos x="205" y="92"/>
                </a:cxn>
                <a:cxn ang="0">
                  <a:pos x="207" y="114"/>
                </a:cxn>
                <a:cxn ang="0">
                  <a:pos x="205" y="137"/>
                </a:cxn>
                <a:cxn ang="0">
                  <a:pos x="199" y="159"/>
                </a:cxn>
                <a:cxn ang="0">
                  <a:pos x="189" y="178"/>
                </a:cxn>
                <a:cxn ang="0">
                  <a:pos x="177" y="194"/>
                </a:cxn>
                <a:cxn ang="0">
                  <a:pos x="162" y="209"/>
                </a:cxn>
                <a:cxn ang="0">
                  <a:pos x="144" y="219"/>
                </a:cxn>
                <a:cxn ang="0">
                  <a:pos x="125" y="225"/>
                </a:cxn>
                <a:cxn ang="0">
                  <a:pos x="104" y="228"/>
                </a:cxn>
                <a:cxn ang="0">
                  <a:pos x="82" y="225"/>
                </a:cxn>
                <a:cxn ang="0">
                  <a:pos x="63" y="219"/>
                </a:cxn>
                <a:cxn ang="0">
                  <a:pos x="45" y="209"/>
                </a:cxn>
                <a:cxn ang="0">
                  <a:pos x="31" y="194"/>
                </a:cxn>
                <a:cxn ang="0">
                  <a:pos x="18" y="178"/>
                </a:cxn>
                <a:cxn ang="0">
                  <a:pos x="8" y="159"/>
                </a:cxn>
                <a:cxn ang="0">
                  <a:pos x="2" y="137"/>
                </a:cxn>
                <a:cxn ang="0">
                  <a:pos x="0" y="114"/>
                </a:cxn>
                <a:cxn ang="0">
                  <a:pos x="2" y="92"/>
                </a:cxn>
                <a:cxn ang="0">
                  <a:pos x="8" y="70"/>
                </a:cxn>
                <a:cxn ang="0">
                  <a:pos x="18" y="50"/>
                </a:cxn>
                <a:cxn ang="0">
                  <a:pos x="31" y="33"/>
                </a:cxn>
                <a:cxn ang="0">
                  <a:pos x="45" y="19"/>
                </a:cxn>
                <a:cxn ang="0">
                  <a:pos x="63" y="9"/>
                </a:cxn>
                <a:cxn ang="0">
                  <a:pos x="82" y="2"/>
                </a:cxn>
                <a:cxn ang="0">
                  <a:pos x="104" y="0"/>
                </a:cxn>
              </a:cxnLst>
              <a:rect l="0" t="0" r="r" b="b"/>
              <a:pathLst>
                <a:path w="207" h="228">
                  <a:moveTo>
                    <a:pt x="104" y="0"/>
                  </a:moveTo>
                  <a:lnTo>
                    <a:pt x="125" y="2"/>
                  </a:lnTo>
                  <a:lnTo>
                    <a:pt x="144" y="9"/>
                  </a:lnTo>
                  <a:lnTo>
                    <a:pt x="162" y="19"/>
                  </a:lnTo>
                  <a:lnTo>
                    <a:pt x="177" y="33"/>
                  </a:lnTo>
                  <a:lnTo>
                    <a:pt x="189" y="50"/>
                  </a:lnTo>
                  <a:lnTo>
                    <a:pt x="199" y="70"/>
                  </a:lnTo>
                  <a:lnTo>
                    <a:pt x="205" y="92"/>
                  </a:lnTo>
                  <a:lnTo>
                    <a:pt x="207" y="114"/>
                  </a:lnTo>
                  <a:lnTo>
                    <a:pt x="205" y="137"/>
                  </a:lnTo>
                  <a:lnTo>
                    <a:pt x="199" y="159"/>
                  </a:lnTo>
                  <a:lnTo>
                    <a:pt x="189" y="178"/>
                  </a:lnTo>
                  <a:lnTo>
                    <a:pt x="177" y="194"/>
                  </a:lnTo>
                  <a:lnTo>
                    <a:pt x="162" y="209"/>
                  </a:lnTo>
                  <a:lnTo>
                    <a:pt x="144" y="219"/>
                  </a:lnTo>
                  <a:lnTo>
                    <a:pt x="125" y="225"/>
                  </a:lnTo>
                  <a:lnTo>
                    <a:pt x="104" y="228"/>
                  </a:lnTo>
                  <a:lnTo>
                    <a:pt x="82" y="225"/>
                  </a:lnTo>
                  <a:lnTo>
                    <a:pt x="63" y="219"/>
                  </a:lnTo>
                  <a:lnTo>
                    <a:pt x="45" y="209"/>
                  </a:lnTo>
                  <a:lnTo>
                    <a:pt x="31" y="194"/>
                  </a:lnTo>
                  <a:lnTo>
                    <a:pt x="18" y="178"/>
                  </a:lnTo>
                  <a:lnTo>
                    <a:pt x="8" y="159"/>
                  </a:lnTo>
                  <a:lnTo>
                    <a:pt x="2" y="137"/>
                  </a:lnTo>
                  <a:lnTo>
                    <a:pt x="0" y="114"/>
                  </a:lnTo>
                  <a:lnTo>
                    <a:pt x="2" y="92"/>
                  </a:lnTo>
                  <a:lnTo>
                    <a:pt x="8" y="70"/>
                  </a:lnTo>
                  <a:lnTo>
                    <a:pt x="18" y="50"/>
                  </a:lnTo>
                  <a:lnTo>
                    <a:pt x="31" y="33"/>
                  </a:lnTo>
                  <a:lnTo>
                    <a:pt x="45" y="19"/>
                  </a:lnTo>
                  <a:lnTo>
                    <a:pt x="63" y="9"/>
                  </a:lnTo>
                  <a:lnTo>
                    <a:pt x="82" y="2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00335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3307" name="Freeform 235"/>
            <p:cNvSpPr>
              <a:spLocks/>
            </p:cNvSpPr>
            <p:nvPr/>
          </p:nvSpPr>
          <p:spPr bwMode="auto">
            <a:xfrm>
              <a:off x="4667" y="2632"/>
              <a:ext cx="83" cy="90"/>
            </a:xfrm>
            <a:custGeom>
              <a:avLst/>
              <a:gdLst/>
              <a:ahLst/>
              <a:cxnLst>
                <a:cxn ang="0">
                  <a:pos x="41" y="0"/>
                </a:cxn>
                <a:cxn ang="0">
                  <a:pos x="50" y="1"/>
                </a:cxn>
                <a:cxn ang="0">
                  <a:pos x="57" y="3"/>
                </a:cxn>
                <a:cxn ang="0">
                  <a:pos x="64" y="7"/>
                </a:cxn>
                <a:cxn ang="0">
                  <a:pos x="71" y="13"/>
                </a:cxn>
                <a:cxn ang="0">
                  <a:pos x="76" y="20"/>
                </a:cxn>
                <a:cxn ang="0">
                  <a:pos x="80" y="27"/>
                </a:cxn>
                <a:cxn ang="0">
                  <a:pos x="82" y="35"/>
                </a:cxn>
                <a:cxn ang="0">
                  <a:pos x="83" y="45"/>
                </a:cxn>
                <a:cxn ang="0">
                  <a:pos x="82" y="55"/>
                </a:cxn>
                <a:cxn ang="0">
                  <a:pos x="80" y="63"/>
                </a:cxn>
                <a:cxn ang="0">
                  <a:pos x="76" y="70"/>
                </a:cxn>
                <a:cxn ang="0">
                  <a:pos x="71" y="77"/>
                </a:cxn>
                <a:cxn ang="0">
                  <a:pos x="64" y="83"/>
                </a:cxn>
                <a:cxn ang="0">
                  <a:pos x="57" y="87"/>
                </a:cxn>
                <a:cxn ang="0">
                  <a:pos x="50" y="89"/>
                </a:cxn>
                <a:cxn ang="0">
                  <a:pos x="41" y="90"/>
                </a:cxn>
                <a:cxn ang="0">
                  <a:pos x="33" y="89"/>
                </a:cxn>
                <a:cxn ang="0">
                  <a:pos x="26" y="87"/>
                </a:cxn>
                <a:cxn ang="0">
                  <a:pos x="19" y="83"/>
                </a:cxn>
                <a:cxn ang="0">
                  <a:pos x="12" y="77"/>
                </a:cxn>
                <a:cxn ang="0">
                  <a:pos x="7" y="70"/>
                </a:cxn>
                <a:cxn ang="0">
                  <a:pos x="3" y="63"/>
                </a:cxn>
                <a:cxn ang="0">
                  <a:pos x="1" y="55"/>
                </a:cxn>
                <a:cxn ang="0">
                  <a:pos x="0" y="45"/>
                </a:cxn>
                <a:cxn ang="0">
                  <a:pos x="1" y="35"/>
                </a:cxn>
                <a:cxn ang="0">
                  <a:pos x="3" y="27"/>
                </a:cxn>
                <a:cxn ang="0">
                  <a:pos x="7" y="20"/>
                </a:cxn>
                <a:cxn ang="0">
                  <a:pos x="12" y="13"/>
                </a:cxn>
                <a:cxn ang="0">
                  <a:pos x="19" y="7"/>
                </a:cxn>
                <a:cxn ang="0">
                  <a:pos x="26" y="3"/>
                </a:cxn>
                <a:cxn ang="0">
                  <a:pos x="33" y="1"/>
                </a:cxn>
                <a:cxn ang="0">
                  <a:pos x="41" y="0"/>
                </a:cxn>
              </a:cxnLst>
              <a:rect l="0" t="0" r="r" b="b"/>
              <a:pathLst>
                <a:path w="83" h="90">
                  <a:moveTo>
                    <a:pt x="41" y="0"/>
                  </a:moveTo>
                  <a:lnTo>
                    <a:pt x="50" y="1"/>
                  </a:lnTo>
                  <a:lnTo>
                    <a:pt x="57" y="3"/>
                  </a:lnTo>
                  <a:lnTo>
                    <a:pt x="64" y="7"/>
                  </a:lnTo>
                  <a:lnTo>
                    <a:pt x="71" y="13"/>
                  </a:lnTo>
                  <a:lnTo>
                    <a:pt x="76" y="20"/>
                  </a:lnTo>
                  <a:lnTo>
                    <a:pt x="80" y="27"/>
                  </a:lnTo>
                  <a:lnTo>
                    <a:pt x="82" y="35"/>
                  </a:lnTo>
                  <a:lnTo>
                    <a:pt x="83" y="45"/>
                  </a:lnTo>
                  <a:lnTo>
                    <a:pt x="82" y="55"/>
                  </a:lnTo>
                  <a:lnTo>
                    <a:pt x="80" y="63"/>
                  </a:lnTo>
                  <a:lnTo>
                    <a:pt x="76" y="70"/>
                  </a:lnTo>
                  <a:lnTo>
                    <a:pt x="71" y="77"/>
                  </a:lnTo>
                  <a:lnTo>
                    <a:pt x="64" y="83"/>
                  </a:lnTo>
                  <a:lnTo>
                    <a:pt x="57" y="87"/>
                  </a:lnTo>
                  <a:lnTo>
                    <a:pt x="50" y="89"/>
                  </a:lnTo>
                  <a:lnTo>
                    <a:pt x="41" y="90"/>
                  </a:lnTo>
                  <a:lnTo>
                    <a:pt x="33" y="89"/>
                  </a:lnTo>
                  <a:lnTo>
                    <a:pt x="26" y="87"/>
                  </a:lnTo>
                  <a:lnTo>
                    <a:pt x="19" y="83"/>
                  </a:lnTo>
                  <a:lnTo>
                    <a:pt x="12" y="77"/>
                  </a:lnTo>
                  <a:lnTo>
                    <a:pt x="7" y="70"/>
                  </a:lnTo>
                  <a:lnTo>
                    <a:pt x="3" y="63"/>
                  </a:lnTo>
                  <a:lnTo>
                    <a:pt x="1" y="55"/>
                  </a:lnTo>
                  <a:lnTo>
                    <a:pt x="0" y="45"/>
                  </a:lnTo>
                  <a:lnTo>
                    <a:pt x="1" y="35"/>
                  </a:lnTo>
                  <a:lnTo>
                    <a:pt x="3" y="27"/>
                  </a:lnTo>
                  <a:lnTo>
                    <a:pt x="7" y="20"/>
                  </a:lnTo>
                  <a:lnTo>
                    <a:pt x="12" y="13"/>
                  </a:lnTo>
                  <a:lnTo>
                    <a:pt x="19" y="7"/>
                  </a:lnTo>
                  <a:lnTo>
                    <a:pt x="26" y="3"/>
                  </a:lnTo>
                  <a:lnTo>
                    <a:pt x="33" y="1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00335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3308" name="Freeform 236"/>
            <p:cNvSpPr>
              <a:spLocks/>
            </p:cNvSpPr>
            <p:nvPr/>
          </p:nvSpPr>
          <p:spPr bwMode="auto">
            <a:xfrm>
              <a:off x="4415" y="3419"/>
              <a:ext cx="113" cy="124"/>
            </a:xfrm>
            <a:custGeom>
              <a:avLst/>
              <a:gdLst/>
              <a:ahLst/>
              <a:cxnLst>
                <a:cxn ang="0">
                  <a:pos x="57" y="0"/>
                </a:cxn>
                <a:cxn ang="0">
                  <a:pos x="68" y="1"/>
                </a:cxn>
                <a:cxn ang="0">
                  <a:pos x="79" y="5"/>
                </a:cxn>
                <a:cxn ang="0">
                  <a:pos x="88" y="11"/>
                </a:cxn>
                <a:cxn ang="0">
                  <a:pos x="97" y="18"/>
                </a:cxn>
                <a:cxn ang="0">
                  <a:pos x="104" y="27"/>
                </a:cxn>
                <a:cxn ang="0">
                  <a:pos x="109" y="38"/>
                </a:cxn>
                <a:cxn ang="0">
                  <a:pos x="112" y="49"/>
                </a:cxn>
                <a:cxn ang="0">
                  <a:pos x="113" y="62"/>
                </a:cxn>
                <a:cxn ang="0">
                  <a:pos x="112" y="74"/>
                </a:cxn>
                <a:cxn ang="0">
                  <a:pos x="109" y="86"/>
                </a:cxn>
                <a:cxn ang="0">
                  <a:pos x="104" y="97"/>
                </a:cxn>
                <a:cxn ang="0">
                  <a:pos x="97" y="105"/>
                </a:cxn>
                <a:cxn ang="0">
                  <a:pos x="88" y="113"/>
                </a:cxn>
                <a:cxn ang="0">
                  <a:pos x="79" y="119"/>
                </a:cxn>
                <a:cxn ang="0">
                  <a:pos x="68" y="123"/>
                </a:cxn>
                <a:cxn ang="0">
                  <a:pos x="57" y="124"/>
                </a:cxn>
                <a:cxn ang="0">
                  <a:pos x="45" y="123"/>
                </a:cxn>
                <a:cxn ang="0">
                  <a:pos x="36" y="119"/>
                </a:cxn>
                <a:cxn ang="0">
                  <a:pos x="25" y="113"/>
                </a:cxn>
                <a:cxn ang="0">
                  <a:pos x="17" y="105"/>
                </a:cxn>
                <a:cxn ang="0">
                  <a:pos x="10" y="97"/>
                </a:cxn>
                <a:cxn ang="0">
                  <a:pos x="5" y="86"/>
                </a:cxn>
                <a:cxn ang="0">
                  <a:pos x="1" y="74"/>
                </a:cxn>
                <a:cxn ang="0">
                  <a:pos x="0" y="62"/>
                </a:cxn>
                <a:cxn ang="0">
                  <a:pos x="1" y="49"/>
                </a:cxn>
                <a:cxn ang="0">
                  <a:pos x="5" y="38"/>
                </a:cxn>
                <a:cxn ang="0">
                  <a:pos x="10" y="27"/>
                </a:cxn>
                <a:cxn ang="0">
                  <a:pos x="17" y="18"/>
                </a:cxn>
                <a:cxn ang="0">
                  <a:pos x="25" y="11"/>
                </a:cxn>
                <a:cxn ang="0">
                  <a:pos x="36" y="5"/>
                </a:cxn>
                <a:cxn ang="0">
                  <a:pos x="45" y="1"/>
                </a:cxn>
                <a:cxn ang="0">
                  <a:pos x="57" y="0"/>
                </a:cxn>
              </a:cxnLst>
              <a:rect l="0" t="0" r="r" b="b"/>
              <a:pathLst>
                <a:path w="113" h="124">
                  <a:moveTo>
                    <a:pt x="57" y="0"/>
                  </a:moveTo>
                  <a:lnTo>
                    <a:pt x="68" y="1"/>
                  </a:lnTo>
                  <a:lnTo>
                    <a:pt x="79" y="5"/>
                  </a:lnTo>
                  <a:lnTo>
                    <a:pt x="88" y="11"/>
                  </a:lnTo>
                  <a:lnTo>
                    <a:pt x="97" y="18"/>
                  </a:lnTo>
                  <a:lnTo>
                    <a:pt x="104" y="27"/>
                  </a:lnTo>
                  <a:lnTo>
                    <a:pt x="109" y="38"/>
                  </a:lnTo>
                  <a:lnTo>
                    <a:pt x="112" y="49"/>
                  </a:lnTo>
                  <a:lnTo>
                    <a:pt x="113" y="62"/>
                  </a:lnTo>
                  <a:lnTo>
                    <a:pt x="112" y="74"/>
                  </a:lnTo>
                  <a:lnTo>
                    <a:pt x="109" y="86"/>
                  </a:lnTo>
                  <a:lnTo>
                    <a:pt x="104" y="97"/>
                  </a:lnTo>
                  <a:lnTo>
                    <a:pt x="97" y="105"/>
                  </a:lnTo>
                  <a:lnTo>
                    <a:pt x="88" y="113"/>
                  </a:lnTo>
                  <a:lnTo>
                    <a:pt x="79" y="119"/>
                  </a:lnTo>
                  <a:lnTo>
                    <a:pt x="68" y="123"/>
                  </a:lnTo>
                  <a:lnTo>
                    <a:pt x="57" y="124"/>
                  </a:lnTo>
                  <a:lnTo>
                    <a:pt x="45" y="123"/>
                  </a:lnTo>
                  <a:lnTo>
                    <a:pt x="36" y="119"/>
                  </a:lnTo>
                  <a:lnTo>
                    <a:pt x="25" y="113"/>
                  </a:lnTo>
                  <a:lnTo>
                    <a:pt x="17" y="105"/>
                  </a:lnTo>
                  <a:lnTo>
                    <a:pt x="10" y="97"/>
                  </a:lnTo>
                  <a:lnTo>
                    <a:pt x="5" y="86"/>
                  </a:lnTo>
                  <a:lnTo>
                    <a:pt x="1" y="74"/>
                  </a:lnTo>
                  <a:lnTo>
                    <a:pt x="0" y="62"/>
                  </a:lnTo>
                  <a:lnTo>
                    <a:pt x="1" y="49"/>
                  </a:lnTo>
                  <a:lnTo>
                    <a:pt x="5" y="38"/>
                  </a:lnTo>
                  <a:lnTo>
                    <a:pt x="10" y="27"/>
                  </a:lnTo>
                  <a:lnTo>
                    <a:pt x="17" y="18"/>
                  </a:lnTo>
                  <a:lnTo>
                    <a:pt x="25" y="11"/>
                  </a:lnTo>
                  <a:lnTo>
                    <a:pt x="36" y="5"/>
                  </a:lnTo>
                  <a:lnTo>
                    <a:pt x="45" y="1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00335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3309" name="Freeform 237"/>
            <p:cNvSpPr>
              <a:spLocks/>
            </p:cNvSpPr>
            <p:nvPr/>
          </p:nvSpPr>
          <p:spPr bwMode="auto">
            <a:xfrm>
              <a:off x="4792" y="3155"/>
              <a:ext cx="88" cy="59"/>
            </a:xfrm>
            <a:custGeom>
              <a:avLst/>
              <a:gdLst/>
              <a:ahLst/>
              <a:cxnLst>
                <a:cxn ang="0">
                  <a:pos x="86" y="17"/>
                </a:cxn>
                <a:cxn ang="0">
                  <a:pos x="88" y="28"/>
                </a:cxn>
                <a:cxn ang="0">
                  <a:pos x="85" y="40"/>
                </a:cxn>
                <a:cxn ang="0">
                  <a:pos x="75" y="49"/>
                </a:cxn>
                <a:cxn ang="0">
                  <a:pos x="61" y="56"/>
                </a:cxn>
                <a:cxn ang="0">
                  <a:pos x="52" y="58"/>
                </a:cxn>
                <a:cxn ang="0">
                  <a:pos x="43" y="59"/>
                </a:cxn>
                <a:cxn ang="0">
                  <a:pos x="34" y="59"/>
                </a:cxn>
                <a:cxn ang="0">
                  <a:pos x="27" y="56"/>
                </a:cxn>
                <a:cxn ang="0">
                  <a:pos x="19" y="54"/>
                </a:cxn>
                <a:cxn ang="0">
                  <a:pos x="13" y="52"/>
                </a:cxn>
                <a:cxn ang="0">
                  <a:pos x="7" y="47"/>
                </a:cxn>
                <a:cxn ang="0">
                  <a:pos x="3" y="42"/>
                </a:cxn>
                <a:cxn ang="0">
                  <a:pos x="0" y="31"/>
                </a:cxn>
                <a:cxn ang="0">
                  <a:pos x="3" y="19"/>
                </a:cxn>
                <a:cxn ang="0">
                  <a:pos x="13" y="10"/>
                </a:cxn>
                <a:cxn ang="0">
                  <a:pos x="29" y="3"/>
                </a:cxn>
                <a:cxn ang="0">
                  <a:pos x="37" y="0"/>
                </a:cxn>
                <a:cxn ang="0">
                  <a:pos x="45" y="0"/>
                </a:cxn>
                <a:cxn ang="0">
                  <a:pos x="54" y="0"/>
                </a:cxn>
                <a:cxn ang="0">
                  <a:pos x="62" y="2"/>
                </a:cxn>
                <a:cxn ang="0">
                  <a:pos x="69" y="4"/>
                </a:cxn>
                <a:cxn ang="0">
                  <a:pos x="76" y="8"/>
                </a:cxn>
                <a:cxn ang="0">
                  <a:pos x="81" y="12"/>
                </a:cxn>
                <a:cxn ang="0">
                  <a:pos x="86" y="17"/>
                </a:cxn>
              </a:cxnLst>
              <a:rect l="0" t="0" r="r" b="b"/>
              <a:pathLst>
                <a:path w="88" h="59">
                  <a:moveTo>
                    <a:pt x="86" y="17"/>
                  </a:moveTo>
                  <a:lnTo>
                    <a:pt x="88" y="28"/>
                  </a:lnTo>
                  <a:lnTo>
                    <a:pt x="85" y="40"/>
                  </a:lnTo>
                  <a:lnTo>
                    <a:pt x="75" y="49"/>
                  </a:lnTo>
                  <a:lnTo>
                    <a:pt x="61" y="56"/>
                  </a:lnTo>
                  <a:lnTo>
                    <a:pt x="52" y="58"/>
                  </a:lnTo>
                  <a:lnTo>
                    <a:pt x="43" y="59"/>
                  </a:lnTo>
                  <a:lnTo>
                    <a:pt x="34" y="59"/>
                  </a:lnTo>
                  <a:lnTo>
                    <a:pt x="27" y="56"/>
                  </a:lnTo>
                  <a:lnTo>
                    <a:pt x="19" y="54"/>
                  </a:lnTo>
                  <a:lnTo>
                    <a:pt x="13" y="52"/>
                  </a:lnTo>
                  <a:lnTo>
                    <a:pt x="7" y="47"/>
                  </a:lnTo>
                  <a:lnTo>
                    <a:pt x="3" y="42"/>
                  </a:lnTo>
                  <a:lnTo>
                    <a:pt x="0" y="31"/>
                  </a:lnTo>
                  <a:lnTo>
                    <a:pt x="3" y="19"/>
                  </a:lnTo>
                  <a:lnTo>
                    <a:pt x="13" y="10"/>
                  </a:lnTo>
                  <a:lnTo>
                    <a:pt x="29" y="3"/>
                  </a:lnTo>
                  <a:lnTo>
                    <a:pt x="37" y="0"/>
                  </a:lnTo>
                  <a:lnTo>
                    <a:pt x="45" y="0"/>
                  </a:lnTo>
                  <a:lnTo>
                    <a:pt x="54" y="0"/>
                  </a:lnTo>
                  <a:lnTo>
                    <a:pt x="62" y="2"/>
                  </a:lnTo>
                  <a:lnTo>
                    <a:pt x="69" y="4"/>
                  </a:lnTo>
                  <a:lnTo>
                    <a:pt x="76" y="8"/>
                  </a:lnTo>
                  <a:lnTo>
                    <a:pt x="81" y="12"/>
                  </a:lnTo>
                  <a:lnTo>
                    <a:pt x="86" y="17"/>
                  </a:lnTo>
                  <a:close/>
                </a:path>
              </a:pathLst>
            </a:custGeom>
            <a:solidFill>
              <a:srgbClr val="8C4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3310" name="Freeform 238"/>
            <p:cNvSpPr>
              <a:spLocks/>
            </p:cNvSpPr>
            <p:nvPr/>
          </p:nvSpPr>
          <p:spPr bwMode="auto">
            <a:xfrm>
              <a:off x="4916" y="3080"/>
              <a:ext cx="69" cy="47"/>
            </a:xfrm>
            <a:custGeom>
              <a:avLst/>
              <a:gdLst/>
              <a:ahLst/>
              <a:cxnLst>
                <a:cxn ang="0">
                  <a:pos x="67" y="15"/>
                </a:cxn>
                <a:cxn ang="0">
                  <a:pos x="69" y="23"/>
                </a:cxn>
                <a:cxn ang="0">
                  <a:pos x="66" y="31"/>
                </a:cxn>
                <a:cxn ang="0">
                  <a:pos x="58" y="40"/>
                </a:cxn>
                <a:cxn ang="0">
                  <a:pos x="46" y="44"/>
                </a:cxn>
                <a:cxn ang="0">
                  <a:pos x="41" y="46"/>
                </a:cxn>
                <a:cxn ang="0">
                  <a:pos x="33" y="47"/>
                </a:cxn>
                <a:cxn ang="0">
                  <a:pos x="27" y="47"/>
                </a:cxn>
                <a:cxn ang="0">
                  <a:pos x="21" y="46"/>
                </a:cxn>
                <a:cxn ang="0">
                  <a:pos x="15" y="43"/>
                </a:cxn>
                <a:cxn ang="0">
                  <a:pos x="9" y="41"/>
                </a:cxn>
                <a:cxn ang="0">
                  <a:pos x="6" y="37"/>
                </a:cxn>
                <a:cxn ang="0">
                  <a:pos x="2" y="34"/>
                </a:cxn>
                <a:cxn ang="0">
                  <a:pos x="0" y="24"/>
                </a:cxn>
                <a:cxn ang="0">
                  <a:pos x="2" y="16"/>
                </a:cxn>
                <a:cxn ang="0">
                  <a:pos x="9" y="9"/>
                </a:cxn>
                <a:cxn ang="0">
                  <a:pos x="21" y="3"/>
                </a:cxn>
                <a:cxn ang="0">
                  <a:pos x="29" y="1"/>
                </a:cxn>
                <a:cxn ang="0">
                  <a:pos x="35" y="0"/>
                </a:cxn>
                <a:cxn ang="0">
                  <a:pos x="42" y="1"/>
                </a:cxn>
                <a:cxn ang="0">
                  <a:pos x="48" y="3"/>
                </a:cxn>
                <a:cxn ang="0">
                  <a:pos x="54" y="4"/>
                </a:cxn>
                <a:cxn ang="0">
                  <a:pos x="60" y="7"/>
                </a:cxn>
                <a:cxn ang="0">
                  <a:pos x="63" y="11"/>
                </a:cxn>
                <a:cxn ang="0">
                  <a:pos x="67" y="15"/>
                </a:cxn>
              </a:cxnLst>
              <a:rect l="0" t="0" r="r" b="b"/>
              <a:pathLst>
                <a:path w="69" h="47">
                  <a:moveTo>
                    <a:pt x="67" y="15"/>
                  </a:moveTo>
                  <a:lnTo>
                    <a:pt x="69" y="23"/>
                  </a:lnTo>
                  <a:lnTo>
                    <a:pt x="66" y="31"/>
                  </a:lnTo>
                  <a:lnTo>
                    <a:pt x="58" y="40"/>
                  </a:lnTo>
                  <a:lnTo>
                    <a:pt x="46" y="44"/>
                  </a:lnTo>
                  <a:lnTo>
                    <a:pt x="41" y="46"/>
                  </a:lnTo>
                  <a:lnTo>
                    <a:pt x="33" y="47"/>
                  </a:lnTo>
                  <a:lnTo>
                    <a:pt x="27" y="47"/>
                  </a:lnTo>
                  <a:lnTo>
                    <a:pt x="21" y="46"/>
                  </a:lnTo>
                  <a:lnTo>
                    <a:pt x="15" y="43"/>
                  </a:lnTo>
                  <a:lnTo>
                    <a:pt x="9" y="41"/>
                  </a:lnTo>
                  <a:lnTo>
                    <a:pt x="6" y="37"/>
                  </a:lnTo>
                  <a:lnTo>
                    <a:pt x="2" y="34"/>
                  </a:lnTo>
                  <a:lnTo>
                    <a:pt x="0" y="24"/>
                  </a:lnTo>
                  <a:lnTo>
                    <a:pt x="2" y="16"/>
                  </a:lnTo>
                  <a:lnTo>
                    <a:pt x="9" y="9"/>
                  </a:lnTo>
                  <a:lnTo>
                    <a:pt x="21" y="3"/>
                  </a:lnTo>
                  <a:lnTo>
                    <a:pt x="29" y="1"/>
                  </a:lnTo>
                  <a:lnTo>
                    <a:pt x="35" y="0"/>
                  </a:lnTo>
                  <a:lnTo>
                    <a:pt x="42" y="1"/>
                  </a:lnTo>
                  <a:lnTo>
                    <a:pt x="48" y="3"/>
                  </a:lnTo>
                  <a:lnTo>
                    <a:pt x="54" y="4"/>
                  </a:lnTo>
                  <a:lnTo>
                    <a:pt x="60" y="7"/>
                  </a:lnTo>
                  <a:lnTo>
                    <a:pt x="63" y="11"/>
                  </a:lnTo>
                  <a:lnTo>
                    <a:pt x="67" y="15"/>
                  </a:lnTo>
                  <a:close/>
                </a:path>
              </a:pathLst>
            </a:custGeom>
            <a:solidFill>
              <a:srgbClr val="8C4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3311" name="Freeform 239"/>
            <p:cNvSpPr>
              <a:spLocks/>
            </p:cNvSpPr>
            <p:nvPr/>
          </p:nvSpPr>
          <p:spPr bwMode="auto">
            <a:xfrm>
              <a:off x="4631" y="2355"/>
              <a:ext cx="207" cy="228"/>
            </a:xfrm>
            <a:custGeom>
              <a:avLst/>
              <a:gdLst/>
              <a:ahLst/>
              <a:cxnLst>
                <a:cxn ang="0">
                  <a:pos x="104" y="0"/>
                </a:cxn>
                <a:cxn ang="0">
                  <a:pos x="125" y="2"/>
                </a:cxn>
                <a:cxn ang="0">
                  <a:pos x="144" y="9"/>
                </a:cxn>
                <a:cxn ang="0">
                  <a:pos x="162" y="19"/>
                </a:cxn>
                <a:cxn ang="0">
                  <a:pos x="178" y="33"/>
                </a:cxn>
                <a:cxn ang="0">
                  <a:pos x="190" y="50"/>
                </a:cxn>
                <a:cxn ang="0">
                  <a:pos x="199" y="70"/>
                </a:cxn>
                <a:cxn ang="0">
                  <a:pos x="205" y="92"/>
                </a:cxn>
                <a:cxn ang="0">
                  <a:pos x="207" y="114"/>
                </a:cxn>
                <a:cxn ang="0">
                  <a:pos x="205" y="137"/>
                </a:cxn>
                <a:cxn ang="0">
                  <a:pos x="199" y="159"/>
                </a:cxn>
                <a:cxn ang="0">
                  <a:pos x="190" y="178"/>
                </a:cxn>
                <a:cxn ang="0">
                  <a:pos x="178" y="194"/>
                </a:cxn>
                <a:cxn ang="0">
                  <a:pos x="162" y="209"/>
                </a:cxn>
                <a:cxn ang="0">
                  <a:pos x="144" y="219"/>
                </a:cxn>
                <a:cxn ang="0">
                  <a:pos x="125" y="225"/>
                </a:cxn>
                <a:cxn ang="0">
                  <a:pos x="104" y="228"/>
                </a:cxn>
                <a:cxn ang="0">
                  <a:pos x="82" y="225"/>
                </a:cxn>
                <a:cxn ang="0">
                  <a:pos x="63" y="219"/>
                </a:cxn>
                <a:cxn ang="0">
                  <a:pos x="45" y="209"/>
                </a:cxn>
                <a:cxn ang="0">
                  <a:pos x="31" y="194"/>
                </a:cxn>
                <a:cxn ang="0">
                  <a:pos x="18" y="178"/>
                </a:cxn>
                <a:cxn ang="0">
                  <a:pos x="8" y="159"/>
                </a:cxn>
                <a:cxn ang="0">
                  <a:pos x="2" y="137"/>
                </a:cxn>
                <a:cxn ang="0">
                  <a:pos x="0" y="114"/>
                </a:cxn>
                <a:cxn ang="0">
                  <a:pos x="2" y="92"/>
                </a:cxn>
                <a:cxn ang="0">
                  <a:pos x="8" y="70"/>
                </a:cxn>
                <a:cxn ang="0">
                  <a:pos x="18" y="50"/>
                </a:cxn>
                <a:cxn ang="0">
                  <a:pos x="31" y="33"/>
                </a:cxn>
                <a:cxn ang="0">
                  <a:pos x="45" y="19"/>
                </a:cxn>
                <a:cxn ang="0">
                  <a:pos x="63" y="9"/>
                </a:cxn>
                <a:cxn ang="0">
                  <a:pos x="82" y="2"/>
                </a:cxn>
                <a:cxn ang="0">
                  <a:pos x="104" y="0"/>
                </a:cxn>
              </a:cxnLst>
              <a:rect l="0" t="0" r="r" b="b"/>
              <a:pathLst>
                <a:path w="207" h="228">
                  <a:moveTo>
                    <a:pt x="104" y="0"/>
                  </a:moveTo>
                  <a:lnTo>
                    <a:pt x="125" y="2"/>
                  </a:lnTo>
                  <a:lnTo>
                    <a:pt x="144" y="9"/>
                  </a:lnTo>
                  <a:lnTo>
                    <a:pt x="162" y="19"/>
                  </a:lnTo>
                  <a:lnTo>
                    <a:pt x="178" y="33"/>
                  </a:lnTo>
                  <a:lnTo>
                    <a:pt x="190" y="50"/>
                  </a:lnTo>
                  <a:lnTo>
                    <a:pt x="199" y="70"/>
                  </a:lnTo>
                  <a:lnTo>
                    <a:pt x="205" y="92"/>
                  </a:lnTo>
                  <a:lnTo>
                    <a:pt x="207" y="114"/>
                  </a:lnTo>
                  <a:lnTo>
                    <a:pt x="205" y="137"/>
                  </a:lnTo>
                  <a:lnTo>
                    <a:pt x="199" y="159"/>
                  </a:lnTo>
                  <a:lnTo>
                    <a:pt x="190" y="178"/>
                  </a:lnTo>
                  <a:lnTo>
                    <a:pt x="178" y="194"/>
                  </a:lnTo>
                  <a:lnTo>
                    <a:pt x="162" y="209"/>
                  </a:lnTo>
                  <a:lnTo>
                    <a:pt x="144" y="219"/>
                  </a:lnTo>
                  <a:lnTo>
                    <a:pt x="125" y="225"/>
                  </a:lnTo>
                  <a:lnTo>
                    <a:pt x="104" y="228"/>
                  </a:lnTo>
                  <a:lnTo>
                    <a:pt x="82" y="225"/>
                  </a:lnTo>
                  <a:lnTo>
                    <a:pt x="63" y="219"/>
                  </a:lnTo>
                  <a:lnTo>
                    <a:pt x="45" y="209"/>
                  </a:lnTo>
                  <a:lnTo>
                    <a:pt x="31" y="194"/>
                  </a:lnTo>
                  <a:lnTo>
                    <a:pt x="18" y="178"/>
                  </a:lnTo>
                  <a:lnTo>
                    <a:pt x="8" y="159"/>
                  </a:lnTo>
                  <a:lnTo>
                    <a:pt x="2" y="137"/>
                  </a:lnTo>
                  <a:lnTo>
                    <a:pt x="0" y="114"/>
                  </a:lnTo>
                  <a:lnTo>
                    <a:pt x="2" y="92"/>
                  </a:lnTo>
                  <a:lnTo>
                    <a:pt x="8" y="70"/>
                  </a:lnTo>
                  <a:lnTo>
                    <a:pt x="18" y="50"/>
                  </a:lnTo>
                  <a:lnTo>
                    <a:pt x="31" y="33"/>
                  </a:lnTo>
                  <a:lnTo>
                    <a:pt x="45" y="19"/>
                  </a:lnTo>
                  <a:lnTo>
                    <a:pt x="63" y="9"/>
                  </a:lnTo>
                  <a:lnTo>
                    <a:pt x="82" y="2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rgbClr val="B76B0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3312" name="Freeform 240"/>
            <p:cNvSpPr>
              <a:spLocks/>
            </p:cNvSpPr>
            <p:nvPr/>
          </p:nvSpPr>
          <p:spPr bwMode="auto">
            <a:xfrm>
              <a:off x="4634" y="2357"/>
              <a:ext cx="195" cy="215"/>
            </a:xfrm>
            <a:custGeom>
              <a:avLst/>
              <a:gdLst/>
              <a:ahLst/>
              <a:cxnLst>
                <a:cxn ang="0">
                  <a:pos x="97" y="0"/>
                </a:cxn>
                <a:cxn ang="0">
                  <a:pos x="117" y="3"/>
                </a:cxn>
                <a:cxn ang="0">
                  <a:pos x="135" y="9"/>
                </a:cxn>
                <a:cxn ang="0">
                  <a:pos x="152" y="18"/>
                </a:cxn>
                <a:cxn ang="0">
                  <a:pos x="166" y="31"/>
                </a:cxn>
                <a:cxn ang="0">
                  <a:pos x="178" y="48"/>
                </a:cxn>
                <a:cxn ang="0">
                  <a:pos x="188" y="66"/>
                </a:cxn>
                <a:cxn ang="0">
                  <a:pos x="192" y="86"/>
                </a:cxn>
                <a:cxn ang="0">
                  <a:pos x="195" y="108"/>
                </a:cxn>
                <a:cxn ang="0">
                  <a:pos x="192" y="129"/>
                </a:cxn>
                <a:cxn ang="0">
                  <a:pos x="188" y="149"/>
                </a:cxn>
                <a:cxn ang="0">
                  <a:pos x="178" y="167"/>
                </a:cxn>
                <a:cxn ang="0">
                  <a:pos x="166" y="183"/>
                </a:cxn>
                <a:cxn ang="0">
                  <a:pos x="152" y="196"/>
                </a:cxn>
                <a:cxn ang="0">
                  <a:pos x="135" y="207"/>
                </a:cxn>
                <a:cxn ang="0">
                  <a:pos x="117" y="213"/>
                </a:cxn>
                <a:cxn ang="0">
                  <a:pos x="97" y="215"/>
                </a:cxn>
                <a:cxn ang="0">
                  <a:pos x="78" y="213"/>
                </a:cxn>
                <a:cxn ang="0">
                  <a:pos x="59" y="207"/>
                </a:cxn>
                <a:cxn ang="0">
                  <a:pos x="43" y="196"/>
                </a:cxn>
                <a:cxn ang="0">
                  <a:pos x="29" y="183"/>
                </a:cxn>
                <a:cxn ang="0">
                  <a:pos x="17" y="167"/>
                </a:cxn>
                <a:cxn ang="0">
                  <a:pos x="8" y="149"/>
                </a:cxn>
                <a:cxn ang="0">
                  <a:pos x="3" y="129"/>
                </a:cxn>
                <a:cxn ang="0">
                  <a:pos x="0" y="108"/>
                </a:cxn>
                <a:cxn ang="0">
                  <a:pos x="3" y="86"/>
                </a:cxn>
                <a:cxn ang="0">
                  <a:pos x="8" y="66"/>
                </a:cxn>
                <a:cxn ang="0">
                  <a:pos x="17" y="48"/>
                </a:cxn>
                <a:cxn ang="0">
                  <a:pos x="29" y="31"/>
                </a:cxn>
                <a:cxn ang="0">
                  <a:pos x="43" y="18"/>
                </a:cxn>
                <a:cxn ang="0">
                  <a:pos x="59" y="9"/>
                </a:cxn>
                <a:cxn ang="0">
                  <a:pos x="78" y="3"/>
                </a:cxn>
                <a:cxn ang="0">
                  <a:pos x="97" y="0"/>
                </a:cxn>
              </a:cxnLst>
              <a:rect l="0" t="0" r="r" b="b"/>
              <a:pathLst>
                <a:path w="195" h="215">
                  <a:moveTo>
                    <a:pt x="97" y="0"/>
                  </a:moveTo>
                  <a:lnTo>
                    <a:pt x="117" y="3"/>
                  </a:lnTo>
                  <a:lnTo>
                    <a:pt x="135" y="9"/>
                  </a:lnTo>
                  <a:lnTo>
                    <a:pt x="152" y="18"/>
                  </a:lnTo>
                  <a:lnTo>
                    <a:pt x="166" y="31"/>
                  </a:lnTo>
                  <a:lnTo>
                    <a:pt x="178" y="48"/>
                  </a:lnTo>
                  <a:lnTo>
                    <a:pt x="188" y="66"/>
                  </a:lnTo>
                  <a:lnTo>
                    <a:pt x="192" y="86"/>
                  </a:lnTo>
                  <a:lnTo>
                    <a:pt x="195" y="108"/>
                  </a:lnTo>
                  <a:lnTo>
                    <a:pt x="192" y="129"/>
                  </a:lnTo>
                  <a:lnTo>
                    <a:pt x="188" y="149"/>
                  </a:lnTo>
                  <a:lnTo>
                    <a:pt x="178" y="167"/>
                  </a:lnTo>
                  <a:lnTo>
                    <a:pt x="166" y="183"/>
                  </a:lnTo>
                  <a:lnTo>
                    <a:pt x="152" y="196"/>
                  </a:lnTo>
                  <a:lnTo>
                    <a:pt x="135" y="207"/>
                  </a:lnTo>
                  <a:lnTo>
                    <a:pt x="117" y="213"/>
                  </a:lnTo>
                  <a:lnTo>
                    <a:pt x="97" y="215"/>
                  </a:lnTo>
                  <a:lnTo>
                    <a:pt x="78" y="213"/>
                  </a:lnTo>
                  <a:lnTo>
                    <a:pt x="59" y="207"/>
                  </a:lnTo>
                  <a:lnTo>
                    <a:pt x="43" y="196"/>
                  </a:lnTo>
                  <a:lnTo>
                    <a:pt x="29" y="183"/>
                  </a:lnTo>
                  <a:lnTo>
                    <a:pt x="17" y="167"/>
                  </a:lnTo>
                  <a:lnTo>
                    <a:pt x="8" y="149"/>
                  </a:lnTo>
                  <a:lnTo>
                    <a:pt x="3" y="129"/>
                  </a:lnTo>
                  <a:lnTo>
                    <a:pt x="0" y="108"/>
                  </a:lnTo>
                  <a:lnTo>
                    <a:pt x="3" y="86"/>
                  </a:lnTo>
                  <a:lnTo>
                    <a:pt x="8" y="66"/>
                  </a:lnTo>
                  <a:lnTo>
                    <a:pt x="17" y="48"/>
                  </a:lnTo>
                  <a:lnTo>
                    <a:pt x="29" y="31"/>
                  </a:lnTo>
                  <a:lnTo>
                    <a:pt x="43" y="18"/>
                  </a:lnTo>
                  <a:lnTo>
                    <a:pt x="59" y="9"/>
                  </a:lnTo>
                  <a:lnTo>
                    <a:pt x="78" y="3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rgbClr val="BC720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3313" name="Freeform 241"/>
            <p:cNvSpPr>
              <a:spLocks/>
            </p:cNvSpPr>
            <p:nvPr/>
          </p:nvSpPr>
          <p:spPr bwMode="auto">
            <a:xfrm>
              <a:off x="4637" y="2360"/>
              <a:ext cx="182" cy="200"/>
            </a:xfrm>
            <a:custGeom>
              <a:avLst/>
              <a:gdLst/>
              <a:ahLst/>
              <a:cxnLst>
                <a:cxn ang="0">
                  <a:pos x="92" y="0"/>
                </a:cxn>
                <a:cxn ang="0">
                  <a:pos x="110" y="2"/>
                </a:cxn>
                <a:cxn ang="0">
                  <a:pos x="127" y="8"/>
                </a:cxn>
                <a:cxn ang="0">
                  <a:pos x="143" y="16"/>
                </a:cxn>
                <a:cxn ang="0">
                  <a:pos x="156" y="29"/>
                </a:cxn>
                <a:cxn ang="0">
                  <a:pos x="167" y="44"/>
                </a:cxn>
                <a:cxn ang="0">
                  <a:pos x="175" y="61"/>
                </a:cxn>
                <a:cxn ang="0">
                  <a:pos x="180" y="80"/>
                </a:cxn>
                <a:cxn ang="0">
                  <a:pos x="182" y="100"/>
                </a:cxn>
                <a:cxn ang="0">
                  <a:pos x="180" y="120"/>
                </a:cxn>
                <a:cxn ang="0">
                  <a:pos x="175" y="139"/>
                </a:cxn>
                <a:cxn ang="0">
                  <a:pos x="167" y="156"/>
                </a:cxn>
                <a:cxn ang="0">
                  <a:pos x="156" y="170"/>
                </a:cxn>
                <a:cxn ang="0">
                  <a:pos x="143" y="183"/>
                </a:cxn>
                <a:cxn ang="0">
                  <a:pos x="127" y="192"/>
                </a:cxn>
                <a:cxn ang="0">
                  <a:pos x="110" y="198"/>
                </a:cxn>
                <a:cxn ang="0">
                  <a:pos x="92" y="200"/>
                </a:cxn>
                <a:cxn ang="0">
                  <a:pos x="74" y="198"/>
                </a:cxn>
                <a:cxn ang="0">
                  <a:pos x="56" y="192"/>
                </a:cxn>
                <a:cxn ang="0">
                  <a:pos x="40" y="183"/>
                </a:cxn>
                <a:cxn ang="0">
                  <a:pos x="27" y="170"/>
                </a:cxn>
                <a:cxn ang="0">
                  <a:pos x="15" y="156"/>
                </a:cxn>
                <a:cxn ang="0">
                  <a:pos x="7" y="139"/>
                </a:cxn>
                <a:cxn ang="0">
                  <a:pos x="2" y="120"/>
                </a:cxn>
                <a:cxn ang="0">
                  <a:pos x="0" y="100"/>
                </a:cxn>
                <a:cxn ang="0">
                  <a:pos x="2" y="80"/>
                </a:cxn>
                <a:cxn ang="0">
                  <a:pos x="7" y="61"/>
                </a:cxn>
                <a:cxn ang="0">
                  <a:pos x="15" y="44"/>
                </a:cxn>
                <a:cxn ang="0">
                  <a:pos x="27" y="29"/>
                </a:cxn>
                <a:cxn ang="0">
                  <a:pos x="40" y="16"/>
                </a:cxn>
                <a:cxn ang="0">
                  <a:pos x="56" y="8"/>
                </a:cxn>
                <a:cxn ang="0">
                  <a:pos x="74" y="2"/>
                </a:cxn>
                <a:cxn ang="0">
                  <a:pos x="92" y="0"/>
                </a:cxn>
              </a:cxnLst>
              <a:rect l="0" t="0" r="r" b="b"/>
              <a:pathLst>
                <a:path w="182" h="200">
                  <a:moveTo>
                    <a:pt x="92" y="0"/>
                  </a:moveTo>
                  <a:lnTo>
                    <a:pt x="110" y="2"/>
                  </a:lnTo>
                  <a:lnTo>
                    <a:pt x="127" y="8"/>
                  </a:lnTo>
                  <a:lnTo>
                    <a:pt x="143" y="16"/>
                  </a:lnTo>
                  <a:lnTo>
                    <a:pt x="156" y="29"/>
                  </a:lnTo>
                  <a:lnTo>
                    <a:pt x="167" y="44"/>
                  </a:lnTo>
                  <a:lnTo>
                    <a:pt x="175" y="61"/>
                  </a:lnTo>
                  <a:lnTo>
                    <a:pt x="180" y="80"/>
                  </a:lnTo>
                  <a:lnTo>
                    <a:pt x="182" y="100"/>
                  </a:lnTo>
                  <a:lnTo>
                    <a:pt x="180" y="120"/>
                  </a:lnTo>
                  <a:lnTo>
                    <a:pt x="175" y="139"/>
                  </a:lnTo>
                  <a:lnTo>
                    <a:pt x="167" y="156"/>
                  </a:lnTo>
                  <a:lnTo>
                    <a:pt x="156" y="170"/>
                  </a:lnTo>
                  <a:lnTo>
                    <a:pt x="143" y="183"/>
                  </a:lnTo>
                  <a:lnTo>
                    <a:pt x="127" y="192"/>
                  </a:lnTo>
                  <a:lnTo>
                    <a:pt x="110" y="198"/>
                  </a:lnTo>
                  <a:lnTo>
                    <a:pt x="92" y="200"/>
                  </a:lnTo>
                  <a:lnTo>
                    <a:pt x="74" y="198"/>
                  </a:lnTo>
                  <a:lnTo>
                    <a:pt x="56" y="192"/>
                  </a:lnTo>
                  <a:lnTo>
                    <a:pt x="40" y="183"/>
                  </a:lnTo>
                  <a:lnTo>
                    <a:pt x="27" y="170"/>
                  </a:lnTo>
                  <a:lnTo>
                    <a:pt x="15" y="156"/>
                  </a:lnTo>
                  <a:lnTo>
                    <a:pt x="7" y="139"/>
                  </a:lnTo>
                  <a:lnTo>
                    <a:pt x="2" y="120"/>
                  </a:lnTo>
                  <a:lnTo>
                    <a:pt x="0" y="100"/>
                  </a:lnTo>
                  <a:lnTo>
                    <a:pt x="2" y="80"/>
                  </a:lnTo>
                  <a:lnTo>
                    <a:pt x="7" y="61"/>
                  </a:lnTo>
                  <a:lnTo>
                    <a:pt x="15" y="44"/>
                  </a:lnTo>
                  <a:lnTo>
                    <a:pt x="27" y="29"/>
                  </a:lnTo>
                  <a:lnTo>
                    <a:pt x="40" y="16"/>
                  </a:lnTo>
                  <a:lnTo>
                    <a:pt x="56" y="8"/>
                  </a:lnTo>
                  <a:lnTo>
                    <a:pt x="74" y="2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C17A0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3314" name="Freeform 242"/>
            <p:cNvSpPr>
              <a:spLocks/>
            </p:cNvSpPr>
            <p:nvPr/>
          </p:nvSpPr>
          <p:spPr bwMode="auto">
            <a:xfrm>
              <a:off x="4640" y="2362"/>
              <a:ext cx="170" cy="186"/>
            </a:xfrm>
            <a:custGeom>
              <a:avLst/>
              <a:gdLst/>
              <a:ahLst/>
              <a:cxnLst>
                <a:cxn ang="0">
                  <a:pos x="85" y="0"/>
                </a:cxn>
                <a:cxn ang="0">
                  <a:pos x="102" y="2"/>
                </a:cxn>
                <a:cxn ang="0">
                  <a:pos x="119" y="7"/>
                </a:cxn>
                <a:cxn ang="0">
                  <a:pos x="133" y="16"/>
                </a:cxn>
                <a:cxn ang="0">
                  <a:pos x="145" y="27"/>
                </a:cxn>
                <a:cxn ang="0">
                  <a:pos x="155" y="41"/>
                </a:cxn>
                <a:cxn ang="0">
                  <a:pos x="163" y="57"/>
                </a:cxn>
                <a:cxn ang="0">
                  <a:pos x="169" y="74"/>
                </a:cxn>
                <a:cxn ang="0">
                  <a:pos x="170" y="93"/>
                </a:cxn>
                <a:cxn ang="0">
                  <a:pos x="169" y="112"/>
                </a:cxn>
                <a:cxn ang="0">
                  <a:pos x="163" y="129"/>
                </a:cxn>
                <a:cxn ang="0">
                  <a:pos x="155" y="146"/>
                </a:cxn>
                <a:cxn ang="0">
                  <a:pos x="145" y="159"/>
                </a:cxn>
                <a:cxn ang="0">
                  <a:pos x="133" y="171"/>
                </a:cxn>
                <a:cxn ang="0">
                  <a:pos x="119" y="179"/>
                </a:cxn>
                <a:cxn ang="0">
                  <a:pos x="102" y="184"/>
                </a:cxn>
                <a:cxn ang="0">
                  <a:pos x="85" y="186"/>
                </a:cxn>
                <a:cxn ang="0">
                  <a:pos x="68" y="184"/>
                </a:cxn>
                <a:cxn ang="0">
                  <a:pos x="52" y="179"/>
                </a:cxn>
                <a:cxn ang="0">
                  <a:pos x="37" y="171"/>
                </a:cxn>
                <a:cxn ang="0">
                  <a:pos x="25" y="159"/>
                </a:cxn>
                <a:cxn ang="0">
                  <a:pos x="15" y="146"/>
                </a:cxn>
                <a:cxn ang="0">
                  <a:pos x="8" y="129"/>
                </a:cxn>
                <a:cxn ang="0">
                  <a:pos x="2" y="112"/>
                </a:cxn>
                <a:cxn ang="0">
                  <a:pos x="0" y="93"/>
                </a:cxn>
                <a:cxn ang="0">
                  <a:pos x="2" y="74"/>
                </a:cxn>
                <a:cxn ang="0">
                  <a:pos x="8" y="57"/>
                </a:cxn>
                <a:cxn ang="0">
                  <a:pos x="15" y="41"/>
                </a:cxn>
                <a:cxn ang="0">
                  <a:pos x="25" y="27"/>
                </a:cxn>
                <a:cxn ang="0">
                  <a:pos x="37" y="16"/>
                </a:cxn>
                <a:cxn ang="0">
                  <a:pos x="52" y="7"/>
                </a:cxn>
                <a:cxn ang="0">
                  <a:pos x="68" y="2"/>
                </a:cxn>
                <a:cxn ang="0">
                  <a:pos x="85" y="0"/>
                </a:cxn>
              </a:cxnLst>
              <a:rect l="0" t="0" r="r" b="b"/>
              <a:pathLst>
                <a:path w="170" h="186">
                  <a:moveTo>
                    <a:pt x="85" y="0"/>
                  </a:moveTo>
                  <a:lnTo>
                    <a:pt x="102" y="2"/>
                  </a:lnTo>
                  <a:lnTo>
                    <a:pt x="119" y="7"/>
                  </a:lnTo>
                  <a:lnTo>
                    <a:pt x="133" y="16"/>
                  </a:lnTo>
                  <a:lnTo>
                    <a:pt x="145" y="27"/>
                  </a:lnTo>
                  <a:lnTo>
                    <a:pt x="155" y="41"/>
                  </a:lnTo>
                  <a:lnTo>
                    <a:pt x="163" y="57"/>
                  </a:lnTo>
                  <a:lnTo>
                    <a:pt x="169" y="74"/>
                  </a:lnTo>
                  <a:lnTo>
                    <a:pt x="170" y="93"/>
                  </a:lnTo>
                  <a:lnTo>
                    <a:pt x="169" y="112"/>
                  </a:lnTo>
                  <a:lnTo>
                    <a:pt x="163" y="129"/>
                  </a:lnTo>
                  <a:lnTo>
                    <a:pt x="155" y="146"/>
                  </a:lnTo>
                  <a:lnTo>
                    <a:pt x="145" y="159"/>
                  </a:lnTo>
                  <a:lnTo>
                    <a:pt x="133" y="171"/>
                  </a:lnTo>
                  <a:lnTo>
                    <a:pt x="119" y="179"/>
                  </a:lnTo>
                  <a:lnTo>
                    <a:pt x="102" y="184"/>
                  </a:lnTo>
                  <a:lnTo>
                    <a:pt x="85" y="186"/>
                  </a:lnTo>
                  <a:lnTo>
                    <a:pt x="68" y="184"/>
                  </a:lnTo>
                  <a:lnTo>
                    <a:pt x="52" y="179"/>
                  </a:lnTo>
                  <a:lnTo>
                    <a:pt x="37" y="171"/>
                  </a:lnTo>
                  <a:lnTo>
                    <a:pt x="25" y="159"/>
                  </a:lnTo>
                  <a:lnTo>
                    <a:pt x="15" y="146"/>
                  </a:lnTo>
                  <a:lnTo>
                    <a:pt x="8" y="129"/>
                  </a:lnTo>
                  <a:lnTo>
                    <a:pt x="2" y="112"/>
                  </a:lnTo>
                  <a:lnTo>
                    <a:pt x="0" y="93"/>
                  </a:lnTo>
                  <a:lnTo>
                    <a:pt x="2" y="74"/>
                  </a:lnTo>
                  <a:lnTo>
                    <a:pt x="8" y="57"/>
                  </a:lnTo>
                  <a:lnTo>
                    <a:pt x="15" y="41"/>
                  </a:lnTo>
                  <a:lnTo>
                    <a:pt x="25" y="27"/>
                  </a:lnTo>
                  <a:lnTo>
                    <a:pt x="37" y="16"/>
                  </a:lnTo>
                  <a:lnTo>
                    <a:pt x="52" y="7"/>
                  </a:lnTo>
                  <a:lnTo>
                    <a:pt x="68" y="2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C47C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3315" name="Freeform 243"/>
            <p:cNvSpPr>
              <a:spLocks/>
            </p:cNvSpPr>
            <p:nvPr/>
          </p:nvSpPr>
          <p:spPr bwMode="auto">
            <a:xfrm>
              <a:off x="4643" y="2364"/>
              <a:ext cx="157" cy="172"/>
            </a:xfrm>
            <a:custGeom>
              <a:avLst/>
              <a:gdLst/>
              <a:ahLst/>
              <a:cxnLst>
                <a:cxn ang="0">
                  <a:pos x="79" y="0"/>
                </a:cxn>
                <a:cxn ang="0">
                  <a:pos x="94" y="2"/>
                </a:cxn>
                <a:cxn ang="0">
                  <a:pos x="110" y="8"/>
                </a:cxn>
                <a:cxn ang="0">
                  <a:pos x="123" y="15"/>
                </a:cxn>
                <a:cxn ang="0">
                  <a:pos x="135" y="25"/>
                </a:cxn>
                <a:cxn ang="0">
                  <a:pos x="144" y="39"/>
                </a:cxn>
                <a:cxn ang="0">
                  <a:pos x="151" y="53"/>
                </a:cxn>
                <a:cxn ang="0">
                  <a:pos x="156" y="68"/>
                </a:cxn>
                <a:cxn ang="0">
                  <a:pos x="157" y="86"/>
                </a:cxn>
                <a:cxn ang="0">
                  <a:pos x="156" y="104"/>
                </a:cxn>
                <a:cxn ang="0">
                  <a:pos x="151" y="120"/>
                </a:cxn>
                <a:cxn ang="0">
                  <a:pos x="144" y="134"/>
                </a:cxn>
                <a:cxn ang="0">
                  <a:pos x="135" y="147"/>
                </a:cxn>
                <a:cxn ang="0">
                  <a:pos x="123" y="158"/>
                </a:cxn>
                <a:cxn ang="0">
                  <a:pos x="110" y="165"/>
                </a:cxn>
                <a:cxn ang="0">
                  <a:pos x="94" y="171"/>
                </a:cxn>
                <a:cxn ang="0">
                  <a:pos x="79" y="172"/>
                </a:cxn>
                <a:cxn ang="0">
                  <a:pos x="63" y="171"/>
                </a:cxn>
                <a:cxn ang="0">
                  <a:pos x="49" y="165"/>
                </a:cxn>
                <a:cxn ang="0">
                  <a:pos x="34" y="158"/>
                </a:cxn>
                <a:cxn ang="0">
                  <a:pos x="24" y="147"/>
                </a:cxn>
                <a:cxn ang="0">
                  <a:pos x="13" y="134"/>
                </a:cxn>
                <a:cxn ang="0">
                  <a:pos x="6" y="120"/>
                </a:cxn>
                <a:cxn ang="0">
                  <a:pos x="1" y="104"/>
                </a:cxn>
                <a:cxn ang="0">
                  <a:pos x="0" y="86"/>
                </a:cxn>
                <a:cxn ang="0">
                  <a:pos x="1" y="68"/>
                </a:cxn>
                <a:cxn ang="0">
                  <a:pos x="6" y="53"/>
                </a:cxn>
                <a:cxn ang="0">
                  <a:pos x="13" y="39"/>
                </a:cxn>
                <a:cxn ang="0">
                  <a:pos x="24" y="25"/>
                </a:cxn>
                <a:cxn ang="0">
                  <a:pos x="34" y="15"/>
                </a:cxn>
                <a:cxn ang="0">
                  <a:pos x="49" y="8"/>
                </a:cxn>
                <a:cxn ang="0">
                  <a:pos x="63" y="2"/>
                </a:cxn>
                <a:cxn ang="0">
                  <a:pos x="79" y="0"/>
                </a:cxn>
              </a:cxnLst>
              <a:rect l="0" t="0" r="r" b="b"/>
              <a:pathLst>
                <a:path w="157" h="172">
                  <a:moveTo>
                    <a:pt x="79" y="0"/>
                  </a:moveTo>
                  <a:lnTo>
                    <a:pt x="94" y="2"/>
                  </a:lnTo>
                  <a:lnTo>
                    <a:pt x="110" y="8"/>
                  </a:lnTo>
                  <a:lnTo>
                    <a:pt x="123" y="15"/>
                  </a:lnTo>
                  <a:lnTo>
                    <a:pt x="135" y="25"/>
                  </a:lnTo>
                  <a:lnTo>
                    <a:pt x="144" y="39"/>
                  </a:lnTo>
                  <a:lnTo>
                    <a:pt x="151" y="53"/>
                  </a:lnTo>
                  <a:lnTo>
                    <a:pt x="156" y="68"/>
                  </a:lnTo>
                  <a:lnTo>
                    <a:pt x="157" y="86"/>
                  </a:lnTo>
                  <a:lnTo>
                    <a:pt x="156" y="104"/>
                  </a:lnTo>
                  <a:lnTo>
                    <a:pt x="151" y="120"/>
                  </a:lnTo>
                  <a:lnTo>
                    <a:pt x="144" y="134"/>
                  </a:lnTo>
                  <a:lnTo>
                    <a:pt x="135" y="147"/>
                  </a:lnTo>
                  <a:lnTo>
                    <a:pt x="123" y="158"/>
                  </a:lnTo>
                  <a:lnTo>
                    <a:pt x="110" y="165"/>
                  </a:lnTo>
                  <a:lnTo>
                    <a:pt x="94" y="171"/>
                  </a:lnTo>
                  <a:lnTo>
                    <a:pt x="79" y="172"/>
                  </a:lnTo>
                  <a:lnTo>
                    <a:pt x="63" y="171"/>
                  </a:lnTo>
                  <a:lnTo>
                    <a:pt x="49" y="165"/>
                  </a:lnTo>
                  <a:lnTo>
                    <a:pt x="34" y="158"/>
                  </a:lnTo>
                  <a:lnTo>
                    <a:pt x="24" y="147"/>
                  </a:lnTo>
                  <a:lnTo>
                    <a:pt x="13" y="134"/>
                  </a:lnTo>
                  <a:lnTo>
                    <a:pt x="6" y="120"/>
                  </a:lnTo>
                  <a:lnTo>
                    <a:pt x="1" y="104"/>
                  </a:lnTo>
                  <a:lnTo>
                    <a:pt x="0" y="86"/>
                  </a:lnTo>
                  <a:lnTo>
                    <a:pt x="1" y="68"/>
                  </a:lnTo>
                  <a:lnTo>
                    <a:pt x="6" y="53"/>
                  </a:lnTo>
                  <a:lnTo>
                    <a:pt x="13" y="39"/>
                  </a:lnTo>
                  <a:lnTo>
                    <a:pt x="24" y="25"/>
                  </a:lnTo>
                  <a:lnTo>
                    <a:pt x="34" y="15"/>
                  </a:lnTo>
                  <a:lnTo>
                    <a:pt x="49" y="8"/>
                  </a:lnTo>
                  <a:lnTo>
                    <a:pt x="63" y="2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C98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3316" name="Freeform 244"/>
            <p:cNvSpPr>
              <a:spLocks/>
            </p:cNvSpPr>
            <p:nvPr/>
          </p:nvSpPr>
          <p:spPr bwMode="auto">
            <a:xfrm>
              <a:off x="4646" y="2367"/>
              <a:ext cx="145" cy="158"/>
            </a:xfrm>
            <a:custGeom>
              <a:avLst/>
              <a:gdLst/>
              <a:ahLst/>
              <a:cxnLst>
                <a:cxn ang="0">
                  <a:pos x="73" y="0"/>
                </a:cxn>
                <a:cxn ang="0">
                  <a:pos x="87" y="1"/>
                </a:cxn>
                <a:cxn ang="0">
                  <a:pos x="101" y="6"/>
                </a:cxn>
                <a:cxn ang="0">
                  <a:pos x="113" y="13"/>
                </a:cxn>
                <a:cxn ang="0">
                  <a:pos x="123" y="22"/>
                </a:cxn>
                <a:cxn ang="0">
                  <a:pos x="133" y="34"/>
                </a:cxn>
                <a:cxn ang="0">
                  <a:pos x="139" y="48"/>
                </a:cxn>
                <a:cxn ang="0">
                  <a:pos x="144" y="63"/>
                </a:cxn>
                <a:cxn ang="0">
                  <a:pos x="145" y="79"/>
                </a:cxn>
                <a:cxn ang="0">
                  <a:pos x="144" y="95"/>
                </a:cxn>
                <a:cxn ang="0">
                  <a:pos x="139" y="110"/>
                </a:cxn>
                <a:cxn ang="0">
                  <a:pos x="133" y="123"/>
                </a:cxn>
                <a:cxn ang="0">
                  <a:pos x="123" y="135"/>
                </a:cxn>
                <a:cxn ang="0">
                  <a:pos x="113" y="145"/>
                </a:cxn>
                <a:cxn ang="0">
                  <a:pos x="101" y="153"/>
                </a:cxn>
                <a:cxn ang="0">
                  <a:pos x="87" y="157"/>
                </a:cxn>
                <a:cxn ang="0">
                  <a:pos x="73" y="158"/>
                </a:cxn>
                <a:cxn ang="0">
                  <a:pos x="59" y="157"/>
                </a:cxn>
                <a:cxn ang="0">
                  <a:pos x="45" y="153"/>
                </a:cxn>
                <a:cxn ang="0">
                  <a:pos x="33" y="145"/>
                </a:cxn>
                <a:cxn ang="0">
                  <a:pos x="22" y="135"/>
                </a:cxn>
                <a:cxn ang="0">
                  <a:pos x="12" y="123"/>
                </a:cxn>
                <a:cxn ang="0">
                  <a:pos x="6" y="110"/>
                </a:cxn>
                <a:cxn ang="0">
                  <a:pos x="2" y="95"/>
                </a:cxn>
                <a:cxn ang="0">
                  <a:pos x="0" y="79"/>
                </a:cxn>
                <a:cxn ang="0">
                  <a:pos x="2" y="63"/>
                </a:cxn>
                <a:cxn ang="0">
                  <a:pos x="6" y="48"/>
                </a:cxn>
                <a:cxn ang="0">
                  <a:pos x="12" y="34"/>
                </a:cxn>
                <a:cxn ang="0">
                  <a:pos x="22" y="22"/>
                </a:cxn>
                <a:cxn ang="0">
                  <a:pos x="33" y="13"/>
                </a:cxn>
                <a:cxn ang="0">
                  <a:pos x="45" y="6"/>
                </a:cxn>
                <a:cxn ang="0">
                  <a:pos x="59" y="1"/>
                </a:cxn>
                <a:cxn ang="0">
                  <a:pos x="73" y="0"/>
                </a:cxn>
              </a:cxnLst>
              <a:rect l="0" t="0" r="r" b="b"/>
              <a:pathLst>
                <a:path w="145" h="158">
                  <a:moveTo>
                    <a:pt x="73" y="0"/>
                  </a:moveTo>
                  <a:lnTo>
                    <a:pt x="87" y="1"/>
                  </a:lnTo>
                  <a:lnTo>
                    <a:pt x="101" y="6"/>
                  </a:lnTo>
                  <a:lnTo>
                    <a:pt x="113" y="13"/>
                  </a:lnTo>
                  <a:lnTo>
                    <a:pt x="123" y="22"/>
                  </a:lnTo>
                  <a:lnTo>
                    <a:pt x="133" y="34"/>
                  </a:lnTo>
                  <a:lnTo>
                    <a:pt x="139" y="48"/>
                  </a:lnTo>
                  <a:lnTo>
                    <a:pt x="144" y="63"/>
                  </a:lnTo>
                  <a:lnTo>
                    <a:pt x="145" y="79"/>
                  </a:lnTo>
                  <a:lnTo>
                    <a:pt x="144" y="95"/>
                  </a:lnTo>
                  <a:lnTo>
                    <a:pt x="139" y="110"/>
                  </a:lnTo>
                  <a:lnTo>
                    <a:pt x="133" y="123"/>
                  </a:lnTo>
                  <a:lnTo>
                    <a:pt x="123" y="135"/>
                  </a:lnTo>
                  <a:lnTo>
                    <a:pt x="113" y="145"/>
                  </a:lnTo>
                  <a:lnTo>
                    <a:pt x="101" y="153"/>
                  </a:lnTo>
                  <a:lnTo>
                    <a:pt x="87" y="157"/>
                  </a:lnTo>
                  <a:lnTo>
                    <a:pt x="73" y="158"/>
                  </a:lnTo>
                  <a:lnTo>
                    <a:pt x="59" y="157"/>
                  </a:lnTo>
                  <a:lnTo>
                    <a:pt x="45" y="153"/>
                  </a:lnTo>
                  <a:lnTo>
                    <a:pt x="33" y="145"/>
                  </a:lnTo>
                  <a:lnTo>
                    <a:pt x="22" y="135"/>
                  </a:lnTo>
                  <a:lnTo>
                    <a:pt x="12" y="123"/>
                  </a:lnTo>
                  <a:lnTo>
                    <a:pt x="6" y="110"/>
                  </a:lnTo>
                  <a:lnTo>
                    <a:pt x="2" y="95"/>
                  </a:lnTo>
                  <a:lnTo>
                    <a:pt x="0" y="79"/>
                  </a:lnTo>
                  <a:lnTo>
                    <a:pt x="2" y="63"/>
                  </a:lnTo>
                  <a:lnTo>
                    <a:pt x="6" y="48"/>
                  </a:lnTo>
                  <a:lnTo>
                    <a:pt x="12" y="34"/>
                  </a:lnTo>
                  <a:lnTo>
                    <a:pt x="22" y="22"/>
                  </a:lnTo>
                  <a:lnTo>
                    <a:pt x="33" y="13"/>
                  </a:lnTo>
                  <a:lnTo>
                    <a:pt x="45" y="6"/>
                  </a:lnTo>
                  <a:lnTo>
                    <a:pt x="59" y="1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CE8C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3317" name="Freeform 245"/>
            <p:cNvSpPr>
              <a:spLocks/>
            </p:cNvSpPr>
            <p:nvPr/>
          </p:nvSpPr>
          <p:spPr bwMode="auto">
            <a:xfrm>
              <a:off x="4650" y="2369"/>
              <a:ext cx="131" cy="145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79" y="1"/>
                </a:cxn>
                <a:cxn ang="0">
                  <a:pos x="91" y="6"/>
                </a:cxn>
                <a:cxn ang="0">
                  <a:pos x="103" y="12"/>
                </a:cxn>
                <a:cxn ang="0">
                  <a:pos x="112" y="22"/>
                </a:cxn>
                <a:cxn ang="0">
                  <a:pos x="120" y="32"/>
                </a:cxn>
                <a:cxn ang="0">
                  <a:pos x="126" y="44"/>
                </a:cxn>
                <a:cxn ang="0">
                  <a:pos x="130" y="57"/>
                </a:cxn>
                <a:cxn ang="0">
                  <a:pos x="131" y="72"/>
                </a:cxn>
                <a:cxn ang="0">
                  <a:pos x="130" y="86"/>
                </a:cxn>
                <a:cxn ang="0">
                  <a:pos x="126" y="100"/>
                </a:cxn>
                <a:cxn ang="0">
                  <a:pos x="120" y="112"/>
                </a:cxn>
                <a:cxn ang="0">
                  <a:pos x="112" y="123"/>
                </a:cxn>
                <a:cxn ang="0">
                  <a:pos x="103" y="133"/>
                </a:cxn>
                <a:cxn ang="0">
                  <a:pos x="91" y="139"/>
                </a:cxn>
                <a:cxn ang="0">
                  <a:pos x="79" y="143"/>
                </a:cxn>
                <a:cxn ang="0">
                  <a:pos x="66" y="145"/>
                </a:cxn>
                <a:cxn ang="0">
                  <a:pos x="52" y="143"/>
                </a:cxn>
                <a:cxn ang="0">
                  <a:pos x="41" y="139"/>
                </a:cxn>
                <a:cxn ang="0">
                  <a:pos x="29" y="133"/>
                </a:cxn>
                <a:cxn ang="0">
                  <a:pos x="19" y="123"/>
                </a:cxn>
                <a:cxn ang="0">
                  <a:pos x="11" y="112"/>
                </a:cxn>
                <a:cxn ang="0">
                  <a:pos x="5" y="100"/>
                </a:cxn>
                <a:cxn ang="0">
                  <a:pos x="1" y="86"/>
                </a:cxn>
                <a:cxn ang="0">
                  <a:pos x="0" y="72"/>
                </a:cxn>
                <a:cxn ang="0">
                  <a:pos x="1" y="57"/>
                </a:cxn>
                <a:cxn ang="0">
                  <a:pos x="5" y="44"/>
                </a:cxn>
                <a:cxn ang="0">
                  <a:pos x="11" y="32"/>
                </a:cxn>
                <a:cxn ang="0">
                  <a:pos x="19" y="22"/>
                </a:cxn>
                <a:cxn ang="0">
                  <a:pos x="29" y="12"/>
                </a:cxn>
                <a:cxn ang="0">
                  <a:pos x="41" y="6"/>
                </a:cxn>
                <a:cxn ang="0">
                  <a:pos x="52" y="1"/>
                </a:cxn>
                <a:cxn ang="0">
                  <a:pos x="66" y="0"/>
                </a:cxn>
              </a:cxnLst>
              <a:rect l="0" t="0" r="r" b="b"/>
              <a:pathLst>
                <a:path w="131" h="145">
                  <a:moveTo>
                    <a:pt x="66" y="0"/>
                  </a:moveTo>
                  <a:lnTo>
                    <a:pt x="79" y="1"/>
                  </a:lnTo>
                  <a:lnTo>
                    <a:pt x="91" y="6"/>
                  </a:lnTo>
                  <a:lnTo>
                    <a:pt x="103" y="12"/>
                  </a:lnTo>
                  <a:lnTo>
                    <a:pt x="112" y="22"/>
                  </a:lnTo>
                  <a:lnTo>
                    <a:pt x="120" y="32"/>
                  </a:lnTo>
                  <a:lnTo>
                    <a:pt x="126" y="44"/>
                  </a:lnTo>
                  <a:lnTo>
                    <a:pt x="130" y="57"/>
                  </a:lnTo>
                  <a:lnTo>
                    <a:pt x="131" y="72"/>
                  </a:lnTo>
                  <a:lnTo>
                    <a:pt x="130" y="86"/>
                  </a:lnTo>
                  <a:lnTo>
                    <a:pt x="126" y="100"/>
                  </a:lnTo>
                  <a:lnTo>
                    <a:pt x="120" y="112"/>
                  </a:lnTo>
                  <a:lnTo>
                    <a:pt x="112" y="123"/>
                  </a:lnTo>
                  <a:lnTo>
                    <a:pt x="103" y="133"/>
                  </a:lnTo>
                  <a:lnTo>
                    <a:pt x="91" y="139"/>
                  </a:lnTo>
                  <a:lnTo>
                    <a:pt x="79" y="143"/>
                  </a:lnTo>
                  <a:lnTo>
                    <a:pt x="66" y="145"/>
                  </a:lnTo>
                  <a:lnTo>
                    <a:pt x="52" y="143"/>
                  </a:lnTo>
                  <a:lnTo>
                    <a:pt x="41" y="139"/>
                  </a:lnTo>
                  <a:lnTo>
                    <a:pt x="29" y="133"/>
                  </a:lnTo>
                  <a:lnTo>
                    <a:pt x="19" y="123"/>
                  </a:lnTo>
                  <a:lnTo>
                    <a:pt x="11" y="112"/>
                  </a:lnTo>
                  <a:lnTo>
                    <a:pt x="5" y="100"/>
                  </a:lnTo>
                  <a:lnTo>
                    <a:pt x="1" y="86"/>
                  </a:lnTo>
                  <a:lnTo>
                    <a:pt x="0" y="72"/>
                  </a:lnTo>
                  <a:lnTo>
                    <a:pt x="1" y="57"/>
                  </a:lnTo>
                  <a:lnTo>
                    <a:pt x="5" y="44"/>
                  </a:lnTo>
                  <a:lnTo>
                    <a:pt x="11" y="32"/>
                  </a:lnTo>
                  <a:lnTo>
                    <a:pt x="19" y="22"/>
                  </a:lnTo>
                  <a:lnTo>
                    <a:pt x="29" y="12"/>
                  </a:lnTo>
                  <a:lnTo>
                    <a:pt x="41" y="6"/>
                  </a:lnTo>
                  <a:lnTo>
                    <a:pt x="52" y="1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D393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3318" name="Freeform 246"/>
            <p:cNvSpPr>
              <a:spLocks/>
            </p:cNvSpPr>
            <p:nvPr/>
          </p:nvSpPr>
          <p:spPr bwMode="auto">
            <a:xfrm>
              <a:off x="4652" y="2372"/>
              <a:ext cx="120" cy="130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72" y="1"/>
                </a:cxn>
                <a:cxn ang="0">
                  <a:pos x="84" y="4"/>
                </a:cxn>
                <a:cxn ang="0">
                  <a:pos x="93" y="10"/>
                </a:cxn>
                <a:cxn ang="0">
                  <a:pos x="103" y="19"/>
                </a:cxn>
                <a:cxn ang="0">
                  <a:pos x="110" y="28"/>
                </a:cxn>
                <a:cxn ang="0">
                  <a:pos x="115" y="39"/>
                </a:cxn>
                <a:cxn ang="0">
                  <a:pos x="118" y="51"/>
                </a:cxn>
                <a:cxn ang="0">
                  <a:pos x="120" y="64"/>
                </a:cxn>
                <a:cxn ang="0">
                  <a:pos x="118" y="77"/>
                </a:cxn>
                <a:cxn ang="0">
                  <a:pos x="115" y="90"/>
                </a:cxn>
                <a:cxn ang="0">
                  <a:pos x="110" y="101"/>
                </a:cxn>
                <a:cxn ang="0">
                  <a:pos x="103" y="111"/>
                </a:cxn>
                <a:cxn ang="0">
                  <a:pos x="93" y="119"/>
                </a:cxn>
                <a:cxn ang="0">
                  <a:pos x="84" y="125"/>
                </a:cxn>
                <a:cxn ang="0">
                  <a:pos x="72" y="128"/>
                </a:cxn>
                <a:cxn ang="0">
                  <a:pos x="60" y="130"/>
                </a:cxn>
                <a:cxn ang="0">
                  <a:pos x="48" y="128"/>
                </a:cxn>
                <a:cxn ang="0">
                  <a:pos x="37" y="125"/>
                </a:cxn>
                <a:cxn ang="0">
                  <a:pos x="27" y="119"/>
                </a:cxn>
                <a:cxn ang="0">
                  <a:pos x="18" y="111"/>
                </a:cxn>
                <a:cxn ang="0">
                  <a:pos x="11" y="101"/>
                </a:cxn>
                <a:cxn ang="0">
                  <a:pos x="5" y="90"/>
                </a:cxn>
                <a:cxn ang="0">
                  <a:pos x="2" y="77"/>
                </a:cxn>
                <a:cxn ang="0">
                  <a:pos x="0" y="64"/>
                </a:cxn>
                <a:cxn ang="0">
                  <a:pos x="2" y="51"/>
                </a:cxn>
                <a:cxn ang="0">
                  <a:pos x="5" y="39"/>
                </a:cxn>
                <a:cxn ang="0">
                  <a:pos x="11" y="28"/>
                </a:cxn>
                <a:cxn ang="0">
                  <a:pos x="18" y="19"/>
                </a:cxn>
                <a:cxn ang="0">
                  <a:pos x="27" y="10"/>
                </a:cxn>
                <a:cxn ang="0">
                  <a:pos x="37" y="4"/>
                </a:cxn>
                <a:cxn ang="0">
                  <a:pos x="48" y="1"/>
                </a:cxn>
                <a:cxn ang="0">
                  <a:pos x="60" y="0"/>
                </a:cxn>
              </a:cxnLst>
              <a:rect l="0" t="0" r="r" b="b"/>
              <a:pathLst>
                <a:path w="120" h="130">
                  <a:moveTo>
                    <a:pt x="60" y="0"/>
                  </a:moveTo>
                  <a:lnTo>
                    <a:pt x="72" y="1"/>
                  </a:lnTo>
                  <a:lnTo>
                    <a:pt x="84" y="4"/>
                  </a:lnTo>
                  <a:lnTo>
                    <a:pt x="93" y="10"/>
                  </a:lnTo>
                  <a:lnTo>
                    <a:pt x="103" y="19"/>
                  </a:lnTo>
                  <a:lnTo>
                    <a:pt x="110" y="28"/>
                  </a:lnTo>
                  <a:lnTo>
                    <a:pt x="115" y="39"/>
                  </a:lnTo>
                  <a:lnTo>
                    <a:pt x="118" y="51"/>
                  </a:lnTo>
                  <a:lnTo>
                    <a:pt x="120" y="64"/>
                  </a:lnTo>
                  <a:lnTo>
                    <a:pt x="118" y="77"/>
                  </a:lnTo>
                  <a:lnTo>
                    <a:pt x="115" y="90"/>
                  </a:lnTo>
                  <a:lnTo>
                    <a:pt x="110" y="101"/>
                  </a:lnTo>
                  <a:lnTo>
                    <a:pt x="103" y="111"/>
                  </a:lnTo>
                  <a:lnTo>
                    <a:pt x="93" y="119"/>
                  </a:lnTo>
                  <a:lnTo>
                    <a:pt x="84" y="125"/>
                  </a:lnTo>
                  <a:lnTo>
                    <a:pt x="72" y="128"/>
                  </a:lnTo>
                  <a:lnTo>
                    <a:pt x="60" y="130"/>
                  </a:lnTo>
                  <a:lnTo>
                    <a:pt x="48" y="128"/>
                  </a:lnTo>
                  <a:lnTo>
                    <a:pt x="37" y="125"/>
                  </a:lnTo>
                  <a:lnTo>
                    <a:pt x="27" y="119"/>
                  </a:lnTo>
                  <a:lnTo>
                    <a:pt x="18" y="111"/>
                  </a:lnTo>
                  <a:lnTo>
                    <a:pt x="11" y="101"/>
                  </a:lnTo>
                  <a:lnTo>
                    <a:pt x="5" y="90"/>
                  </a:lnTo>
                  <a:lnTo>
                    <a:pt x="2" y="77"/>
                  </a:lnTo>
                  <a:lnTo>
                    <a:pt x="0" y="64"/>
                  </a:lnTo>
                  <a:lnTo>
                    <a:pt x="2" y="51"/>
                  </a:lnTo>
                  <a:lnTo>
                    <a:pt x="5" y="39"/>
                  </a:lnTo>
                  <a:lnTo>
                    <a:pt x="11" y="28"/>
                  </a:lnTo>
                  <a:lnTo>
                    <a:pt x="18" y="19"/>
                  </a:lnTo>
                  <a:lnTo>
                    <a:pt x="27" y="10"/>
                  </a:lnTo>
                  <a:lnTo>
                    <a:pt x="37" y="4"/>
                  </a:lnTo>
                  <a:lnTo>
                    <a:pt x="48" y="1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D89B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3319" name="Freeform 247"/>
            <p:cNvSpPr>
              <a:spLocks/>
            </p:cNvSpPr>
            <p:nvPr/>
          </p:nvSpPr>
          <p:spPr bwMode="auto">
            <a:xfrm>
              <a:off x="4656" y="2374"/>
              <a:ext cx="106" cy="116"/>
            </a:xfrm>
            <a:custGeom>
              <a:avLst/>
              <a:gdLst/>
              <a:ahLst/>
              <a:cxnLst>
                <a:cxn ang="0">
                  <a:pos x="54" y="0"/>
                </a:cxn>
                <a:cxn ang="0">
                  <a:pos x="64" y="1"/>
                </a:cxn>
                <a:cxn ang="0">
                  <a:pos x="74" y="5"/>
                </a:cxn>
                <a:cxn ang="0">
                  <a:pos x="82" y="10"/>
                </a:cxn>
                <a:cxn ang="0">
                  <a:pos x="91" y="17"/>
                </a:cxn>
                <a:cxn ang="0">
                  <a:pos x="97" y="26"/>
                </a:cxn>
                <a:cxn ang="0">
                  <a:pos x="103" y="36"/>
                </a:cxn>
                <a:cxn ang="0">
                  <a:pos x="105" y="47"/>
                </a:cxn>
                <a:cxn ang="0">
                  <a:pos x="106" y="58"/>
                </a:cxn>
                <a:cxn ang="0">
                  <a:pos x="105" y="70"/>
                </a:cxn>
                <a:cxn ang="0">
                  <a:pos x="103" y="80"/>
                </a:cxn>
                <a:cxn ang="0">
                  <a:pos x="97" y="91"/>
                </a:cxn>
                <a:cxn ang="0">
                  <a:pos x="91" y="99"/>
                </a:cxn>
                <a:cxn ang="0">
                  <a:pos x="82" y="106"/>
                </a:cxn>
                <a:cxn ang="0">
                  <a:pos x="74" y="111"/>
                </a:cxn>
                <a:cxn ang="0">
                  <a:pos x="64" y="115"/>
                </a:cxn>
                <a:cxn ang="0">
                  <a:pos x="54" y="116"/>
                </a:cxn>
                <a:cxn ang="0">
                  <a:pos x="43" y="115"/>
                </a:cxn>
                <a:cxn ang="0">
                  <a:pos x="32" y="111"/>
                </a:cxn>
                <a:cxn ang="0">
                  <a:pos x="24" y="106"/>
                </a:cxn>
                <a:cxn ang="0">
                  <a:pos x="15" y="99"/>
                </a:cxn>
                <a:cxn ang="0">
                  <a:pos x="9" y="91"/>
                </a:cxn>
                <a:cxn ang="0">
                  <a:pos x="5" y="80"/>
                </a:cxn>
                <a:cxn ang="0">
                  <a:pos x="1" y="70"/>
                </a:cxn>
                <a:cxn ang="0">
                  <a:pos x="0" y="58"/>
                </a:cxn>
                <a:cxn ang="0">
                  <a:pos x="1" y="47"/>
                </a:cxn>
                <a:cxn ang="0">
                  <a:pos x="5" y="36"/>
                </a:cxn>
                <a:cxn ang="0">
                  <a:pos x="9" y="26"/>
                </a:cxn>
                <a:cxn ang="0">
                  <a:pos x="15" y="17"/>
                </a:cxn>
                <a:cxn ang="0">
                  <a:pos x="24" y="10"/>
                </a:cxn>
                <a:cxn ang="0">
                  <a:pos x="32" y="5"/>
                </a:cxn>
                <a:cxn ang="0">
                  <a:pos x="43" y="1"/>
                </a:cxn>
                <a:cxn ang="0">
                  <a:pos x="54" y="0"/>
                </a:cxn>
              </a:cxnLst>
              <a:rect l="0" t="0" r="r" b="b"/>
              <a:pathLst>
                <a:path w="106" h="116">
                  <a:moveTo>
                    <a:pt x="54" y="0"/>
                  </a:moveTo>
                  <a:lnTo>
                    <a:pt x="64" y="1"/>
                  </a:lnTo>
                  <a:lnTo>
                    <a:pt x="74" y="5"/>
                  </a:lnTo>
                  <a:lnTo>
                    <a:pt x="82" y="10"/>
                  </a:lnTo>
                  <a:lnTo>
                    <a:pt x="91" y="17"/>
                  </a:lnTo>
                  <a:lnTo>
                    <a:pt x="97" y="26"/>
                  </a:lnTo>
                  <a:lnTo>
                    <a:pt x="103" y="36"/>
                  </a:lnTo>
                  <a:lnTo>
                    <a:pt x="105" y="47"/>
                  </a:lnTo>
                  <a:lnTo>
                    <a:pt x="106" y="58"/>
                  </a:lnTo>
                  <a:lnTo>
                    <a:pt x="105" y="70"/>
                  </a:lnTo>
                  <a:lnTo>
                    <a:pt x="103" y="80"/>
                  </a:lnTo>
                  <a:lnTo>
                    <a:pt x="97" y="91"/>
                  </a:lnTo>
                  <a:lnTo>
                    <a:pt x="91" y="99"/>
                  </a:lnTo>
                  <a:lnTo>
                    <a:pt x="82" y="106"/>
                  </a:lnTo>
                  <a:lnTo>
                    <a:pt x="74" y="111"/>
                  </a:lnTo>
                  <a:lnTo>
                    <a:pt x="64" y="115"/>
                  </a:lnTo>
                  <a:lnTo>
                    <a:pt x="54" y="116"/>
                  </a:lnTo>
                  <a:lnTo>
                    <a:pt x="43" y="115"/>
                  </a:lnTo>
                  <a:lnTo>
                    <a:pt x="32" y="111"/>
                  </a:lnTo>
                  <a:lnTo>
                    <a:pt x="24" y="106"/>
                  </a:lnTo>
                  <a:lnTo>
                    <a:pt x="15" y="99"/>
                  </a:lnTo>
                  <a:lnTo>
                    <a:pt x="9" y="91"/>
                  </a:lnTo>
                  <a:lnTo>
                    <a:pt x="5" y="80"/>
                  </a:lnTo>
                  <a:lnTo>
                    <a:pt x="1" y="70"/>
                  </a:lnTo>
                  <a:lnTo>
                    <a:pt x="0" y="58"/>
                  </a:lnTo>
                  <a:lnTo>
                    <a:pt x="1" y="47"/>
                  </a:lnTo>
                  <a:lnTo>
                    <a:pt x="5" y="36"/>
                  </a:lnTo>
                  <a:lnTo>
                    <a:pt x="9" y="26"/>
                  </a:lnTo>
                  <a:lnTo>
                    <a:pt x="15" y="17"/>
                  </a:lnTo>
                  <a:lnTo>
                    <a:pt x="24" y="10"/>
                  </a:lnTo>
                  <a:lnTo>
                    <a:pt x="32" y="5"/>
                  </a:lnTo>
                  <a:lnTo>
                    <a:pt x="43" y="1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DDA3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3320" name="Freeform 248"/>
            <p:cNvSpPr>
              <a:spLocks/>
            </p:cNvSpPr>
            <p:nvPr/>
          </p:nvSpPr>
          <p:spPr bwMode="auto">
            <a:xfrm>
              <a:off x="4660" y="2376"/>
              <a:ext cx="93" cy="103"/>
            </a:xfrm>
            <a:custGeom>
              <a:avLst/>
              <a:gdLst/>
              <a:ahLst/>
              <a:cxnLst>
                <a:cxn ang="0">
                  <a:pos x="46" y="0"/>
                </a:cxn>
                <a:cxn ang="0">
                  <a:pos x="56" y="2"/>
                </a:cxn>
                <a:cxn ang="0">
                  <a:pos x="64" y="4"/>
                </a:cxn>
                <a:cxn ang="0">
                  <a:pos x="72" y="9"/>
                </a:cxn>
                <a:cxn ang="0">
                  <a:pos x="78" y="15"/>
                </a:cxn>
                <a:cxn ang="0">
                  <a:pos x="84" y="23"/>
                </a:cxn>
                <a:cxn ang="0">
                  <a:pos x="89" y="31"/>
                </a:cxn>
                <a:cxn ang="0">
                  <a:pos x="91" y="41"/>
                </a:cxn>
                <a:cxn ang="0">
                  <a:pos x="93" y="52"/>
                </a:cxn>
                <a:cxn ang="0">
                  <a:pos x="91" y="61"/>
                </a:cxn>
                <a:cxn ang="0">
                  <a:pos x="89" y="71"/>
                </a:cxn>
                <a:cxn ang="0">
                  <a:pos x="84" y="80"/>
                </a:cxn>
                <a:cxn ang="0">
                  <a:pos x="78" y="87"/>
                </a:cxn>
                <a:cxn ang="0">
                  <a:pos x="72" y="93"/>
                </a:cxn>
                <a:cxn ang="0">
                  <a:pos x="64" y="99"/>
                </a:cxn>
                <a:cxn ang="0">
                  <a:pos x="56" y="102"/>
                </a:cxn>
                <a:cxn ang="0">
                  <a:pos x="46" y="103"/>
                </a:cxn>
                <a:cxn ang="0">
                  <a:pos x="36" y="102"/>
                </a:cxn>
                <a:cxn ang="0">
                  <a:pos x="28" y="99"/>
                </a:cxn>
                <a:cxn ang="0">
                  <a:pos x="20" y="93"/>
                </a:cxn>
                <a:cxn ang="0">
                  <a:pos x="13" y="87"/>
                </a:cxn>
                <a:cxn ang="0">
                  <a:pos x="8" y="80"/>
                </a:cxn>
                <a:cxn ang="0">
                  <a:pos x="3" y="71"/>
                </a:cxn>
                <a:cxn ang="0">
                  <a:pos x="1" y="61"/>
                </a:cxn>
                <a:cxn ang="0">
                  <a:pos x="0" y="52"/>
                </a:cxn>
                <a:cxn ang="0">
                  <a:pos x="1" y="41"/>
                </a:cxn>
                <a:cxn ang="0">
                  <a:pos x="3" y="31"/>
                </a:cxn>
                <a:cxn ang="0">
                  <a:pos x="8" y="23"/>
                </a:cxn>
                <a:cxn ang="0">
                  <a:pos x="13" y="15"/>
                </a:cxn>
                <a:cxn ang="0">
                  <a:pos x="20" y="9"/>
                </a:cxn>
                <a:cxn ang="0">
                  <a:pos x="28" y="4"/>
                </a:cxn>
                <a:cxn ang="0">
                  <a:pos x="36" y="2"/>
                </a:cxn>
                <a:cxn ang="0">
                  <a:pos x="46" y="0"/>
                </a:cxn>
              </a:cxnLst>
              <a:rect l="0" t="0" r="r" b="b"/>
              <a:pathLst>
                <a:path w="93" h="103">
                  <a:moveTo>
                    <a:pt x="46" y="0"/>
                  </a:moveTo>
                  <a:lnTo>
                    <a:pt x="56" y="2"/>
                  </a:lnTo>
                  <a:lnTo>
                    <a:pt x="64" y="4"/>
                  </a:lnTo>
                  <a:lnTo>
                    <a:pt x="72" y="9"/>
                  </a:lnTo>
                  <a:lnTo>
                    <a:pt x="78" y="15"/>
                  </a:lnTo>
                  <a:lnTo>
                    <a:pt x="84" y="23"/>
                  </a:lnTo>
                  <a:lnTo>
                    <a:pt x="89" y="31"/>
                  </a:lnTo>
                  <a:lnTo>
                    <a:pt x="91" y="41"/>
                  </a:lnTo>
                  <a:lnTo>
                    <a:pt x="93" y="52"/>
                  </a:lnTo>
                  <a:lnTo>
                    <a:pt x="91" y="61"/>
                  </a:lnTo>
                  <a:lnTo>
                    <a:pt x="89" y="71"/>
                  </a:lnTo>
                  <a:lnTo>
                    <a:pt x="84" y="80"/>
                  </a:lnTo>
                  <a:lnTo>
                    <a:pt x="78" y="87"/>
                  </a:lnTo>
                  <a:lnTo>
                    <a:pt x="72" y="93"/>
                  </a:lnTo>
                  <a:lnTo>
                    <a:pt x="64" y="99"/>
                  </a:lnTo>
                  <a:lnTo>
                    <a:pt x="56" y="102"/>
                  </a:lnTo>
                  <a:lnTo>
                    <a:pt x="46" y="103"/>
                  </a:lnTo>
                  <a:lnTo>
                    <a:pt x="36" y="102"/>
                  </a:lnTo>
                  <a:lnTo>
                    <a:pt x="28" y="99"/>
                  </a:lnTo>
                  <a:lnTo>
                    <a:pt x="20" y="93"/>
                  </a:lnTo>
                  <a:lnTo>
                    <a:pt x="13" y="87"/>
                  </a:lnTo>
                  <a:lnTo>
                    <a:pt x="8" y="80"/>
                  </a:lnTo>
                  <a:lnTo>
                    <a:pt x="3" y="71"/>
                  </a:lnTo>
                  <a:lnTo>
                    <a:pt x="1" y="61"/>
                  </a:lnTo>
                  <a:lnTo>
                    <a:pt x="0" y="52"/>
                  </a:lnTo>
                  <a:lnTo>
                    <a:pt x="1" y="41"/>
                  </a:lnTo>
                  <a:lnTo>
                    <a:pt x="3" y="31"/>
                  </a:lnTo>
                  <a:lnTo>
                    <a:pt x="8" y="23"/>
                  </a:lnTo>
                  <a:lnTo>
                    <a:pt x="13" y="15"/>
                  </a:lnTo>
                  <a:lnTo>
                    <a:pt x="20" y="9"/>
                  </a:lnTo>
                  <a:lnTo>
                    <a:pt x="28" y="4"/>
                  </a:lnTo>
                  <a:lnTo>
                    <a:pt x="36" y="2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E0A5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3321" name="Freeform 249"/>
            <p:cNvSpPr>
              <a:spLocks/>
            </p:cNvSpPr>
            <p:nvPr/>
          </p:nvSpPr>
          <p:spPr bwMode="auto">
            <a:xfrm>
              <a:off x="4662" y="2379"/>
              <a:ext cx="81" cy="88"/>
            </a:xfrm>
            <a:custGeom>
              <a:avLst/>
              <a:gdLst/>
              <a:ahLst/>
              <a:cxnLst>
                <a:cxn ang="0">
                  <a:pos x="40" y="0"/>
                </a:cxn>
                <a:cxn ang="0">
                  <a:pos x="49" y="1"/>
                </a:cxn>
                <a:cxn ang="0">
                  <a:pos x="56" y="3"/>
                </a:cxn>
                <a:cxn ang="0">
                  <a:pos x="63" y="7"/>
                </a:cxn>
                <a:cxn ang="0">
                  <a:pos x="69" y="13"/>
                </a:cxn>
                <a:cxn ang="0">
                  <a:pos x="74" y="19"/>
                </a:cxn>
                <a:cxn ang="0">
                  <a:pos x="77" y="26"/>
                </a:cxn>
                <a:cxn ang="0">
                  <a:pos x="80" y="34"/>
                </a:cxn>
                <a:cxn ang="0">
                  <a:pos x="81" y="44"/>
                </a:cxn>
                <a:cxn ang="0">
                  <a:pos x="80" y="52"/>
                </a:cxn>
                <a:cxn ang="0">
                  <a:pos x="77" y="61"/>
                </a:cxn>
                <a:cxn ang="0">
                  <a:pos x="74" y="68"/>
                </a:cxn>
                <a:cxn ang="0">
                  <a:pos x="69" y="75"/>
                </a:cxn>
                <a:cxn ang="0">
                  <a:pos x="63" y="81"/>
                </a:cxn>
                <a:cxn ang="0">
                  <a:pos x="56" y="84"/>
                </a:cxn>
                <a:cxn ang="0">
                  <a:pos x="49" y="87"/>
                </a:cxn>
                <a:cxn ang="0">
                  <a:pos x="40" y="88"/>
                </a:cxn>
                <a:cxn ang="0">
                  <a:pos x="32" y="87"/>
                </a:cxn>
                <a:cxn ang="0">
                  <a:pos x="25" y="84"/>
                </a:cxn>
                <a:cxn ang="0">
                  <a:pos x="18" y="81"/>
                </a:cxn>
                <a:cxn ang="0">
                  <a:pos x="12" y="75"/>
                </a:cxn>
                <a:cxn ang="0">
                  <a:pos x="7" y="68"/>
                </a:cxn>
                <a:cxn ang="0">
                  <a:pos x="3" y="61"/>
                </a:cxn>
                <a:cxn ang="0">
                  <a:pos x="1" y="52"/>
                </a:cxn>
                <a:cxn ang="0">
                  <a:pos x="0" y="44"/>
                </a:cxn>
                <a:cxn ang="0">
                  <a:pos x="1" y="34"/>
                </a:cxn>
                <a:cxn ang="0">
                  <a:pos x="3" y="26"/>
                </a:cxn>
                <a:cxn ang="0">
                  <a:pos x="7" y="19"/>
                </a:cxn>
                <a:cxn ang="0">
                  <a:pos x="12" y="13"/>
                </a:cxn>
                <a:cxn ang="0">
                  <a:pos x="18" y="7"/>
                </a:cxn>
                <a:cxn ang="0">
                  <a:pos x="25" y="3"/>
                </a:cxn>
                <a:cxn ang="0">
                  <a:pos x="32" y="1"/>
                </a:cxn>
                <a:cxn ang="0">
                  <a:pos x="40" y="0"/>
                </a:cxn>
              </a:cxnLst>
              <a:rect l="0" t="0" r="r" b="b"/>
              <a:pathLst>
                <a:path w="81" h="88">
                  <a:moveTo>
                    <a:pt x="40" y="0"/>
                  </a:moveTo>
                  <a:lnTo>
                    <a:pt x="49" y="1"/>
                  </a:lnTo>
                  <a:lnTo>
                    <a:pt x="56" y="3"/>
                  </a:lnTo>
                  <a:lnTo>
                    <a:pt x="63" y="7"/>
                  </a:lnTo>
                  <a:lnTo>
                    <a:pt x="69" y="13"/>
                  </a:lnTo>
                  <a:lnTo>
                    <a:pt x="74" y="19"/>
                  </a:lnTo>
                  <a:lnTo>
                    <a:pt x="77" y="26"/>
                  </a:lnTo>
                  <a:lnTo>
                    <a:pt x="80" y="34"/>
                  </a:lnTo>
                  <a:lnTo>
                    <a:pt x="81" y="44"/>
                  </a:lnTo>
                  <a:lnTo>
                    <a:pt x="80" y="52"/>
                  </a:lnTo>
                  <a:lnTo>
                    <a:pt x="77" y="61"/>
                  </a:lnTo>
                  <a:lnTo>
                    <a:pt x="74" y="68"/>
                  </a:lnTo>
                  <a:lnTo>
                    <a:pt x="69" y="75"/>
                  </a:lnTo>
                  <a:lnTo>
                    <a:pt x="63" y="81"/>
                  </a:lnTo>
                  <a:lnTo>
                    <a:pt x="56" y="84"/>
                  </a:lnTo>
                  <a:lnTo>
                    <a:pt x="49" y="87"/>
                  </a:lnTo>
                  <a:lnTo>
                    <a:pt x="40" y="88"/>
                  </a:lnTo>
                  <a:lnTo>
                    <a:pt x="32" y="87"/>
                  </a:lnTo>
                  <a:lnTo>
                    <a:pt x="25" y="84"/>
                  </a:lnTo>
                  <a:lnTo>
                    <a:pt x="18" y="81"/>
                  </a:lnTo>
                  <a:lnTo>
                    <a:pt x="12" y="75"/>
                  </a:lnTo>
                  <a:lnTo>
                    <a:pt x="7" y="68"/>
                  </a:lnTo>
                  <a:lnTo>
                    <a:pt x="3" y="61"/>
                  </a:lnTo>
                  <a:lnTo>
                    <a:pt x="1" y="52"/>
                  </a:lnTo>
                  <a:lnTo>
                    <a:pt x="0" y="44"/>
                  </a:lnTo>
                  <a:lnTo>
                    <a:pt x="1" y="34"/>
                  </a:lnTo>
                  <a:lnTo>
                    <a:pt x="3" y="26"/>
                  </a:lnTo>
                  <a:lnTo>
                    <a:pt x="7" y="19"/>
                  </a:lnTo>
                  <a:lnTo>
                    <a:pt x="12" y="13"/>
                  </a:lnTo>
                  <a:lnTo>
                    <a:pt x="18" y="7"/>
                  </a:lnTo>
                  <a:lnTo>
                    <a:pt x="25" y="3"/>
                  </a:lnTo>
                  <a:lnTo>
                    <a:pt x="32" y="1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E5AD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3322" name="Freeform 250"/>
            <p:cNvSpPr>
              <a:spLocks/>
            </p:cNvSpPr>
            <p:nvPr/>
          </p:nvSpPr>
          <p:spPr bwMode="auto">
            <a:xfrm>
              <a:off x="4665" y="2381"/>
              <a:ext cx="68" cy="74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47" y="3"/>
                </a:cxn>
                <a:cxn ang="0">
                  <a:pos x="59" y="11"/>
                </a:cxn>
                <a:cxn ang="0">
                  <a:pos x="66" y="23"/>
                </a:cxn>
                <a:cxn ang="0">
                  <a:pos x="68" y="37"/>
                </a:cxn>
                <a:cxn ang="0">
                  <a:pos x="66" y="51"/>
                </a:cxn>
                <a:cxn ang="0">
                  <a:pos x="59" y="63"/>
                </a:cxn>
                <a:cxn ang="0">
                  <a:pos x="47" y="72"/>
                </a:cxn>
                <a:cxn ang="0">
                  <a:pos x="34" y="74"/>
                </a:cxn>
                <a:cxn ang="0">
                  <a:pos x="21" y="72"/>
                </a:cxn>
                <a:cxn ang="0">
                  <a:pos x="10" y="63"/>
                </a:cxn>
                <a:cxn ang="0">
                  <a:pos x="3" y="51"/>
                </a:cxn>
                <a:cxn ang="0">
                  <a:pos x="0" y="37"/>
                </a:cxn>
                <a:cxn ang="0">
                  <a:pos x="3" y="23"/>
                </a:cxn>
                <a:cxn ang="0">
                  <a:pos x="10" y="11"/>
                </a:cxn>
                <a:cxn ang="0">
                  <a:pos x="21" y="3"/>
                </a:cxn>
                <a:cxn ang="0">
                  <a:pos x="34" y="0"/>
                </a:cxn>
              </a:cxnLst>
              <a:rect l="0" t="0" r="r" b="b"/>
              <a:pathLst>
                <a:path w="68" h="74">
                  <a:moveTo>
                    <a:pt x="34" y="0"/>
                  </a:moveTo>
                  <a:lnTo>
                    <a:pt x="47" y="3"/>
                  </a:lnTo>
                  <a:lnTo>
                    <a:pt x="59" y="11"/>
                  </a:lnTo>
                  <a:lnTo>
                    <a:pt x="66" y="23"/>
                  </a:lnTo>
                  <a:lnTo>
                    <a:pt x="68" y="37"/>
                  </a:lnTo>
                  <a:lnTo>
                    <a:pt x="66" y="51"/>
                  </a:lnTo>
                  <a:lnTo>
                    <a:pt x="59" y="63"/>
                  </a:lnTo>
                  <a:lnTo>
                    <a:pt x="47" y="72"/>
                  </a:lnTo>
                  <a:lnTo>
                    <a:pt x="34" y="74"/>
                  </a:lnTo>
                  <a:lnTo>
                    <a:pt x="21" y="72"/>
                  </a:lnTo>
                  <a:lnTo>
                    <a:pt x="10" y="63"/>
                  </a:lnTo>
                  <a:lnTo>
                    <a:pt x="3" y="51"/>
                  </a:lnTo>
                  <a:lnTo>
                    <a:pt x="0" y="37"/>
                  </a:lnTo>
                  <a:lnTo>
                    <a:pt x="3" y="23"/>
                  </a:lnTo>
                  <a:lnTo>
                    <a:pt x="10" y="11"/>
                  </a:lnTo>
                  <a:lnTo>
                    <a:pt x="21" y="3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EAB5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3323" name="Freeform 251"/>
            <p:cNvSpPr>
              <a:spLocks/>
            </p:cNvSpPr>
            <p:nvPr/>
          </p:nvSpPr>
          <p:spPr bwMode="auto">
            <a:xfrm>
              <a:off x="4645" y="2638"/>
              <a:ext cx="82" cy="89"/>
            </a:xfrm>
            <a:custGeom>
              <a:avLst/>
              <a:gdLst/>
              <a:ahLst/>
              <a:cxnLst>
                <a:cxn ang="0">
                  <a:pos x="42" y="0"/>
                </a:cxn>
                <a:cxn ang="0">
                  <a:pos x="50" y="1"/>
                </a:cxn>
                <a:cxn ang="0">
                  <a:pos x="57" y="3"/>
                </a:cxn>
                <a:cxn ang="0">
                  <a:pos x="65" y="7"/>
                </a:cxn>
                <a:cxn ang="0">
                  <a:pos x="71" y="13"/>
                </a:cxn>
                <a:cxn ang="0">
                  <a:pos x="75" y="20"/>
                </a:cxn>
                <a:cxn ang="0">
                  <a:pos x="79" y="27"/>
                </a:cxn>
                <a:cxn ang="0">
                  <a:pos x="81" y="35"/>
                </a:cxn>
                <a:cxn ang="0">
                  <a:pos x="82" y="45"/>
                </a:cxn>
                <a:cxn ang="0">
                  <a:pos x="81" y="53"/>
                </a:cxn>
                <a:cxn ang="0">
                  <a:pos x="79" y="62"/>
                </a:cxn>
                <a:cxn ang="0">
                  <a:pos x="75" y="69"/>
                </a:cxn>
                <a:cxn ang="0">
                  <a:pos x="71" y="76"/>
                </a:cxn>
                <a:cxn ang="0">
                  <a:pos x="65" y="82"/>
                </a:cxn>
                <a:cxn ang="0">
                  <a:pos x="57" y="86"/>
                </a:cxn>
                <a:cxn ang="0">
                  <a:pos x="50" y="88"/>
                </a:cxn>
                <a:cxn ang="0">
                  <a:pos x="42" y="89"/>
                </a:cxn>
                <a:cxn ang="0">
                  <a:pos x="34" y="88"/>
                </a:cxn>
                <a:cxn ang="0">
                  <a:pos x="26" y="86"/>
                </a:cxn>
                <a:cxn ang="0">
                  <a:pos x="19" y="82"/>
                </a:cxn>
                <a:cxn ang="0">
                  <a:pos x="12" y="76"/>
                </a:cxn>
                <a:cxn ang="0">
                  <a:pos x="7" y="69"/>
                </a:cxn>
                <a:cxn ang="0">
                  <a:pos x="4" y="62"/>
                </a:cxn>
                <a:cxn ang="0">
                  <a:pos x="1" y="53"/>
                </a:cxn>
                <a:cxn ang="0">
                  <a:pos x="0" y="45"/>
                </a:cxn>
                <a:cxn ang="0">
                  <a:pos x="1" y="35"/>
                </a:cxn>
                <a:cxn ang="0">
                  <a:pos x="4" y="27"/>
                </a:cxn>
                <a:cxn ang="0">
                  <a:pos x="7" y="20"/>
                </a:cxn>
                <a:cxn ang="0">
                  <a:pos x="12" y="13"/>
                </a:cxn>
                <a:cxn ang="0">
                  <a:pos x="19" y="7"/>
                </a:cxn>
                <a:cxn ang="0">
                  <a:pos x="26" y="3"/>
                </a:cxn>
                <a:cxn ang="0">
                  <a:pos x="34" y="1"/>
                </a:cxn>
                <a:cxn ang="0">
                  <a:pos x="42" y="0"/>
                </a:cxn>
              </a:cxnLst>
              <a:rect l="0" t="0" r="r" b="b"/>
              <a:pathLst>
                <a:path w="82" h="89">
                  <a:moveTo>
                    <a:pt x="42" y="0"/>
                  </a:moveTo>
                  <a:lnTo>
                    <a:pt x="50" y="1"/>
                  </a:lnTo>
                  <a:lnTo>
                    <a:pt x="57" y="3"/>
                  </a:lnTo>
                  <a:lnTo>
                    <a:pt x="65" y="7"/>
                  </a:lnTo>
                  <a:lnTo>
                    <a:pt x="71" y="13"/>
                  </a:lnTo>
                  <a:lnTo>
                    <a:pt x="75" y="20"/>
                  </a:lnTo>
                  <a:lnTo>
                    <a:pt x="79" y="27"/>
                  </a:lnTo>
                  <a:lnTo>
                    <a:pt x="81" y="35"/>
                  </a:lnTo>
                  <a:lnTo>
                    <a:pt x="82" y="45"/>
                  </a:lnTo>
                  <a:lnTo>
                    <a:pt x="81" y="53"/>
                  </a:lnTo>
                  <a:lnTo>
                    <a:pt x="79" y="62"/>
                  </a:lnTo>
                  <a:lnTo>
                    <a:pt x="75" y="69"/>
                  </a:lnTo>
                  <a:lnTo>
                    <a:pt x="71" y="76"/>
                  </a:lnTo>
                  <a:lnTo>
                    <a:pt x="65" y="82"/>
                  </a:lnTo>
                  <a:lnTo>
                    <a:pt x="57" y="86"/>
                  </a:lnTo>
                  <a:lnTo>
                    <a:pt x="50" y="88"/>
                  </a:lnTo>
                  <a:lnTo>
                    <a:pt x="42" y="89"/>
                  </a:lnTo>
                  <a:lnTo>
                    <a:pt x="34" y="88"/>
                  </a:lnTo>
                  <a:lnTo>
                    <a:pt x="26" y="86"/>
                  </a:lnTo>
                  <a:lnTo>
                    <a:pt x="19" y="82"/>
                  </a:lnTo>
                  <a:lnTo>
                    <a:pt x="12" y="76"/>
                  </a:lnTo>
                  <a:lnTo>
                    <a:pt x="7" y="69"/>
                  </a:lnTo>
                  <a:lnTo>
                    <a:pt x="4" y="62"/>
                  </a:lnTo>
                  <a:lnTo>
                    <a:pt x="1" y="53"/>
                  </a:lnTo>
                  <a:lnTo>
                    <a:pt x="0" y="45"/>
                  </a:lnTo>
                  <a:lnTo>
                    <a:pt x="1" y="35"/>
                  </a:lnTo>
                  <a:lnTo>
                    <a:pt x="4" y="27"/>
                  </a:lnTo>
                  <a:lnTo>
                    <a:pt x="7" y="20"/>
                  </a:lnTo>
                  <a:lnTo>
                    <a:pt x="12" y="13"/>
                  </a:lnTo>
                  <a:lnTo>
                    <a:pt x="19" y="7"/>
                  </a:lnTo>
                  <a:lnTo>
                    <a:pt x="26" y="3"/>
                  </a:lnTo>
                  <a:lnTo>
                    <a:pt x="34" y="1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B76B0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3324" name="Freeform 252"/>
            <p:cNvSpPr>
              <a:spLocks/>
            </p:cNvSpPr>
            <p:nvPr/>
          </p:nvSpPr>
          <p:spPr bwMode="auto">
            <a:xfrm>
              <a:off x="4646" y="2638"/>
              <a:ext cx="78" cy="86"/>
            </a:xfrm>
            <a:custGeom>
              <a:avLst/>
              <a:gdLst/>
              <a:ahLst/>
              <a:cxnLst>
                <a:cxn ang="0">
                  <a:pos x="40" y="0"/>
                </a:cxn>
                <a:cxn ang="0">
                  <a:pos x="48" y="1"/>
                </a:cxn>
                <a:cxn ang="0">
                  <a:pos x="55" y="3"/>
                </a:cxn>
                <a:cxn ang="0">
                  <a:pos x="61" y="7"/>
                </a:cxn>
                <a:cxn ang="0">
                  <a:pos x="67" y="12"/>
                </a:cxn>
                <a:cxn ang="0">
                  <a:pos x="72" y="19"/>
                </a:cxn>
                <a:cxn ang="0">
                  <a:pos x="76" y="26"/>
                </a:cxn>
                <a:cxn ang="0">
                  <a:pos x="77" y="34"/>
                </a:cxn>
                <a:cxn ang="0">
                  <a:pos x="78" y="43"/>
                </a:cxn>
                <a:cxn ang="0">
                  <a:pos x="77" y="51"/>
                </a:cxn>
                <a:cxn ang="0">
                  <a:pos x="76" y="59"/>
                </a:cxn>
                <a:cxn ang="0">
                  <a:pos x="72" y="66"/>
                </a:cxn>
                <a:cxn ang="0">
                  <a:pos x="67" y="72"/>
                </a:cxn>
                <a:cxn ang="0">
                  <a:pos x="61" y="78"/>
                </a:cxn>
                <a:cxn ang="0">
                  <a:pos x="55" y="82"/>
                </a:cxn>
                <a:cxn ang="0">
                  <a:pos x="48" y="84"/>
                </a:cxn>
                <a:cxn ang="0">
                  <a:pos x="40" y="86"/>
                </a:cxn>
                <a:cxn ang="0">
                  <a:pos x="31" y="84"/>
                </a:cxn>
                <a:cxn ang="0">
                  <a:pos x="24" y="82"/>
                </a:cxn>
                <a:cxn ang="0">
                  <a:pos x="18" y="78"/>
                </a:cxn>
                <a:cxn ang="0">
                  <a:pos x="12" y="72"/>
                </a:cxn>
                <a:cxn ang="0">
                  <a:pos x="8" y="66"/>
                </a:cxn>
                <a:cxn ang="0">
                  <a:pos x="4" y="59"/>
                </a:cxn>
                <a:cxn ang="0">
                  <a:pos x="2" y="51"/>
                </a:cxn>
                <a:cxn ang="0">
                  <a:pos x="0" y="43"/>
                </a:cxn>
                <a:cxn ang="0">
                  <a:pos x="2" y="34"/>
                </a:cxn>
                <a:cxn ang="0">
                  <a:pos x="4" y="26"/>
                </a:cxn>
                <a:cxn ang="0">
                  <a:pos x="8" y="19"/>
                </a:cxn>
                <a:cxn ang="0">
                  <a:pos x="12" y="12"/>
                </a:cxn>
                <a:cxn ang="0">
                  <a:pos x="18" y="7"/>
                </a:cxn>
                <a:cxn ang="0">
                  <a:pos x="24" y="3"/>
                </a:cxn>
                <a:cxn ang="0">
                  <a:pos x="31" y="1"/>
                </a:cxn>
                <a:cxn ang="0">
                  <a:pos x="40" y="0"/>
                </a:cxn>
              </a:cxnLst>
              <a:rect l="0" t="0" r="r" b="b"/>
              <a:pathLst>
                <a:path w="78" h="86">
                  <a:moveTo>
                    <a:pt x="40" y="0"/>
                  </a:moveTo>
                  <a:lnTo>
                    <a:pt x="48" y="1"/>
                  </a:lnTo>
                  <a:lnTo>
                    <a:pt x="55" y="3"/>
                  </a:lnTo>
                  <a:lnTo>
                    <a:pt x="61" y="7"/>
                  </a:lnTo>
                  <a:lnTo>
                    <a:pt x="67" y="12"/>
                  </a:lnTo>
                  <a:lnTo>
                    <a:pt x="72" y="19"/>
                  </a:lnTo>
                  <a:lnTo>
                    <a:pt x="76" y="26"/>
                  </a:lnTo>
                  <a:lnTo>
                    <a:pt x="77" y="34"/>
                  </a:lnTo>
                  <a:lnTo>
                    <a:pt x="78" y="43"/>
                  </a:lnTo>
                  <a:lnTo>
                    <a:pt x="77" y="51"/>
                  </a:lnTo>
                  <a:lnTo>
                    <a:pt x="76" y="59"/>
                  </a:lnTo>
                  <a:lnTo>
                    <a:pt x="72" y="66"/>
                  </a:lnTo>
                  <a:lnTo>
                    <a:pt x="67" y="72"/>
                  </a:lnTo>
                  <a:lnTo>
                    <a:pt x="61" y="78"/>
                  </a:lnTo>
                  <a:lnTo>
                    <a:pt x="55" y="82"/>
                  </a:lnTo>
                  <a:lnTo>
                    <a:pt x="48" y="84"/>
                  </a:lnTo>
                  <a:lnTo>
                    <a:pt x="40" y="86"/>
                  </a:lnTo>
                  <a:lnTo>
                    <a:pt x="31" y="84"/>
                  </a:lnTo>
                  <a:lnTo>
                    <a:pt x="24" y="82"/>
                  </a:lnTo>
                  <a:lnTo>
                    <a:pt x="18" y="78"/>
                  </a:lnTo>
                  <a:lnTo>
                    <a:pt x="12" y="72"/>
                  </a:lnTo>
                  <a:lnTo>
                    <a:pt x="8" y="66"/>
                  </a:lnTo>
                  <a:lnTo>
                    <a:pt x="4" y="59"/>
                  </a:lnTo>
                  <a:lnTo>
                    <a:pt x="2" y="51"/>
                  </a:lnTo>
                  <a:lnTo>
                    <a:pt x="0" y="43"/>
                  </a:lnTo>
                  <a:lnTo>
                    <a:pt x="2" y="34"/>
                  </a:lnTo>
                  <a:lnTo>
                    <a:pt x="4" y="26"/>
                  </a:lnTo>
                  <a:lnTo>
                    <a:pt x="8" y="19"/>
                  </a:lnTo>
                  <a:lnTo>
                    <a:pt x="12" y="12"/>
                  </a:lnTo>
                  <a:lnTo>
                    <a:pt x="18" y="7"/>
                  </a:lnTo>
                  <a:lnTo>
                    <a:pt x="24" y="3"/>
                  </a:lnTo>
                  <a:lnTo>
                    <a:pt x="31" y="1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BC720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3325" name="Freeform 253"/>
            <p:cNvSpPr>
              <a:spLocks/>
            </p:cNvSpPr>
            <p:nvPr/>
          </p:nvSpPr>
          <p:spPr bwMode="auto">
            <a:xfrm>
              <a:off x="4648" y="2639"/>
              <a:ext cx="72" cy="80"/>
            </a:xfrm>
            <a:custGeom>
              <a:avLst/>
              <a:gdLst/>
              <a:ahLst/>
              <a:cxnLst>
                <a:cxn ang="0">
                  <a:pos x="37" y="0"/>
                </a:cxn>
                <a:cxn ang="0">
                  <a:pos x="44" y="1"/>
                </a:cxn>
                <a:cxn ang="0">
                  <a:pos x="50" y="3"/>
                </a:cxn>
                <a:cxn ang="0">
                  <a:pos x="57" y="7"/>
                </a:cxn>
                <a:cxn ang="0">
                  <a:pos x="62" y="12"/>
                </a:cxn>
                <a:cxn ang="0">
                  <a:pos x="66" y="18"/>
                </a:cxn>
                <a:cxn ang="0">
                  <a:pos x="70" y="24"/>
                </a:cxn>
                <a:cxn ang="0">
                  <a:pos x="71" y="31"/>
                </a:cxn>
                <a:cxn ang="0">
                  <a:pos x="72" y="39"/>
                </a:cxn>
                <a:cxn ang="0">
                  <a:pos x="71" y="48"/>
                </a:cxn>
                <a:cxn ang="0">
                  <a:pos x="70" y="55"/>
                </a:cxn>
                <a:cxn ang="0">
                  <a:pos x="66" y="62"/>
                </a:cxn>
                <a:cxn ang="0">
                  <a:pos x="62" y="68"/>
                </a:cxn>
                <a:cxn ang="0">
                  <a:pos x="57" y="73"/>
                </a:cxn>
                <a:cxn ang="0">
                  <a:pos x="50" y="76"/>
                </a:cxn>
                <a:cxn ang="0">
                  <a:pos x="44" y="79"/>
                </a:cxn>
                <a:cxn ang="0">
                  <a:pos x="37" y="80"/>
                </a:cxn>
                <a:cxn ang="0">
                  <a:pos x="29" y="79"/>
                </a:cxn>
                <a:cxn ang="0">
                  <a:pos x="22" y="76"/>
                </a:cxn>
                <a:cxn ang="0">
                  <a:pos x="16" y="73"/>
                </a:cxn>
                <a:cxn ang="0">
                  <a:pos x="10" y="68"/>
                </a:cxn>
                <a:cxn ang="0">
                  <a:pos x="6" y="62"/>
                </a:cxn>
                <a:cxn ang="0">
                  <a:pos x="2" y="55"/>
                </a:cxn>
                <a:cxn ang="0">
                  <a:pos x="1" y="48"/>
                </a:cxn>
                <a:cxn ang="0">
                  <a:pos x="0" y="39"/>
                </a:cxn>
                <a:cxn ang="0">
                  <a:pos x="1" y="31"/>
                </a:cxn>
                <a:cxn ang="0">
                  <a:pos x="2" y="24"/>
                </a:cxn>
                <a:cxn ang="0">
                  <a:pos x="6" y="18"/>
                </a:cxn>
                <a:cxn ang="0">
                  <a:pos x="10" y="12"/>
                </a:cxn>
                <a:cxn ang="0">
                  <a:pos x="16" y="7"/>
                </a:cxn>
                <a:cxn ang="0">
                  <a:pos x="22" y="3"/>
                </a:cxn>
                <a:cxn ang="0">
                  <a:pos x="29" y="1"/>
                </a:cxn>
                <a:cxn ang="0">
                  <a:pos x="37" y="0"/>
                </a:cxn>
              </a:cxnLst>
              <a:rect l="0" t="0" r="r" b="b"/>
              <a:pathLst>
                <a:path w="72" h="80">
                  <a:moveTo>
                    <a:pt x="37" y="0"/>
                  </a:moveTo>
                  <a:lnTo>
                    <a:pt x="44" y="1"/>
                  </a:lnTo>
                  <a:lnTo>
                    <a:pt x="50" y="3"/>
                  </a:lnTo>
                  <a:lnTo>
                    <a:pt x="57" y="7"/>
                  </a:lnTo>
                  <a:lnTo>
                    <a:pt x="62" y="12"/>
                  </a:lnTo>
                  <a:lnTo>
                    <a:pt x="66" y="18"/>
                  </a:lnTo>
                  <a:lnTo>
                    <a:pt x="70" y="24"/>
                  </a:lnTo>
                  <a:lnTo>
                    <a:pt x="71" y="31"/>
                  </a:lnTo>
                  <a:lnTo>
                    <a:pt x="72" y="39"/>
                  </a:lnTo>
                  <a:lnTo>
                    <a:pt x="71" y="48"/>
                  </a:lnTo>
                  <a:lnTo>
                    <a:pt x="70" y="55"/>
                  </a:lnTo>
                  <a:lnTo>
                    <a:pt x="66" y="62"/>
                  </a:lnTo>
                  <a:lnTo>
                    <a:pt x="62" y="68"/>
                  </a:lnTo>
                  <a:lnTo>
                    <a:pt x="57" y="73"/>
                  </a:lnTo>
                  <a:lnTo>
                    <a:pt x="50" y="76"/>
                  </a:lnTo>
                  <a:lnTo>
                    <a:pt x="44" y="79"/>
                  </a:lnTo>
                  <a:lnTo>
                    <a:pt x="37" y="80"/>
                  </a:lnTo>
                  <a:lnTo>
                    <a:pt x="29" y="79"/>
                  </a:lnTo>
                  <a:lnTo>
                    <a:pt x="22" y="76"/>
                  </a:lnTo>
                  <a:lnTo>
                    <a:pt x="16" y="73"/>
                  </a:lnTo>
                  <a:lnTo>
                    <a:pt x="10" y="68"/>
                  </a:lnTo>
                  <a:lnTo>
                    <a:pt x="6" y="62"/>
                  </a:lnTo>
                  <a:lnTo>
                    <a:pt x="2" y="55"/>
                  </a:lnTo>
                  <a:lnTo>
                    <a:pt x="1" y="48"/>
                  </a:lnTo>
                  <a:lnTo>
                    <a:pt x="0" y="39"/>
                  </a:lnTo>
                  <a:lnTo>
                    <a:pt x="1" y="31"/>
                  </a:lnTo>
                  <a:lnTo>
                    <a:pt x="2" y="24"/>
                  </a:lnTo>
                  <a:lnTo>
                    <a:pt x="6" y="18"/>
                  </a:lnTo>
                  <a:lnTo>
                    <a:pt x="10" y="12"/>
                  </a:lnTo>
                  <a:lnTo>
                    <a:pt x="16" y="7"/>
                  </a:lnTo>
                  <a:lnTo>
                    <a:pt x="22" y="3"/>
                  </a:lnTo>
                  <a:lnTo>
                    <a:pt x="29" y="1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C17A0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3326" name="Freeform 254"/>
            <p:cNvSpPr>
              <a:spLocks/>
            </p:cNvSpPr>
            <p:nvPr/>
          </p:nvSpPr>
          <p:spPr bwMode="auto">
            <a:xfrm>
              <a:off x="4649" y="2640"/>
              <a:ext cx="68" cy="74"/>
            </a:xfrm>
            <a:custGeom>
              <a:avLst/>
              <a:gdLst/>
              <a:ahLst/>
              <a:cxnLst>
                <a:cxn ang="0">
                  <a:pos x="34" y="0"/>
                </a:cxn>
                <a:cxn ang="0">
                  <a:pos x="47" y="2"/>
                </a:cxn>
                <a:cxn ang="0">
                  <a:pos x="58" y="11"/>
                </a:cxn>
                <a:cxn ang="0">
                  <a:pos x="65" y="23"/>
                </a:cxn>
                <a:cxn ang="0">
                  <a:pos x="68" y="37"/>
                </a:cxn>
                <a:cxn ang="0">
                  <a:pos x="65" y="51"/>
                </a:cxn>
                <a:cxn ang="0">
                  <a:pos x="58" y="63"/>
                </a:cxn>
                <a:cxn ang="0">
                  <a:pos x="47" y="72"/>
                </a:cxn>
                <a:cxn ang="0">
                  <a:pos x="34" y="74"/>
                </a:cxn>
                <a:cxn ang="0">
                  <a:pos x="21" y="72"/>
                </a:cxn>
                <a:cxn ang="0">
                  <a:pos x="11" y="63"/>
                </a:cxn>
                <a:cxn ang="0">
                  <a:pos x="2" y="51"/>
                </a:cxn>
                <a:cxn ang="0">
                  <a:pos x="0" y="37"/>
                </a:cxn>
                <a:cxn ang="0">
                  <a:pos x="2" y="23"/>
                </a:cxn>
                <a:cxn ang="0">
                  <a:pos x="11" y="11"/>
                </a:cxn>
                <a:cxn ang="0">
                  <a:pos x="21" y="2"/>
                </a:cxn>
                <a:cxn ang="0">
                  <a:pos x="34" y="0"/>
                </a:cxn>
              </a:cxnLst>
              <a:rect l="0" t="0" r="r" b="b"/>
              <a:pathLst>
                <a:path w="68" h="74">
                  <a:moveTo>
                    <a:pt x="34" y="0"/>
                  </a:moveTo>
                  <a:lnTo>
                    <a:pt x="47" y="2"/>
                  </a:lnTo>
                  <a:lnTo>
                    <a:pt x="58" y="11"/>
                  </a:lnTo>
                  <a:lnTo>
                    <a:pt x="65" y="23"/>
                  </a:lnTo>
                  <a:lnTo>
                    <a:pt x="68" y="37"/>
                  </a:lnTo>
                  <a:lnTo>
                    <a:pt x="65" y="51"/>
                  </a:lnTo>
                  <a:lnTo>
                    <a:pt x="58" y="63"/>
                  </a:lnTo>
                  <a:lnTo>
                    <a:pt x="47" y="72"/>
                  </a:lnTo>
                  <a:lnTo>
                    <a:pt x="34" y="74"/>
                  </a:lnTo>
                  <a:lnTo>
                    <a:pt x="21" y="72"/>
                  </a:lnTo>
                  <a:lnTo>
                    <a:pt x="11" y="63"/>
                  </a:lnTo>
                  <a:lnTo>
                    <a:pt x="2" y="51"/>
                  </a:lnTo>
                  <a:lnTo>
                    <a:pt x="0" y="37"/>
                  </a:lnTo>
                  <a:lnTo>
                    <a:pt x="2" y="23"/>
                  </a:lnTo>
                  <a:lnTo>
                    <a:pt x="11" y="11"/>
                  </a:lnTo>
                  <a:lnTo>
                    <a:pt x="21" y="2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C47C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3327" name="Freeform 255"/>
            <p:cNvSpPr>
              <a:spLocks/>
            </p:cNvSpPr>
            <p:nvPr/>
          </p:nvSpPr>
          <p:spPr bwMode="auto">
            <a:xfrm>
              <a:off x="4650" y="2641"/>
              <a:ext cx="63" cy="68"/>
            </a:xfrm>
            <a:custGeom>
              <a:avLst/>
              <a:gdLst/>
              <a:ahLst/>
              <a:cxnLst>
                <a:cxn ang="0">
                  <a:pos x="31" y="0"/>
                </a:cxn>
                <a:cxn ang="0">
                  <a:pos x="44" y="3"/>
                </a:cxn>
                <a:cxn ang="0">
                  <a:pos x="54" y="10"/>
                </a:cxn>
                <a:cxn ang="0">
                  <a:pos x="61" y="20"/>
                </a:cxn>
                <a:cxn ang="0">
                  <a:pos x="63" y="34"/>
                </a:cxn>
                <a:cxn ang="0">
                  <a:pos x="61" y="47"/>
                </a:cxn>
                <a:cxn ang="0">
                  <a:pos x="54" y="57"/>
                </a:cxn>
                <a:cxn ang="0">
                  <a:pos x="44" y="66"/>
                </a:cxn>
                <a:cxn ang="0">
                  <a:pos x="31" y="68"/>
                </a:cxn>
                <a:cxn ang="0">
                  <a:pos x="19" y="66"/>
                </a:cxn>
                <a:cxn ang="0">
                  <a:pos x="10" y="57"/>
                </a:cxn>
                <a:cxn ang="0">
                  <a:pos x="2" y="47"/>
                </a:cxn>
                <a:cxn ang="0">
                  <a:pos x="0" y="34"/>
                </a:cxn>
                <a:cxn ang="0">
                  <a:pos x="2" y="20"/>
                </a:cxn>
                <a:cxn ang="0">
                  <a:pos x="10" y="10"/>
                </a:cxn>
                <a:cxn ang="0">
                  <a:pos x="19" y="3"/>
                </a:cxn>
                <a:cxn ang="0">
                  <a:pos x="31" y="0"/>
                </a:cxn>
              </a:cxnLst>
              <a:rect l="0" t="0" r="r" b="b"/>
              <a:pathLst>
                <a:path w="63" h="68">
                  <a:moveTo>
                    <a:pt x="31" y="0"/>
                  </a:moveTo>
                  <a:lnTo>
                    <a:pt x="44" y="3"/>
                  </a:lnTo>
                  <a:lnTo>
                    <a:pt x="54" y="10"/>
                  </a:lnTo>
                  <a:lnTo>
                    <a:pt x="61" y="20"/>
                  </a:lnTo>
                  <a:lnTo>
                    <a:pt x="63" y="34"/>
                  </a:lnTo>
                  <a:lnTo>
                    <a:pt x="61" y="47"/>
                  </a:lnTo>
                  <a:lnTo>
                    <a:pt x="54" y="57"/>
                  </a:lnTo>
                  <a:lnTo>
                    <a:pt x="44" y="66"/>
                  </a:lnTo>
                  <a:lnTo>
                    <a:pt x="31" y="68"/>
                  </a:lnTo>
                  <a:lnTo>
                    <a:pt x="19" y="66"/>
                  </a:lnTo>
                  <a:lnTo>
                    <a:pt x="10" y="57"/>
                  </a:lnTo>
                  <a:lnTo>
                    <a:pt x="2" y="47"/>
                  </a:lnTo>
                  <a:lnTo>
                    <a:pt x="0" y="34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19" y="3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C98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3328" name="Freeform 256"/>
            <p:cNvSpPr>
              <a:spLocks/>
            </p:cNvSpPr>
            <p:nvPr/>
          </p:nvSpPr>
          <p:spPr bwMode="auto">
            <a:xfrm>
              <a:off x="4651" y="2642"/>
              <a:ext cx="57" cy="62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41" y="3"/>
                </a:cxn>
                <a:cxn ang="0">
                  <a:pos x="49" y="9"/>
                </a:cxn>
                <a:cxn ang="0">
                  <a:pos x="55" y="19"/>
                </a:cxn>
                <a:cxn ang="0">
                  <a:pos x="57" y="31"/>
                </a:cxn>
                <a:cxn ang="0">
                  <a:pos x="55" y="43"/>
                </a:cxn>
                <a:cxn ang="0">
                  <a:pos x="49" y="53"/>
                </a:cxn>
                <a:cxn ang="0">
                  <a:pos x="41" y="60"/>
                </a:cxn>
                <a:cxn ang="0">
                  <a:pos x="29" y="62"/>
                </a:cxn>
                <a:cxn ang="0">
                  <a:pos x="18" y="60"/>
                </a:cxn>
                <a:cxn ang="0">
                  <a:pos x="9" y="53"/>
                </a:cxn>
                <a:cxn ang="0">
                  <a:pos x="3" y="43"/>
                </a:cxn>
                <a:cxn ang="0">
                  <a:pos x="0" y="31"/>
                </a:cxn>
                <a:cxn ang="0">
                  <a:pos x="3" y="19"/>
                </a:cxn>
                <a:cxn ang="0">
                  <a:pos x="9" y="9"/>
                </a:cxn>
                <a:cxn ang="0">
                  <a:pos x="18" y="3"/>
                </a:cxn>
                <a:cxn ang="0">
                  <a:pos x="29" y="0"/>
                </a:cxn>
              </a:cxnLst>
              <a:rect l="0" t="0" r="r" b="b"/>
              <a:pathLst>
                <a:path w="57" h="62">
                  <a:moveTo>
                    <a:pt x="29" y="0"/>
                  </a:moveTo>
                  <a:lnTo>
                    <a:pt x="41" y="3"/>
                  </a:lnTo>
                  <a:lnTo>
                    <a:pt x="49" y="9"/>
                  </a:lnTo>
                  <a:lnTo>
                    <a:pt x="55" y="19"/>
                  </a:lnTo>
                  <a:lnTo>
                    <a:pt x="57" y="31"/>
                  </a:lnTo>
                  <a:lnTo>
                    <a:pt x="55" y="43"/>
                  </a:lnTo>
                  <a:lnTo>
                    <a:pt x="49" y="53"/>
                  </a:lnTo>
                  <a:lnTo>
                    <a:pt x="41" y="60"/>
                  </a:lnTo>
                  <a:lnTo>
                    <a:pt x="29" y="62"/>
                  </a:lnTo>
                  <a:lnTo>
                    <a:pt x="18" y="60"/>
                  </a:lnTo>
                  <a:lnTo>
                    <a:pt x="9" y="53"/>
                  </a:lnTo>
                  <a:lnTo>
                    <a:pt x="3" y="43"/>
                  </a:lnTo>
                  <a:lnTo>
                    <a:pt x="0" y="31"/>
                  </a:lnTo>
                  <a:lnTo>
                    <a:pt x="3" y="19"/>
                  </a:lnTo>
                  <a:lnTo>
                    <a:pt x="9" y="9"/>
                  </a:lnTo>
                  <a:lnTo>
                    <a:pt x="18" y="3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CE8C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3329" name="Freeform 257"/>
            <p:cNvSpPr>
              <a:spLocks/>
            </p:cNvSpPr>
            <p:nvPr/>
          </p:nvSpPr>
          <p:spPr bwMode="auto">
            <a:xfrm>
              <a:off x="4652" y="2642"/>
              <a:ext cx="53" cy="58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37" y="3"/>
                </a:cxn>
                <a:cxn ang="0">
                  <a:pos x="46" y="9"/>
                </a:cxn>
                <a:cxn ang="0">
                  <a:pos x="50" y="18"/>
                </a:cxn>
                <a:cxn ang="0">
                  <a:pos x="53" y="29"/>
                </a:cxn>
                <a:cxn ang="0">
                  <a:pos x="50" y="40"/>
                </a:cxn>
                <a:cxn ang="0">
                  <a:pos x="46" y="49"/>
                </a:cxn>
                <a:cxn ang="0">
                  <a:pos x="37" y="55"/>
                </a:cxn>
                <a:cxn ang="0">
                  <a:pos x="27" y="58"/>
                </a:cxn>
                <a:cxn ang="0">
                  <a:pos x="17" y="55"/>
                </a:cxn>
                <a:cxn ang="0">
                  <a:pos x="9" y="49"/>
                </a:cxn>
                <a:cxn ang="0">
                  <a:pos x="3" y="40"/>
                </a:cxn>
                <a:cxn ang="0">
                  <a:pos x="0" y="29"/>
                </a:cxn>
                <a:cxn ang="0">
                  <a:pos x="3" y="18"/>
                </a:cxn>
                <a:cxn ang="0">
                  <a:pos x="9" y="9"/>
                </a:cxn>
                <a:cxn ang="0">
                  <a:pos x="17" y="3"/>
                </a:cxn>
                <a:cxn ang="0">
                  <a:pos x="27" y="0"/>
                </a:cxn>
              </a:cxnLst>
              <a:rect l="0" t="0" r="r" b="b"/>
              <a:pathLst>
                <a:path w="53" h="58">
                  <a:moveTo>
                    <a:pt x="27" y="0"/>
                  </a:moveTo>
                  <a:lnTo>
                    <a:pt x="37" y="3"/>
                  </a:lnTo>
                  <a:lnTo>
                    <a:pt x="46" y="9"/>
                  </a:lnTo>
                  <a:lnTo>
                    <a:pt x="50" y="18"/>
                  </a:lnTo>
                  <a:lnTo>
                    <a:pt x="53" y="29"/>
                  </a:lnTo>
                  <a:lnTo>
                    <a:pt x="50" y="40"/>
                  </a:lnTo>
                  <a:lnTo>
                    <a:pt x="46" y="49"/>
                  </a:lnTo>
                  <a:lnTo>
                    <a:pt x="37" y="55"/>
                  </a:lnTo>
                  <a:lnTo>
                    <a:pt x="27" y="58"/>
                  </a:lnTo>
                  <a:lnTo>
                    <a:pt x="17" y="55"/>
                  </a:lnTo>
                  <a:lnTo>
                    <a:pt x="9" y="49"/>
                  </a:lnTo>
                  <a:lnTo>
                    <a:pt x="3" y="40"/>
                  </a:lnTo>
                  <a:lnTo>
                    <a:pt x="0" y="29"/>
                  </a:lnTo>
                  <a:lnTo>
                    <a:pt x="3" y="18"/>
                  </a:lnTo>
                  <a:lnTo>
                    <a:pt x="9" y="9"/>
                  </a:lnTo>
                  <a:lnTo>
                    <a:pt x="17" y="3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D393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3330" name="Freeform 258"/>
            <p:cNvSpPr>
              <a:spLocks/>
            </p:cNvSpPr>
            <p:nvPr/>
          </p:nvSpPr>
          <p:spPr bwMode="auto">
            <a:xfrm>
              <a:off x="4654" y="2644"/>
              <a:ext cx="47" cy="51"/>
            </a:xfrm>
            <a:custGeom>
              <a:avLst/>
              <a:gdLst/>
              <a:ahLst/>
              <a:cxnLst>
                <a:cxn ang="0">
                  <a:pos x="23" y="0"/>
                </a:cxn>
                <a:cxn ang="0">
                  <a:pos x="33" y="2"/>
                </a:cxn>
                <a:cxn ang="0">
                  <a:pos x="40" y="7"/>
                </a:cxn>
                <a:cxn ang="0">
                  <a:pos x="45" y="15"/>
                </a:cxn>
                <a:cxn ang="0">
                  <a:pos x="47" y="26"/>
                </a:cxn>
                <a:cxn ang="0">
                  <a:pos x="45" y="35"/>
                </a:cxn>
                <a:cxn ang="0">
                  <a:pos x="40" y="44"/>
                </a:cxn>
                <a:cxn ang="0">
                  <a:pos x="33" y="49"/>
                </a:cxn>
                <a:cxn ang="0">
                  <a:pos x="23" y="51"/>
                </a:cxn>
                <a:cxn ang="0">
                  <a:pos x="14" y="49"/>
                </a:cxn>
                <a:cxn ang="0">
                  <a:pos x="7" y="44"/>
                </a:cxn>
                <a:cxn ang="0">
                  <a:pos x="2" y="35"/>
                </a:cxn>
                <a:cxn ang="0">
                  <a:pos x="0" y="26"/>
                </a:cxn>
                <a:cxn ang="0">
                  <a:pos x="2" y="15"/>
                </a:cxn>
                <a:cxn ang="0">
                  <a:pos x="7" y="7"/>
                </a:cxn>
                <a:cxn ang="0">
                  <a:pos x="14" y="2"/>
                </a:cxn>
                <a:cxn ang="0">
                  <a:pos x="23" y="0"/>
                </a:cxn>
              </a:cxnLst>
              <a:rect l="0" t="0" r="r" b="b"/>
              <a:pathLst>
                <a:path w="47" h="51">
                  <a:moveTo>
                    <a:pt x="23" y="0"/>
                  </a:moveTo>
                  <a:lnTo>
                    <a:pt x="33" y="2"/>
                  </a:lnTo>
                  <a:lnTo>
                    <a:pt x="40" y="7"/>
                  </a:lnTo>
                  <a:lnTo>
                    <a:pt x="45" y="15"/>
                  </a:lnTo>
                  <a:lnTo>
                    <a:pt x="47" y="26"/>
                  </a:lnTo>
                  <a:lnTo>
                    <a:pt x="45" y="35"/>
                  </a:lnTo>
                  <a:lnTo>
                    <a:pt x="40" y="44"/>
                  </a:lnTo>
                  <a:lnTo>
                    <a:pt x="33" y="49"/>
                  </a:lnTo>
                  <a:lnTo>
                    <a:pt x="23" y="51"/>
                  </a:lnTo>
                  <a:lnTo>
                    <a:pt x="14" y="49"/>
                  </a:lnTo>
                  <a:lnTo>
                    <a:pt x="7" y="44"/>
                  </a:lnTo>
                  <a:lnTo>
                    <a:pt x="2" y="35"/>
                  </a:lnTo>
                  <a:lnTo>
                    <a:pt x="0" y="26"/>
                  </a:lnTo>
                  <a:lnTo>
                    <a:pt x="2" y="15"/>
                  </a:lnTo>
                  <a:lnTo>
                    <a:pt x="7" y="7"/>
                  </a:lnTo>
                  <a:lnTo>
                    <a:pt x="14" y="2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D89B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3331" name="Freeform 259"/>
            <p:cNvSpPr>
              <a:spLocks/>
            </p:cNvSpPr>
            <p:nvPr/>
          </p:nvSpPr>
          <p:spPr bwMode="auto">
            <a:xfrm>
              <a:off x="4656" y="2645"/>
              <a:ext cx="42" cy="45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29" y="2"/>
                </a:cxn>
                <a:cxn ang="0">
                  <a:pos x="36" y="7"/>
                </a:cxn>
                <a:cxn ang="0">
                  <a:pos x="40" y="14"/>
                </a:cxn>
                <a:cxn ang="0">
                  <a:pos x="42" y="22"/>
                </a:cxn>
                <a:cxn ang="0">
                  <a:pos x="40" y="32"/>
                </a:cxn>
                <a:cxn ang="0">
                  <a:pos x="36" y="39"/>
                </a:cxn>
                <a:cxn ang="0">
                  <a:pos x="29" y="44"/>
                </a:cxn>
                <a:cxn ang="0">
                  <a:pos x="20" y="45"/>
                </a:cxn>
                <a:cxn ang="0">
                  <a:pos x="12" y="44"/>
                </a:cxn>
                <a:cxn ang="0">
                  <a:pos x="6" y="39"/>
                </a:cxn>
                <a:cxn ang="0">
                  <a:pos x="1" y="32"/>
                </a:cxn>
                <a:cxn ang="0">
                  <a:pos x="0" y="22"/>
                </a:cxn>
                <a:cxn ang="0">
                  <a:pos x="1" y="14"/>
                </a:cxn>
                <a:cxn ang="0">
                  <a:pos x="6" y="7"/>
                </a:cxn>
                <a:cxn ang="0">
                  <a:pos x="12" y="2"/>
                </a:cxn>
                <a:cxn ang="0">
                  <a:pos x="20" y="0"/>
                </a:cxn>
              </a:cxnLst>
              <a:rect l="0" t="0" r="r" b="b"/>
              <a:pathLst>
                <a:path w="42" h="45">
                  <a:moveTo>
                    <a:pt x="20" y="0"/>
                  </a:moveTo>
                  <a:lnTo>
                    <a:pt x="29" y="2"/>
                  </a:lnTo>
                  <a:lnTo>
                    <a:pt x="36" y="7"/>
                  </a:lnTo>
                  <a:lnTo>
                    <a:pt x="40" y="14"/>
                  </a:lnTo>
                  <a:lnTo>
                    <a:pt x="42" y="22"/>
                  </a:lnTo>
                  <a:lnTo>
                    <a:pt x="40" y="32"/>
                  </a:lnTo>
                  <a:lnTo>
                    <a:pt x="36" y="39"/>
                  </a:lnTo>
                  <a:lnTo>
                    <a:pt x="29" y="44"/>
                  </a:lnTo>
                  <a:lnTo>
                    <a:pt x="20" y="45"/>
                  </a:lnTo>
                  <a:lnTo>
                    <a:pt x="12" y="44"/>
                  </a:lnTo>
                  <a:lnTo>
                    <a:pt x="6" y="39"/>
                  </a:lnTo>
                  <a:lnTo>
                    <a:pt x="1" y="32"/>
                  </a:lnTo>
                  <a:lnTo>
                    <a:pt x="0" y="22"/>
                  </a:lnTo>
                  <a:lnTo>
                    <a:pt x="1" y="14"/>
                  </a:lnTo>
                  <a:lnTo>
                    <a:pt x="6" y="7"/>
                  </a:lnTo>
                  <a:lnTo>
                    <a:pt x="12" y="2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DDA3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3332" name="Freeform 260"/>
            <p:cNvSpPr>
              <a:spLocks/>
            </p:cNvSpPr>
            <p:nvPr/>
          </p:nvSpPr>
          <p:spPr bwMode="auto">
            <a:xfrm>
              <a:off x="4657" y="2646"/>
              <a:ext cx="37" cy="41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25" y="1"/>
                </a:cxn>
                <a:cxn ang="0">
                  <a:pos x="31" y="6"/>
                </a:cxn>
                <a:cxn ang="0">
                  <a:pos x="36" y="12"/>
                </a:cxn>
                <a:cxn ang="0">
                  <a:pos x="37" y="20"/>
                </a:cxn>
                <a:cxn ang="0">
                  <a:pos x="36" y="27"/>
                </a:cxn>
                <a:cxn ang="0">
                  <a:pos x="31" y="35"/>
                </a:cxn>
                <a:cxn ang="0">
                  <a:pos x="25" y="39"/>
                </a:cxn>
                <a:cxn ang="0">
                  <a:pos x="18" y="41"/>
                </a:cxn>
                <a:cxn ang="0">
                  <a:pos x="11" y="39"/>
                </a:cxn>
                <a:cxn ang="0">
                  <a:pos x="6" y="35"/>
                </a:cxn>
                <a:cxn ang="0">
                  <a:pos x="1" y="27"/>
                </a:cxn>
                <a:cxn ang="0">
                  <a:pos x="0" y="20"/>
                </a:cxn>
                <a:cxn ang="0">
                  <a:pos x="1" y="12"/>
                </a:cxn>
                <a:cxn ang="0">
                  <a:pos x="6" y="6"/>
                </a:cxn>
                <a:cxn ang="0">
                  <a:pos x="11" y="1"/>
                </a:cxn>
                <a:cxn ang="0">
                  <a:pos x="18" y="0"/>
                </a:cxn>
              </a:cxnLst>
              <a:rect l="0" t="0" r="r" b="b"/>
              <a:pathLst>
                <a:path w="37" h="41">
                  <a:moveTo>
                    <a:pt x="18" y="0"/>
                  </a:moveTo>
                  <a:lnTo>
                    <a:pt x="25" y="1"/>
                  </a:lnTo>
                  <a:lnTo>
                    <a:pt x="31" y="6"/>
                  </a:lnTo>
                  <a:lnTo>
                    <a:pt x="36" y="12"/>
                  </a:lnTo>
                  <a:lnTo>
                    <a:pt x="37" y="20"/>
                  </a:lnTo>
                  <a:lnTo>
                    <a:pt x="36" y="27"/>
                  </a:lnTo>
                  <a:lnTo>
                    <a:pt x="31" y="35"/>
                  </a:lnTo>
                  <a:lnTo>
                    <a:pt x="25" y="39"/>
                  </a:lnTo>
                  <a:lnTo>
                    <a:pt x="18" y="41"/>
                  </a:lnTo>
                  <a:lnTo>
                    <a:pt x="11" y="39"/>
                  </a:lnTo>
                  <a:lnTo>
                    <a:pt x="6" y="35"/>
                  </a:lnTo>
                  <a:lnTo>
                    <a:pt x="1" y="27"/>
                  </a:lnTo>
                  <a:lnTo>
                    <a:pt x="0" y="20"/>
                  </a:lnTo>
                  <a:lnTo>
                    <a:pt x="1" y="12"/>
                  </a:lnTo>
                  <a:lnTo>
                    <a:pt x="6" y="6"/>
                  </a:lnTo>
                  <a:lnTo>
                    <a:pt x="11" y="1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E0A5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3333" name="Freeform 261"/>
            <p:cNvSpPr>
              <a:spLocks/>
            </p:cNvSpPr>
            <p:nvPr/>
          </p:nvSpPr>
          <p:spPr bwMode="auto">
            <a:xfrm>
              <a:off x="4658" y="2646"/>
              <a:ext cx="31" cy="36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22" y="1"/>
                </a:cxn>
                <a:cxn ang="0">
                  <a:pos x="27" y="5"/>
                </a:cxn>
                <a:cxn ang="0">
                  <a:pos x="30" y="11"/>
                </a:cxn>
                <a:cxn ang="0">
                  <a:pos x="31" y="18"/>
                </a:cxn>
                <a:cxn ang="0">
                  <a:pos x="30" y="25"/>
                </a:cxn>
                <a:cxn ang="0">
                  <a:pos x="27" y="30"/>
                </a:cxn>
                <a:cxn ang="0">
                  <a:pos x="22" y="35"/>
                </a:cxn>
                <a:cxn ang="0">
                  <a:pos x="16" y="36"/>
                </a:cxn>
                <a:cxn ang="0">
                  <a:pos x="10" y="35"/>
                </a:cxn>
                <a:cxn ang="0">
                  <a:pos x="5" y="30"/>
                </a:cxn>
                <a:cxn ang="0">
                  <a:pos x="2" y="25"/>
                </a:cxn>
                <a:cxn ang="0">
                  <a:pos x="0" y="18"/>
                </a:cxn>
                <a:cxn ang="0">
                  <a:pos x="2" y="11"/>
                </a:cxn>
                <a:cxn ang="0">
                  <a:pos x="5" y="5"/>
                </a:cxn>
                <a:cxn ang="0">
                  <a:pos x="10" y="1"/>
                </a:cxn>
                <a:cxn ang="0">
                  <a:pos x="16" y="0"/>
                </a:cxn>
              </a:cxnLst>
              <a:rect l="0" t="0" r="r" b="b"/>
              <a:pathLst>
                <a:path w="31" h="36">
                  <a:moveTo>
                    <a:pt x="16" y="0"/>
                  </a:moveTo>
                  <a:lnTo>
                    <a:pt x="22" y="1"/>
                  </a:lnTo>
                  <a:lnTo>
                    <a:pt x="27" y="5"/>
                  </a:lnTo>
                  <a:lnTo>
                    <a:pt x="30" y="11"/>
                  </a:lnTo>
                  <a:lnTo>
                    <a:pt x="31" y="18"/>
                  </a:lnTo>
                  <a:lnTo>
                    <a:pt x="30" y="25"/>
                  </a:lnTo>
                  <a:lnTo>
                    <a:pt x="27" y="30"/>
                  </a:lnTo>
                  <a:lnTo>
                    <a:pt x="22" y="35"/>
                  </a:lnTo>
                  <a:lnTo>
                    <a:pt x="16" y="36"/>
                  </a:lnTo>
                  <a:lnTo>
                    <a:pt x="10" y="35"/>
                  </a:lnTo>
                  <a:lnTo>
                    <a:pt x="5" y="30"/>
                  </a:lnTo>
                  <a:lnTo>
                    <a:pt x="2" y="25"/>
                  </a:lnTo>
                  <a:lnTo>
                    <a:pt x="0" y="18"/>
                  </a:lnTo>
                  <a:lnTo>
                    <a:pt x="2" y="11"/>
                  </a:lnTo>
                  <a:lnTo>
                    <a:pt x="5" y="5"/>
                  </a:lnTo>
                  <a:lnTo>
                    <a:pt x="10" y="1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E5AD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3334" name="Freeform 262"/>
            <p:cNvSpPr>
              <a:spLocks/>
            </p:cNvSpPr>
            <p:nvPr/>
          </p:nvSpPr>
          <p:spPr bwMode="auto">
            <a:xfrm>
              <a:off x="4660" y="2647"/>
              <a:ext cx="26" cy="30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17" y="1"/>
                </a:cxn>
                <a:cxn ang="0">
                  <a:pos x="22" y="5"/>
                </a:cxn>
                <a:cxn ang="0">
                  <a:pos x="25" y="10"/>
                </a:cxn>
                <a:cxn ang="0">
                  <a:pos x="26" y="14"/>
                </a:cxn>
                <a:cxn ang="0">
                  <a:pos x="25" y="20"/>
                </a:cxn>
                <a:cxn ang="0">
                  <a:pos x="22" y="25"/>
                </a:cxn>
                <a:cxn ang="0">
                  <a:pos x="17" y="29"/>
                </a:cxn>
                <a:cxn ang="0">
                  <a:pos x="13" y="30"/>
                </a:cxn>
                <a:cxn ang="0">
                  <a:pos x="8" y="29"/>
                </a:cxn>
                <a:cxn ang="0">
                  <a:pos x="3" y="25"/>
                </a:cxn>
                <a:cxn ang="0">
                  <a:pos x="1" y="20"/>
                </a:cxn>
                <a:cxn ang="0">
                  <a:pos x="0" y="14"/>
                </a:cxn>
                <a:cxn ang="0">
                  <a:pos x="1" y="10"/>
                </a:cxn>
                <a:cxn ang="0">
                  <a:pos x="3" y="5"/>
                </a:cxn>
                <a:cxn ang="0">
                  <a:pos x="8" y="1"/>
                </a:cxn>
                <a:cxn ang="0">
                  <a:pos x="13" y="0"/>
                </a:cxn>
              </a:cxnLst>
              <a:rect l="0" t="0" r="r" b="b"/>
              <a:pathLst>
                <a:path w="26" h="30">
                  <a:moveTo>
                    <a:pt x="13" y="0"/>
                  </a:moveTo>
                  <a:lnTo>
                    <a:pt x="17" y="1"/>
                  </a:lnTo>
                  <a:lnTo>
                    <a:pt x="22" y="5"/>
                  </a:lnTo>
                  <a:lnTo>
                    <a:pt x="25" y="10"/>
                  </a:lnTo>
                  <a:lnTo>
                    <a:pt x="26" y="14"/>
                  </a:lnTo>
                  <a:lnTo>
                    <a:pt x="25" y="20"/>
                  </a:lnTo>
                  <a:lnTo>
                    <a:pt x="22" y="25"/>
                  </a:lnTo>
                  <a:lnTo>
                    <a:pt x="17" y="29"/>
                  </a:lnTo>
                  <a:lnTo>
                    <a:pt x="13" y="30"/>
                  </a:lnTo>
                  <a:lnTo>
                    <a:pt x="8" y="29"/>
                  </a:lnTo>
                  <a:lnTo>
                    <a:pt x="3" y="25"/>
                  </a:lnTo>
                  <a:lnTo>
                    <a:pt x="1" y="20"/>
                  </a:lnTo>
                  <a:lnTo>
                    <a:pt x="0" y="14"/>
                  </a:lnTo>
                  <a:lnTo>
                    <a:pt x="1" y="10"/>
                  </a:lnTo>
                  <a:lnTo>
                    <a:pt x="3" y="5"/>
                  </a:lnTo>
                  <a:lnTo>
                    <a:pt x="8" y="1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EAB5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3335" name="Freeform 263"/>
            <p:cNvSpPr>
              <a:spLocks/>
            </p:cNvSpPr>
            <p:nvPr/>
          </p:nvSpPr>
          <p:spPr bwMode="auto">
            <a:xfrm>
              <a:off x="4385" y="3426"/>
              <a:ext cx="113" cy="124"/>
            </a:xfrm>
            <a:custGeom>
              <a:avLst/>
              <a:gdLst/>
              <a:ahLst/>
              <a:cxnLst>
                <a:cxn ang="0">
                  <a:pos x="57" y="0"/>
                </a:cxn>
                <a:cxn ang="0">
                  <a:pos x="68" y="1"/>
                </a:cxn>
                <a:cxn ang="0">
                  <a:pos x="79" y="5"/>
                </a:cxn>
                <a:cxn ang="0">
                  <a:pos x="88" y="11"/>
                </a:cxn>
                <a:cxn ang="0">
                  <a:pos x="97" y="18"/>
                </a:cxn>
                <a:cxn ang="0">
                  <a:pos x="104" y="28"/>
                </a:cxn>
                <a:cxn ang="0">
                  <a:pos x="109" y="38"/>
                </a:cxn>
                <a:cxn ang="0">
                  <a:pos x="112" y="49"/>
                </a:cxn>
                <a:cxn ang="0">
                  <a:pos x="113" y="62"/>
                </a:cxn>
                <a:cxn ang="0">
                  <a:pos x="112" y="75"/>
                </a:cxn>
                <a:cxn ang="0">
                  <a:pos x="109" y="86"/>
                </a:cxn>
                <a:cxn ang="0">
                  <a:pos x="104" y="97"/>
                </a:cxn>
                <a:cxn ang="0">
                  <a:pos x="97" y="106"/>
                </a:cxn>
                <a:cxn ang="0">
                  <a:pos x="88" y="114"/>
                </a:cxn>
                <a:cxn ang="0">
                  <a:pos x="79" y="120"/>
                </a:cxn>
                <a:cxn ang="0">
                  <a:pos x="68" y="123"/>
                </a:cxn>
                <a:cxn ang="0">
                  <a:pos x="57" y="124"/>
                </a:cxn>
                <a:cxn ang="0">
                  <a:pos x="45" y="123"/>
                </a:cxn>
                <a:cxn ang="0">
                  <a:pos x="36" y="120"/>
                </a:cxn>
                <a:cxn ang="0">
                  <a:pos x="25" y="114"/>
                </a:cxn>
                <a:cxn ang="0">
                  <a:pos x="17" y="106"/>
                </a:cxn>
                <a:cxn ang="0">
                  <a:pos x="10" y="97"/>
                </a:cxn>
                <a:cxn ang="0">
                  <a:pos x="5" y="86"/>
                </a:cxn>
                <a:cxn ang="0">
                  <a:pos x="1" y="75"/>
                </a:cxn>
                <a:cxn ang="0">
                  <a:pos x="0" y="62"/>
                </a:cxn>
                <a:cxn ang="0">
                  <a:pos x="1" y="49"/>
                </a:cxn>
                <a:cxn ang="0">
                  <a:pos x="5" y="38"/>
                </a:cxn>
                <a:cxn ang="0">
                  <a:pos x="10" y="28"/>
                </a:cxn>
                <a:cxn ang="0">
                  <a:pos x="17" y="18"/>
                </a:cxn>
                <a:cxn ang="0">
                  <a:pos x="25" y="11"/>
                </a:cxn>
                <a:cxn ang="0">
                  <a:pos x="36" y="5"/>
                </a:cxn>
                <a:cxn ang="0">
                  <a:pos x="45" y="1"/>
                </a:cxn>
                <a:cxn ang="0">
                  <a:pos x="57" y="0"/>
                </a:cxn>
              </a:cxnLst>
              <a:rect l="0" t="0" r="r" b="b"/>
              <a:pathLst>
                <a:path w="113" h="124">
                  <a:moveTo>
                    <a:pt x="57" y="0"/>
                  </a:moveTo>
                  <a:lnTo>
                    <a:pt x="68" y="1"/>
                  </a:lnTo>
                  <a:lnTo>
                    <a:pt x="79" y="5"/>
                  </a:lnTo>
                  <a:lnTo>
                    <a:pt x="88" y="11"/>
                  </a:lnTo>
                  <a:lnTo>
                    <a:pt x="97" y="18"/>
                  </a:lnTo>
                  <a:lnTo>
                    <a:pt x="104" y="28"/>
                  </a:lnTo>
                  <a:lnTo>
                    <a:pt x="109" y="38"/>
                  </a:lnTo>
                  <a:lnTo>
                    <a:pt x="112" y="49"/>
                  </a:lnTo>
                  <a:lnTo>
                    <a:pt x="113" y="62"/>
                  </a:lnTo>
                  <a:lnTo>
                    <a:pt x="112" y="75"/>
                  </a:lnTo>
                  <a:lnTo>
                    <a:pt x="109" y="86"/>
                  </a:lnTo>
                  <a:lnTo>
                    <a:pt x="104" y="97"/>
                  </a:lnTo>
                  <a:lnTo>
                    <a:pt x="97" y="106"/>
                  </a:lnTo>
                  <a:lnTo>
                    <a:pt x="88" y="114"/>
                  </a:lnTo>
                  <a:lnTo>
                    <a:pt x="79" y="120"/>
                  </a:lnTo>
                  <a:lnTo>
                    <a:pt x="68" y="123"/>
                  </a:lnTo>
                  <a:lnTo>
                    <a:pt x="57" y="124"/>
                  </a:lnTo>
                  <a:lnTo>
                    <a:pt x="45" y="123"/>
                  </a:lnTo>
                  <a:lnTo>
                    <a:pt x="36" y="120"/>
                  </a:lnTo>
                  <a:lnTo>
                    <a:pt x="25" y="114"/>
                  </a:lnTo>
                  <a:lnTo>
                    <a:pt x="17" y="106"/>
                  </a:lnTo>
                  <a:lnTo>
                    <a:pt x="10" y="97"/>
                  </a:lnTo>
                  <a:lnTo>
                    <a:pt x="5" y="86"/>
                  </a:lnTo>
                  <a:lnTo>
                    <a:pt x="1" y="75"/>
                  </a:lnTo>
                  <a:lnTo>
                    <a:pt x="0" y="62"/>
                  </a:lnTo>
                  <a:lnTo>
                    <a:pt x="1" y="49"/>
                  </a:lnTo>
                  <a:lnTo>
                    <a:pt x="5" y="38"/>
                  </a:lnTo>
                  <a:lnTo>
                    <a:pt x="10" y="28"/>
                  </a:lnTo>
                  <a:lnTo>
                    <a:pt x="17" y="18"/>
                  </a:lnTo>
                  <a:lnTo>
                    <a:pt x="25" y="11"/>
                  </a:lnTo>
                  <a:lnTo>
                    <a:pt x="36" y="5"/>
                  </a:lnTo>
                  <a:lnTo>
                    <a:pt x="45" y="1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B76B0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3336" name="Freeform 264"/>
            <p:cNvSpPr>
              <a:spLocks/>
            </p:cNvSpPr>
            <p:nvPr/>
          </p:nvSpPr>
          <p:spPr bwMode="auto">
            <a:xfrm>
              <a:off x="4388" y="3427"/>
              <a:ext cx="106" cy="117"/>
            </a:xfrm>
            <a:custGeom>
              <a:avLst/>
              <a:gdLst/>
              <a:ahLst/>
              <a:cxnLst>
                <a:cxn ang="0">
                  <a:pos x="52" y="0"/>
                </a:cxn>
                <a:cxn ang="0">
                  <a:pos x="63" y="2"/>
                </a:cxn>
                <a:cxn ang="0">
                  <a:pos x="74" y="5"/>
                </a:cxn>
                <a:cxn ang="0">
                  <a:pos x="82" y="10"/>
                </a:cxn>
                <a:cxn ang="0">
                  <a:pos x="90" y="17"/>
                </a:cxn>
                <a:cxn ang="0">
                  <a:pos x="96" y="27"/>
                </a:cxn>
                <a:cxn ang="0">
                  <a:pos x="101" y="36"/>
                </a:cxn>
                <a:cxn ang="0">
                  <a:pos x="105" y="47"/>
                </a:cxn>
                <a:cxn ang="0">
                  <a:pos x="106" y="59"/>
                </a:cxn>
                <a:cxn ang="0">
                  <a:pos x="105" y="71"/>
                </a:cxn>
                <a:cxn ang="0">
                  <a:pos x="101" y="82"/>
                </a:cxn>
                <a:cxn ang="0">
                  <a:pos x="96" y="91"/>
                </a:cxn>
                <a:cxn ang="0">
                  <a:pos x="90" y="101"/>
                </a:cxn>
                <a:cxn ang="0">
                  <a:pos x="82" y="108"/>
                </a:cxn>
                <a:cxn ang="0">
                  <a:pos x="74" y="113"/>
                </a:cxn>
                <a:cxn ang="0">
                  <a:pos x="63" y="116"/>
                </a:cxn>
                <a:cxn ang="0">
                  <a:pos x="52" y="117"/>
                </a:cxn>
                <a:cxn ang="0">
                  <a:pos x="41" y="116"/>
                </a:cxn>
                <a:cxn ang="0">
                  <a:pos x="32" y="113"/>
                </a:cxn>
                <a:cxn ang="0">
                  <a:pos x="23" y="108"/>
                </a:cxn>
                <a:cxn ang="0">
                  <a:pos x="15" y="101"/>
                </a:cxn>
                <a:cxn ang="0">
                  <a:pos x="9" y="91"/>
                </a:cxn>
                <a:cxn ang="0">
                  <a:pos x="4" y="82"/>
                </a:cxn>
                <a:cxn ang="0">
                  <a:pos x="1" y="71"/>
                </a:cxn>
                <a:cxn ang="0">
                  <a:pos x="0" y="59"/>
                </a:cxn>
                <a:cxn ang="0">
                  <a:pos x="1" y="47"/>
                </a:cxn>
                <a:cxn ang="0">
                  <a:pos x="4" y="36"/>
                </a:cxn>
                <a:cxn ang="0">
                  <a:pos x="9" y="27"/>
                </a:cxn>
                <a:cxn ang="0">
                  <a:pos x="15" y="17"/>
                </a:cxn>
                <a:cxn ang="0">
                  <a:pos x="23" y="10"/>
                </a:cxn>
                <a:cxn ang="0">
                  <a:pos x="32" y="5"/>
                </a:cxn>
                <a:cxn ang="0">
                  <a:pos x="41" y="2"/>
                </a:cxn>
                <a:cxn ang="0">
                  <a:pos x="52" y="0"/>
                </a:cxn>
              </a:cxnLst>
              <a:rect l="0" t="0" r="r" b="b"/>
              <a:pathLst>
                <a:path w="106" h="117">
                  <a:moveTo>
                    <a:pt x="52" y="0"/>
                  </a:moveTo>
                  <a:lnTo>
                    <a:pt x="63" y="2"/>
                  </a:lnTo>
                  <a:lnTo>
                    <a:pt x="74" y="5"/>
                  </a:lnTo>
                  <a:lnTo>
                    <a:pt x="82" y="10"/>
                  </a:lnTo>
                  <a:lnTo>
                    <a:pt x="90" y="17"/>
                  </a:lnTo>
                  <a:lnTo>
                    <a:pt x="96" y="27"/>
                  </a:lnTo>
                  <a:lnTo>
                    <a:pt x="101" y="36"/>
                  </a:lnTo>
                  <a:lnTo>
                    <a:pt x="105" y="47"/>
                  </a:lnTo>
                  <a:lnTo>
                    <a:pt x="106" y="59"/>
                  </a:lnTo>
                  <a:lnTo>
                    <a:pt x="105" y="71"/>
                  </a:lnTo>
                  <a:lnTo>
                    <a:pt x="101" y="82"/>
                  </a:lnTo>
                  <a:lnTo>
                    <a:pt x="96" y="91"/>
                  </a:lnTo>
                  <a:lnTo>
                    <a:pt x="90" y="101"/>
                  </a:lnTo>
                  <a:lnTo>
                    <a:pt x="82" y="108"/>
                  </a:lnTo>
                  <a:lnTo>
                    <a:pt x="74" y="113"/>
                  </a:lnTo>
                  <a:lnTo>
                    <a:pt x="63" y="116"/>
                  </a:lnTo>
                  <a:lnTo>
                    <a:pt x="52" y="117"/>
                  </a:lnTo>
                  <a:lnTo>
                    <a:pt x="41" y="116"/>
                  </a:lnTo>
                  <a:lnTo>
                    <a:pt x="32" y="113"/>
                  </a:lnTo>
                  <a:lnTo>
                    <a:pt x="23" y="108"/>
                  </a:lnTo>
                  <a:lnTo>
                    <a:pt x="15" y="101"/>
                  </a:lnTo>
                  <a:lnTo>
                    <a:pt x="9" y="91"/>
                  </a:lnTo>
                  <a:lnTo>
                    <a:pt x="4" y="82"/>
                  </a:lnTo>
                  <a:lnTo>
                    <a:pt x="1" y="71"/>
                  </a:lnTo>
                  <a:lnTo>
                    <a:pt x="0" y="59"/>
                  </a:lnTo>
                  <a:lnTo>
                    <a:pt x="1" y="47"/>
                  </a:lnTo>
                  <a:lnTo>
                    <a:pt x="4" y="36"/>
                  </a:lnTo>
                  <a:lnTo>
                    <a:pt x="9" y="27"/>
                  </a:lnTo>
                  <a:lnTo>
                    <a:pt x="15" y="17"/>
                  </a:lnTo>
                  <a:lnTo>
                    <a:pt x="23" y="10"/>
                  </a:lnTo>
                  <a:lnTo>
                    <a:pt x="32" y="5"/>
                  </a:lnTo>
                  <a:lnTo>
                    <a:pt x="41" y="2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BC720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3337" name="Freeform 265"/>
            <p:cNvSpPr>
              <a:spLocks/>
            </p:cNvSpPr>
            <p:nvPr/>
          </p:nvSpPr>
          <p:spPr bwMode="auto">
            <a:xfrm>
              <a:off x="4389" y="3429"/>
              <a:ext cx="100" cy="108"/>
            </a:xfrm>
            <a:custGeom>
              <a:avLst/>
              <a:gdLst/>
              <a:ahLst/>
              <a:cxnLst>
                <a:cxn ang="0">
                  <a:pos x="50" y="0"/>
                </a:cxn>
                <a:cxn ang="0">
                  <a:pos x="59" y="1"/>
                </a:cxn>
                <a:cxn ang="0">
                  <a:pos x="69" y="4"/>
                </a:cxn>
                <a:cxn ang="0">
                  <a:pos x="77" y="9"/>
                </a:cxn>
                <a:cxn ang="0">
                  <a:pos x="86" y="15"/>
                </a:cxn>
                <a:cxn ang="0">
                  <a:pos x="92" y="23"/>
                </a:cxn>
                <a:cxn ang="0">
                  <a:pos x="96" y="33"/>
                </a:cxn>
                <a:cxn ang="0">
                  <a:pos x="99" y="44"/>
                </a:cxn>
                <a:cxn ang="0">
                  <a:pos x="100" y="54"/>
                </a:cxn>
                <a:cxn ang="0">
                  <a:pos x="99" y="65"/>
                </a:cxn>
                <a:cxn ang="0">
                  <a:pos x="96" y="76"/>
                </a:cxn>
                <a:cxn ang="0">
                  <a:pos x="92" y="84"/>
                </a:cxn>
                <a:cxn ang="0">
                  <a:pos x="86" y="93"/>
                </a:cxn>
                <a:cxn ang="0">
                  <a:pos x="77" y="99"/>
                </a:cxn>
                <a:cxn ang="0">
                  <a:pos x="69" y="103"/>
                </a:cxn>
                <a:cxn ang="0">
                  <a:pos x="59" y="107"/>
                </a:cxn>
                <a:cxn ang="0">
                  <a:pos x="50" y="108"/>
                </a:cxn>
                <a:cxn ang="0">
                  <a:pos x="40" y="107"/>
                </a:cxn>
                <a:cxn ang="0">
                  <a:pos x="31" y="103"/>
                </a:cxn>
                <a:cxn ang="0">
                  <a:pos x="22" y="99"/>
                </a:cxn>
                <a:cxn ang="0">
                  <a:pos x="14" y="93"/>
                </a:cxn>
                <a:cxn ang="0">
                  <a:pos x="8" y="84"/>
                </a:cxn>
                <a:cxn ang="0">
                  <a:pos x="3" y="76"/>
                </a:cxn>
                <a:cxn ang="0">
                  <a:pos x="1" y="65"/>
                </a:cxn>
                <a:cxn ang="0">
                  <a:pos x="0" y="54"/>
                </a:cxn>
                <a:cxn ang="0">
                  <a:pos x="1" y="44"/>
                </a:cxn>
                <a:cxn ang="0">
                  <a:pos x="3" y="33"/>
                </a:cxn>
                <a:cxn ang="0">
                  <a:pos x="8" y="23"/>
                </a:cxn>
                <a:cxn ang="0">
                  <a:pos x="14" y="15"/>
                </a:cxn>
                <a:cxn ang="0">
                  <a:pos x="22" y="9"/>
                </a:cxn>
                <a:cxn ang="0">
                  <a:pos x="31" y="4"/>
                </a:cxn>
                <a:cxn ang="0">
                  <a:pos x="40" y="1"/>
                </a:cxn>
                <a:cxn ang="0">
                  <a:pos x="50" y="0"/>
                </a:cxn>
              </a:cxnLst>
              <a:rect l="0" t="0" r="r" b="b"/>
              <a:pathLst>
                <a:path w="100" h="108">
                  <a:moveTo>
                    <a:pt x="50" y="0"/>
                  </a:moveTo>
                  <a:lnTo>
                    <a:pt x="59" y="1"/>
                  </a:lnTo>
                  <a:lnTo>
                    <a:pt x="69" y="4"/>
                  </a:lnTo>
                  <a:lnTo>
                    <a:pt x="77" y="9"/>
                  </a:lnTo>
                  <a:lnTo>
                    <a:pt x="86" y="15"/>
                  </a:lnTo>
                  <a:lnTo>
                    <a:pt x="92" y="23"/>
                  </a:lnTo>
                  <a:lnTo>
                    <a:pt x="96" y="33"/>
                  </a:lnTo>
                  <a:lnTo>
                    <a:pt x="99" y="44"/>
                  </a:lnTo>
                  <a:lnTo>
                    <a:pt x="100" y="54"/>
                  </a:lnTo>
                  <a:lnTo>
                    <a:pt x="99" y="65"/>
                  </a:lnTo>
                  <a:lnTo>
                    <a:pt x="96" y="76"/>
                  </a:lnTo>
                  <a:lnTo>
                    <a:pt x="92" y="84"/>
                  </a:lnTo>
                  <a:lnTo>
                    <a:pt x="86" y="93"/>
                  </a:lnTo>
                  <a:lnTo>
                    <a:pt x="77" y="99"/>
                  </a:lnTo>
                  <a:lnTo>
                    <a:pt x="69" y="103"/>
                  </a:lnTo>
                  <a:lnTo>
                    <a:pt x="59" y="107"/>
                  </a:lnTo>
                  <a:lnTo>
                    <a:pt x="50" y="108"/>
                  </a:lnTo>
                  <a:lnTo>
                    <a:pt x="40" y="107"/>
                  </a:lnTo>
                  <a:lnTo>
                    <a:pt x="31" y="103"/>
                  </a:lnTo>
                  <a:lnTo>
                    <a:pt x="22" y="99"/>
                  </a:lnTo>
                  <a:lnTo>
                    <a:pt x="14" y="93"/>
                  </a:lnTo>
                  <a:lnTo>
                    <a:pt x="8" y="84"/>
                  </a:lnTo>
                  <a:lnTo>
                    <a:pt x="3" y="76"/>
                  </a:lnTo>
                  <a:lnTo>
                    <a:pt x="1" y="65"/>
                  </a:lnTo>
                  <a:lnTo>
                    <a:pt x="0" y="54"/>
                  </a:lnTo>
                  <a:lnTo>
                    <a:pt x="1" y="44"/>
                  </a:lnTo>
                  <a:lnTo>
                    <a:pt x="3" y="33"/>
                  </a:lnTo>
                  <a:lnTo>
                    <a:pt x="8" y="23"/>
                  </a:lnTo>
                  <a:lnTo>
                    <a:pt x="14" y="15"/>
                  </a:lnTo>
                  <a:lnTo>
                    <a:pt x="22" y="9"/>
                  </a:lnTo>
                  <a:lnTo>
                    <a:pt x="31" y="4"/>
                  </a:lnTo>
                  <a:lnTo>
                    <a:pt x="40" y="1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C17A0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3338" name="Freeform 266"/>
            <p:cNvSpPr>
              <a:spLocks/>
            </p:cNvSpPr>
            <p:nvPr/>
          </p:nvSpPr>
          <p:spPr bwMode="auto">
            <a:xfrm>
              <a:off x="4391" y="3430"/>
              <a:ext cx="92" cy="101"/>
            </a:xfrm>
            <a:custGeom>
              <a:avLst/>
              <a:gdLst/>
              <a:ahLst/>
              <a:cxnLst>
                <a:cxn ang="0">
                  <a:pos x="45" y="0"/>
                </a:cxn>
                <a:cxn ang="0">
                  <a:pos x="55" y="1"/>
                </a:cxn>
                <a:cxn ang="0">
                  <a:pos x="63" y="3"/>
                </a:cxn>
                <a:cxn ang="0">
                  <a:pos x="72" y="8"/>
                </a:cxn>
                <a:cxn ang="0">
                  <a:pos x="79" y="14"/>
                </a:cxn>
                <a:cxn ang="0">
                  <a:pos x="84" y="22"/>
                </a:cxn>
                <a:cxn ang="0">
                  <a:pos x="88" y="31"/>
                </a:cxn>
                <a:cxn ang="0">
                  <a:pos x="91" y="40"/>
                </a:cxn>
                <a:cxn ang="0">
                  <a:pos x="92" y="50"/>
                </a:cxn>
                <a:cxn ang="0">
                  <a:pos x="91" y="61"/>
                </a:cxn>
                <a:cxn ang="0">
                  <a:pos x="88" y="70"/>
                </a:cxn>
                <a:cxn ang="0">
                  <a:pos x="84" y="79"/>
                </a:cxn>
                <a:cxn ang="0">
                  <a:pos x="79" y="86"/>
                </a:cxn>
                <a:cxn ang="0">
                  <a:pos x="72" y="93"/>
                </a:cxn>
                <a:cxn ang="0">
                  <a:pos x="63" y="98"/>
                </a:cxn>
                <a:cxn ang="0">
                  <a:pos x="55" y="100"/>
                </a:cxn>
                <a:cxn ang="0">
                  <a:pos x="45" y="101"/>
                </a:cxn>
                <a:cxn ang="0">
                  <a:pos x="36" y="100"/>
                </a:cxn>
                <a:cxn ang="0">
                  <a:pos x="28" y="98"/>
                </a:cxn>
                <a:cxn ang="0">
                  <a:pos x="20" y="93"/>
                </a:cxn>
                <a:cxn ang="0">
                  <a:pos x="13" y="86"/>
                </a:cxn>
                <a:cxn ang="0">
                  <a:pos x="7" y="79"/>
                </a:cxn>
                <a:cxn ang="0">
                  <a:pos x="4" y="70"/>
                </a:cxn>
                <a:cxn ang="0">
                  <a:pos x="1" y="61"/>
                </a:cxn>
                <a:cxn ang="0">
                  <a:pos x="0" y="50"/>
                </a:cxn>
                <a:cxn ang="0">
                  <a:pos x="1" y="40"/>
                </a:cxn>
                <a:cxn ang="0">
                  <a:pos x="4" y="31"/>
                </a:cxn>
                <a:cxn ang="0">
                  <a:pos x="7" y="22"/>
                </a:cxn>
                <a:cxn ang="0">
                  <a:pos x="13" y="14"/>
                </a:cxn>
                <a:cxn ang="0">
                  <a:pos x="20" y="8"/>
                </a:cxn>
                <a:cxn ang="0">
                  <a:pos x="28" y="3"/>
                </a:cxn>
                <a:cxn ang="0">
                  <a:pos x="36" y="1"/>
                </a:cxn>
                <a:cxn ang="0">
                  <a:pos x="45" y="0"/>
                </a:cxn>
              </a:cxnLst>
              <a:rect l="0" t="0" r="r" b="b"/>
              <a:pathLst>
                <a:path w="92" h="101">
                  <a:moveTo>
                    <a:pt x="45" y="0"/>
                  </a:moveTo>
                  <a:lnTo>
                    <a:pt x="55" y="1"/>
                  </a:lnTo>
                  <a:lnTo>
                    <a:pt x="63" y="3"/>
                  </a:lnTo>
                  <a:lnTo>
                    <a:pt x="72" y="8"/>
                  </a:lnTo>
                  <a:lnTo>
                    <a:pt x="79" y="14"/>
                  </a:lnTo>
                  <a:lnTo>
                    <a:pt x="84" y="22"/>
                  </a:lnTo>
                  <a:lnTo>
                    <a:pt x="88" y="31"/>
                  </a:lnTo>
                  <a:lnTo>
                    <a:pt x="91" y="40"/>
                  </a:lnTo>
                  <a:lnTo>
                    <a:pt x="92" y="50"/>
                  </a:lnTo>
                  <a:lnTo>
                    <a:pt x="91" y="61"/>
                  </a:lnTo>
                  <a:lnTo>
                    <a:pt x="88" y="70"/>
                  </a:lnTo>
                  <a:lnTo>
                    <a:pt x="84" y="79"/>
                  </a:lnTo>
                  <a:lnTo>
                    <a:pt x="79" y="86"/>
                  </a:lnTo>
                  <a:lnTo>
                    <a:pt x="72" y="93"/>
                  </a:lnTo>
                  <a:lnTo>
                    <a:pt x="63" y="98"/>
                  </a:lnTo>
                  <a:lnTo>
                    <a:pt x="55" y="100"/>
                  </a:lnTo>
                  <a:lnTo>
                    <a:pt x="45" y="101"/>
                  </a:lnTo>
                  <a:lnTo>
                    <a:pt x="36" y="100"/>
                  </a:lnTo>
                  <a:lnTo>
                    <a:pt x="28" y="98"/>
                  </a:lnTo>
                  <a:lnTo>
                    <a:pt x="20" y="93"/>
                  </a:lnTo>
                  <a:lnTo>
                    <a:pt x="13" y="86"/>
                  </a:lnTo>
                  <a:lnTo>
                    <a:pt x="7" y="79"/>
                  </a:lnTo>
                  <a:lnTo>
                    <a:pt x="4" y="70"/>
                  </a:lnTo>
                  <a:lnTo>
                    <a:pt x="1" y="61"/>
                  </a:lnTo>
                  <a:lnTo>
                    <a:pt x="0" y="50"/>
                  </a:lnTo>
                  <a:lnTo>
                    <a:pt x="1" y="40"/>
                  </a:lnTo>
                  <a:lnTo>
                    <a:pt x="4" y="31"/>
                  </a:lnTo>
                  <a:lnTo>
                    <a:pt x="7" y="22"/>
                  </a:lnTo>
                  <a:lnTo>
                    <a:pt x="13" y="14"/>
                  </a:lnTo>
                  <a:lnTo>
                    <a:pt x="20" y="8"/>
                  </a:lnTo>
                  <a:lnTo>
                    <a:pt x="28" y="3"/>
                  </a:lnTo>
                  <a:lnTo>
                    <a:pt x="36" y="1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C47C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3339" name="Freeform 267"/>
            <p:cNvSpPr>
              <a:spLocks/>
            </p:cNvSpPr>
            <p:nvPr/>
          </p:nvSpPr>
          <p:spPr bwMode="auto">
            <a:xfrm>
              <a:off x="4392" y="3431"/>
              <a:ext cx="86" cy="94"/>
            </a:xfrm>
            <a:custGeom>
              <a:avLst/>
              <a:gdLst/>
              <a:ahLst/>
              <a:cxnLst>
                <a:cxn ang="0">
                  <a:pos x="43" y="0"/>
                </a:cxn>
                <a:cxn ang="0">
                  <a:pos x="52" y="1"/>
                </a:cxn>
                <a:cxn ang="0">
                  <a:pos x="60" y="4"/>
                </a:cxn>
                <a:cxn ang="0">
                  <a:pos x="67" y="8"/>
                </a:cxn>
                <a:cxn ang="0">
                  <a:pos x="74" y="14"/>
                </a:cxn>
                <a:cxn ang="0">
                  <a:pos x="79" y="20"/>
                </a:cxn>
                <a:cxn ang="0">
                  <a:pos x="83" y="29"/>
                </a:cxn>
                <a:cxn ang="0">
                  <a:pos x="85" y="37"/>
                </a:cxn>
                <a:cxn ang="0">
                  <a:pos x="86" y="47"/>
                </a:cxn>
                <a:cxn ang="0">
                  <a:pos x="85" y="56"/>
                </a:cxn>
                <a:cxn ang="0">
                  <a:pos x="83" y="66"/>
                </a:cxn>
                <a:cxn ang="0">
                  <a:pos x="79" y="73"/>
                </a:cxn>
                <a:cxn ang="0">
                  <a:pos x="74" y="80"/>
                </a:cxn>
                <a:cxn ang="0">
                  <a:pos x="67" y="86"/>
                </a:cxn>
                <a:cxn ang="0">
                  <a:pos x="60" y="91"/>
                </a:cxn>
                <a:cxn ang="0">
                  <a:pos x="52" y="93"/>
                </a:cxn>
                <a:cxn ang="0">
                  <a:pos x="43" y="94"/>
                </a:cxn>
                <a:cxn ang="0">
                  <a:pos x="35" y="93"/>
                </a:cxn>
                <a:cxn ang="0">
                  <a:pos x="27" y="91"/>
                </a:cxn>
                <a:cxn ang="0">
                  <a:pos x="19" y="86"/>
                </a:cxn>
                <a:cxn ang="0">
                  <a:pos x="13" y="80"/>
                </a:cxn>
                <a:cxn ang="0">
                  <a:pos x="7" y="73"/>
                </a:cxn>
                <a:cxn ang="0">
                  <a:pos x="4" y="66"/>
                </a:cxn>
                <a:cxn ang="0">
                  <a:pos x="2" y="56"/>
                </a:cxn>
                <a:cxn ang="0">
                  <a:pos x="0" y="47"/>
                </a:cxn>
                <a:cxn ang="0">
                  <a:pos x="2" y="37"/>
                </a:cxn>
                <a:cxn ang="0">
                  <a:pos x="4" y="29"/>
                </a:cxn>
                <a:cxn ang="0">
                  <a:pos x="7" y="20"/>
                </a:cxn>
                <a:cxn ang="0">
                  <a:pos x="13" y="14"/>
                </a:cxn>
                <a:cxn ang="0">
                  <a:pos x="19" y="8"/>
                </a:cxn>
                <a:cxn ang="0">
                  <a:pos x="27" y="4"/>
                </a:cxn>
                <a:cxn ang="0">
                  <a:pos x="35" y="1"/>
                </a:cxn>
                <a:cxn ang="0">
                  <a:pos x="43" y="0"/>
                </a:cxn>
              </a:cxnLst>
              <a:rect l="0" t="0" r="r" b="b"/>
              <a:pathLst>
                <a:path w="86" h="94">
                  <a:moveTo>
                    <a:pt x="43" y="0"/>
                  </a:moveTo>
                  <a:lnTo>
                    <a:pt x="52" y="1"/>
                  </a:lnTo>
                  <a:lnTo>
                    <a:pt x="60" y="4"/>
                  </a:lnTo>
                  <a:lnTo>
                    <a:pt x="67" y="8"/>
                  </a:lnTo>
                  <a:lnTo>
                    <a:pt x="74" y="14"/>
                  </a:lnTo>
                  <a:lnTo>
                    <a:pt x="79" y="20"/>
                  </a:lnTo>
                  <a:lnTo>
                    <a:pt x="83" y="29"/>
                  </a:lnTo>
                  <a:lnTo>
                    <a:pt x="85" y="37"/>
                  </a:lnTo>
                  <a:lnTo>
                    <a:pt x="86" y="47"/>
                  </a:lnTo>
                  <a:lnTo>
                    <a:pt x="85" y="56"/>
                  </a:lnTo>
                  <a:lnTo>
                    <a:pt x="83" y="66"/>
                  </a:lnTo>
                  <a:lnTo>
                    <a:pt x="79" y="73"/>
                  </a:lnTo>
                  <a:lnTo>
                    <a:pt x="74" y="80"/>
                  </a:lnTo>
                  <a:lnTo>
                    <a:pt x="67" y="86"/>
                  </a:lnTo>
                  <a:lnTo>
                    <a:pt x="60" y="91"/>
                  </a:lnTo>
                  <a:lnTo>
                    <a:pt x="52" y="93"/>
                  </a:lnTo>
                  <a:lnTo>
                    <a:pt x="43" y="94"/>
                  </a:lnTo>
                  <a:lnTo>
                    <a:pt x="35" y="93"/>
                  </a:lnTo>
                  <a:lnTo>
                    <a:pt x="27" y="91"/>
                  </a:lnTo>
                  <a:lnTo>
                    <a:pt x="19" y="86"/>
                  </a:lnTo>
                  <a:lnTo>
                    <a:pt x="13" y="80"/>
                  </a:lnTo>
                  <a:lnTo>
                    <a:pt x="7" y="73"/>
                  </a:lnTo>
                  <a:lnTo>
                    <a:pt x="4" y="66"/>
                  </a:lnTo>
                  <a:lnTo>
                    <a:pt x="2" y="56"/>
                  </a:lnTo>
                  <a:lnTo>
                    <a:pt x="0" y="47"/>
                  </a:lnTo>
                  <a:lnTo>
                    <a:pt x="2" y="37"/>
                  </a:lnTo>
                  <a:lnTo>
                    <a:pt x="4" y="29"/>
                  </a:lnTo>
                  <a:lnTo>
                    <a:pt x="7" y="20"/>
                  </a:lnTo>
                  <a:lnTo>
                    <a:pt x="13" y="14"/>
                  </a:lnTo>
                  <a:lnTo>
                    <a:pt x="19" y="8"/>
                  </a:lnTo>
                  <a:lnTo>
                    <a:pt x="27" y="4"/>
                  </a:lnTo>
                  <a:lnTo>
                    <a:pt x="35" y="1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C98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3340" name="Freeform 268"/>
            <p:cNvSpPr>
              <a:spLocks/>
            </p:cNvSpPr>
            <p:nvPr/>
          </p:nvSpPr>
          <p:spPr bwMode="auto">
            <a:xfrm>
              <a:off x="4395" y="3432"/>
              <a:ext cx="77" cy="86"/>
            </a:xfrm>
            <a:custGeom>
              <a:avLst/>
              <a:gdLst/>
              <a:ahLst/>
              <a:cxnLst>
                <a:cxn ang="0">
                  <a:pos x="38" y="0"/>
                </a:cxn>
                <a:cxn ang="0">
                  <a:pos x="46" y="1"/>
                </a:cxn>
                <a:cxn ang="0">
                  <a:pos x="53" y="4"/>
                </a:cxn>
                <a:cxn ang="0">
                  <a:pos x="61" y="7"/>
                </a:cxn>
                <a:cxn ang="0">
                  <a:pos x="67" y="12"/>
                </a:cxn>
                <a:cxn ang="0">
                  <a:pos x="71" y="19"/>
                </a:cxn>
                <a:cxn ang="0">
                  <a:pos x="75" y="26"/>
                </a:cxn>
                <a:cxn ang="0">
                  <a:pos x="76" y="35"/>
                </a:cxn>
                <a:cxn ang="0">
                  <a:pos x="77" y="43"/>
                </a:cxn>
                <a:cxn ang="0">
                  <a:pos x="76" y="51"/>
                </a:cxn>
                <a:cxn ang="0">
                  <a:pos x="75" y="60"/>
                </a:cxn>
                <a:cxn ang="0">
                  <a:pos x="71" y="67"/>
                </a:cxn>
                <a:cxn ang="0">
                  <a:pos x="67" y="73"/>
                </a:cxn>
                <a:cxn ang="0">
                  <a:pos x="61" y="79"/>
                </a:cxn>
                <a:cxn ang="0">
                  <a:pos x="53" y="82"/>
                </a:cxn>
                <a:cxn ang="0">
                  <a:pos x="46" y="85"/>
                </a:cxn>
                <a:cxn ang="0">
                  <a:pos x="38" y="86"/>
                </a:cxn>
                <a:cxn ang="0">
                  <a:pos x="30" y="85"/>
                </a:cxn>
                <a:cxn ang="0">
                  <a:pos x="22" y="82"/>
                </a:cxn>
                <a:cxn ang="0">
                  <a:pos x="16" y="79"/>
                </a:cxn>
                <a:cxn ang="0">
                  <a:pos x="10" y="73"/>
                </a:cxn>
                <a:cxn ang="0">
                  <a:pos x="6" y="67"/>
                </a:cxn>
                <a:cxn ang="0">
                  <a:pos x="2" y="60"/>
                </a:cxn>
                <a:cxn ang="0">
                  <a:pos x="1" y="51"/>
                </a:cxn>
                <a:cxn ang="0">
                  <a:pos x="0" y="43"/>
                </a:cxn>
                <a:cxn ang="0">
                  <a:pos x="1" y="35"/>
                </a:cxn>
                <a:cxn ang="0">
                  <a:pos x="2" y="26"/>
                </a:cxn>
                <a:cxn ang="0">
                  <a:pos x="6" y="19"/>
                </a:cxn>
                <a:cxn ang="0">
                  <a:pos x="10" y="12"/>
                </a:cxn>
                <a:cxn ang="0">
                  <a:pos x="16" y="7"/>
                </a:cxn>
                <a:cxn ang="0">
                  <a:pos x="22" y="4"/>
                </a:cxn>
                <a:cxn ang="0">
                  <a:pos x="30" y="1"/>
                </a:cxn>
                <a:cxn ang="0">
                  <a:pos x="38" y="0"/>
                </a:cxn>
              </a:cxnLst>
              <a:rect l="0" t="0" r="r" b="b"/>
              <a:pathLst>
                <a:path w="77" h="86">
                  <a:moveTo>
                    <a:pt x="38" y="0"/>
                  </a:moveTo>
                  <a:lnTo>
                    <a:pt x="46" y="1"/>
                  </a:lnTo>
                  <a:lnTo>
                    <a:pt x="53" y="4"/>
                  </a:lnTo>
                  <a:lnTo>
                    <a:pt x="61" y="7"/>
                  </a:lnTo>
                  <a:lnTo>
                    <a:pt x="67" y="12"/>
                  </a:lnTo>
                  <a:lnTo>
                    <a:pt x="71" y="19"/>
                  </a:lnTo>
                  <a:lnTo>
                    <a:pt x="75" y="26"/>
                  </a:lnTo>
                  <a:lnTo>
                    <a:pt x="76" y="35"/>
                  </a:lnTo>
                  <a:lnTo>
                    <a:pt x="77" y="43"/>
                  </a:lnTo>
                  <a:lnTo>
                    <a:pt x="76" y="51"/>
                  </a:lnTo>
                  <a:lnTo>
                    <a:pt x="75" y="60"/>
                  </a:lnTo>
                  <a:lnTo>
                    <a:pt x="71" y="67"/>
                  </a:lnTo>
                  <a:lnTo>
                    <a:pt x="67" y="73"/>
                  </a:lnTo>
                  <a:lnTo>
                    <a:pt x="61" y="79"/>
                  </a:lnTo>
                  <a:lnTo>
                    <a:pt x="53" y="82"/>
                  </a:lnTo>
                  <a:lnTo>
                    <a:pt x="46" y="85"/>
                  </a:lnTo>
                  <a:lnTo>
                    <a:pt x="38" y="86"/>
                  </a:lnTo>
                  <a:lnTo>
                    <a:pt x="30" y="85"/>
                  </a:lnTo>
                  <a:lnTo>
                    <a:pt x="22" y="82"/>
                  </a:lnTo>
                  <a:lnTo>
                    <a:pt x="16" y="79"/>
                  </a:lnTo>
                  <a:lnTo>
                    <a:pt x="10" y="73"/>
                  </a:lnTo>
                  <a:lnTo>
                    <a:pt x="6" y="67"/>
                  </a:lnTo>
                  <a:lnTo>
                    <a:pt x="2" y="60"/>
                  </a:lnTo>
                  <a:lnTo>
                    <a:pt x="1" y="51"/>
                  </a:lnTo>
                  <a:lnTo>
                    <a:pt x="0" y="43"/>
                  </a:lnTo>
                  <a:lnTo>
                    <a:pt x="1" y="35"/>
                  </a:lnTo>
                  <a:lnTo>
                    <a:pt x="2" y="26"/>
                  </a:lnTo>
                  <a:lnTo>
                    <a:pt x="6" y="19"/>
                  </a:lnTo>
                  <a:lnTo>
                    <a:pt x="10" y="12"/>
                  </a:lnTo>
                  <a:lnTo>
                    <a:pt x="16" y="7"/>
                  </a:lnTo>
                  <a:lnTo>
                    <a:pt x="22" y="4"/>
                  </a:lnTo>
                  <a:lnTo>
                    <a:pt x="30" y="1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CE8C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3341" name="Freeform 269"/>
            <p:cNvSpPr>
              <a:spLocks/>
            </p:cNvSpPr>
            <p:nvPr/>
          </p:nvSpPr>
          <p:spPr bwMode="auto">
            <a:xfrm>
              <a:off x="4396" y="3433"/>
              <a:ext cx="71" cy="79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43" y="2"/>
                </a:cxn>
                <a:cxn ang="0">
                  <a:pos x="50" y="4"/>
                </a:cxn>
                <a:cxn ang="0">
                  <a:pos x="56" y="8"/>
                </a:cxn>
                <a:cxn ang="0">
                  <a:pos x="61" y="12"/>
                </a:cxn>
                <a:cxn ang="0">
                  <a:pos x="66" y="18"/>
                </a:cxn>
                <a:cxn ang="0">
                  <a:pos x="69" y="24"/>
                </a:cxn>
                <a:cxn ang="0">
                  <a:pos x="70" y="31"/>
                </a:cxn>
                <a:cxn ang="0">
                  <a:pos x="71" y="40"/>
                </a:cxn>
                <a:cxn ang="0">
                  <a:pos x="70" y="48"/>
                </a:cxn>
                <a:cxn ang="0">
                  <a:pos x="69" y="55"/>
                </a:cxn>
                <a:cxn ang="0">
                  <a:pos x="66" y="61"/>
                </a:cxn>
                <a:cxn ang="0">
                  <a:pos x="61" y="67"/>
                </a:cxn>
                <a:cxn ang="0">
                  <a:pos x="56" y="72"/>
                </a:cxn>
                <a:cxn ang="0">
                  <a:pos x="50" y="76"/>
                </a:cxn>
                <a:cxn ang="0">
                  <a:pos x="43" y="78"/>
                </a:cxn>
                <a:cxn ang="0">
                  <a:pos x="36" y="79"/>
                </a:cxn>
                <a:cxn ang="0">
                  <a:pos x="29" y="78"/>
                </a:cxn>
                <a:cxn ang="0">
                  <a:pos x="21" y="76"/>
                </a:cxn>
                <a:cxn ang="0">
                  <a:pos x="15" y="72"/>
                </a:cxn>
                <a:cxn ang="0">
                  <a:pos x="11" y="67"/>
                </a:cxn>
                <a:cxn ang="0">
                  <a:pos x="6" y="61"/>
                </a:cxn>
                <a:cxn ang="0">
                  <a:pos x="2" y="55"/>
                </a:cxn>
                <a:cxn ang="0">
                  <a:pos x="1" y="48"/>
                </a:cxn>
                <a:cxn ang="0">
                  <a:pos x="0" y="40"/>
                </a:cxn>
                <a:cxn ang="0">
                  <a:pos x="1" y="31"/>
                </a:cxn>
                <a:cxn ang="0">
                  <a:pos x="2" y="24"/>
                </a:cxn>
                <a:cxn ang="0">
                  <a:pos x="6" y="18"/>
                </a:cxn>
                <a:cxn ang="0">
                  <a:pos x="11" y="12"/>
                </a:cxn>
                <a:cxn ang="0">
                  <a:pos x="15" y="8"/>
                </a:cxn>
                <a:cxn ang="0">
                  <a:pos x="21" y="4"/>
                </a:cxn>
                <a:cxn ang="0">
                  <a:pos x="29" y="2"/>
                </a:cxn>
                <a:cxn ang="0">
                  <a:pos x="36" y="0"/>
                </a:cxn>
              </a:cxnLst>
              <a:rect l="0" t="0" r="r" b="b"/>
              <a:pathLst>
                <a:path w="71" h="79">
                  <a:moveTo>
                    <a:pt x="36" y="0"/>
                  </a:moveTo>
                  <a:lnTo>
                    <a:pt x="43" y="2"/>
                  </a:lnTo>
                  <a:lnTo>
                    <a:pt x="50" y="4"/>
                  </a:lnTo>
                  <a:lnTo>
                    <a:pt x="56" y="8"/>
                  </a:lnTo>
                  <a:lnTo>
                    <a:pt x="61" y="12"/>
                  </a:lnTo>
                  <a:lnTo>
                    <a:pt x="66" y="18"/>
                  </a:lnTo>
                  <a:lnTo>
                    <a:pt x="69" y="24"/>
                  </a:lnTo>
                  <a:lnTo>
                    <a:pt x="70" y="31"/>
                  </a:lnTo>
                  <a:lnTo>
                    <a:pt x="71" y="40"/>
                  </a:lnTo>
                  <a:lnTo>
                    <a:pt x="70" y="48"/>
                  </a:lnTo>
                  <a:lnTo>
                    <a:pt x="69" y="55"/>
                  </a:lnTo>
                  <a:lnTo>
                    <a:pt x="66" y="61"/>
                  </a:lnTo>
                  <a:lnTo>
                    <a:pt x="61" y="67"/>
                  </a:lnTo>
                  <a:lnTo>
                    <a:pt x="56" y="72"/>
                  </a:lnTo>
                  <a:lnTo>
                    <a:pt x="50" y="76"/>
                  </a:lnTo>
                  <a:lnTo>
                    <a:pt x="43" y="78"/>
                  </a:lnTo>
                  <a:lnTo>
                    <a:pt x="36" y="79"/>
                  </a:lnTo>
                  <a:lnTo>
                    <a:pt x="29" y="78"/>
                  </a:lnTo>
                  <a:lnTo>
                    <a:pt x="21" y="76"/>
                  </a:lnTo>
                  <a:lnTo>
                    <a:pt x="15" y="72"/>
                  </a:lnTo>
                  <a:lnTo>
                    <a:pt x="11" y="67"/>
                  </a:lnTo>
                  <a:lnTo>
                    <a:pt x="6" y="61"/>
                  </a:lnTo>
                  <a:lnTo>
                    <a:pt x="2" y="55"/>
                  </a:lnTo>
                  <a:lnTo>
                    <a:pt x="1" y="48"/>
                  </a:lnTo>
                  <a:lnTo>
                    <a:pt x="0" y="40"/>
                  </a:lnTo>
                  <a:lnTo>
                    <a:pt x="1" y="31"/>
                  </a:lnTo>
                  <a:lnTo>
                    <a:pt x="2" y="24"/>
                  </a:lnTo>
                  <a:lnTo>
                    <a:pt x="6" y="18"/>
                  </a:lnTo>
                  <a:lnTo>
                    <a:pt x="11" y="12"/>
                  </a:lnTo>
                  <a:lnTo>
                    <a:pt x="15" y="8"/>
                  </a:lnTo>
                  <a:lnTo>
                    <a:pt x="21" y="4"/>
                  </a:lnTo>
                  <a:lnTo>
                    <a:pt x="29" y="2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D393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3342" name="Freeform 270"/>
            <p:cNvSpPr>
              <a:spLocks/>
            </p:cNvSpPr>
            <p:nvPr/>
          </p:nvSpPr>
          <p:spPr bwMode="auto">
            <a:xfrm>
              <a:off x="4397" y="3435"/>
              <a:ext cx="66" cy="71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45" y="2"/>
                </a:cxn>
                <a:cxn ang="0">
                  <a:pos x="56" y="10"/>
                </a:cxn>
                <a:cxn ang="0">
                  <a:pos x="63" y="22"/>
                </a:cxn>
                <a:cxn ang="0">
                  <a:pos x="66" y="35"/>
                </a:cxn>
                <a:cxn ang="0">
                  <a:pos x="63" y="48"/>
                </a:cxn>
                <a:cxn ang="0">
                  <a:pos x="56" y="60"/>
                </a:cxn>
                <a:cxn ang="0">
                  <a:pos x="45" y="69"/>
                </a:cxn>
                <a:cxn ang="0">
                  <a:pos x="33" y="71"/>
                </a:cxn>
                <a:cxn ang="0">
                  <a:pos x="20" y="69"/>
                </a:cxn>
                <a:cxn ang="0">
                  <a:pos x="10" y="60"/>
                </a:cxn>
                <a:cxn ang="0">
                  <a:pos x="2" y="48"/>
                </a:cxn>
                <a:cxn ang="0">
                  <a:pos x="0" y="35"/>
                </a:cxn>
                <a:cxn ang="0">
                  <a:pos x="2" y="22"/>
                </a:cxn>
                <a:cxn ang="0">
                  <a:pos x="10" y="10"/>
                </a:cxn>
                <a:cxn ang="0">
                  <a:pos x="20" y="2"/>
                </a:cxn>
                <a:cxn ang="0">
                  <a:pos x="33" y="0"/>
                </a:cxn>
              </a:cxnLst>
              <a:rect l="0" t="0" r="r" b="b"/>
              <a:pathLst>
                <a:path w="66" h="71">
                  <a:moveTo>
                    <a:pt x="33" y="0"/>
                  </a:moveTo>
                  <a:lnTo>
                    <a:pt x="45" y="2"/>
                  </a:lnTo>
                  <a:lnTo>
                    <a:pt x="56" y="10"/>
                  </a:lnTo>
                  <a:lnTo>
                    <a:pt x="63" y="22"/>
                  </a:lnTo>
                  <a:lnTo>
                    <a:pt x="66" y="35"/>
                  </a:lnTo>
                  <a:lnTo>
                    <a:pt x="63" y="48"/>
                  </a:lnTo>
                  <a:lnTo>
                    <a:pt x="56" y="60"/>
                  </a:lnTo>
                  <a:lnTo>
                    <a:pt x="45" y="69"/>
                  </a:lnTo>
                  <a:lnTo>
                    <a:pt x="33" y="71"/>
                  </a:lnTo>
                  <a:lnTo>
                    <a:pt x="20" y="69"/>
                  </a:lnTo>
                  <a:lnTo>
                    <a:pt x="10" y="60"/>
                  </a:lnTo>
                  <a:lnTo>
                    <a:pt x="2" y="48"/>
                  </a:lnTo>
                  <a:lnTo>
                    <a:pt x="0" y="35"/>
                  </a:lnTo>
                  <a:lnTo>
                    <a:pt x="2" y="22"/>
                  </a:lnTo>
                  <a:lnTo>
                    <a:pt x="10" y="10"/>
                  </a:lnTo>
                  <a:lnTo>
                    <a:pt x="20" y="2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D89B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3343" name="Freeform 271"/>
            <p:cNvSpPr>
              <a:spLocks/>
            </p:cNvSpPr>
            <p:nvPr/>
          </p:nvSpPr>
          <p:spPr bwMode="auto">
            <a:xfrm>
              <a:off x="4399" y="3436"/>
              <a:ext cx="58" cy="63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40" y="2"/>
                </a:cxn>
                <a:cxn ang="0">
                  <a:pos x="49" y="9"/>
                </a:cxn>
                <a:cxn ang="0">
                  <a:pos x="55" y="19"/>
                </a:cxn>
                <a:cxn ang="0">
                  <a:pos x="58" y="32"/>
                </a:cxn>
                <a:cxn ang="0">
                  <a:pos x="55" y="44"/>
                </a:cxn>
                <a:cxn ang="0">
                  <a:pos x="49" y="53"/>
                </a:cxn>
                <a:cxn ang="0">
                  <a:pos x="40" y="61"/>
                </a:cxn>
                <a:cxn ang="0">
                  <a:pos x="29" y="63"/>
                </a:cxn>
                <a:cxn ang="0">
                  <a:pos x="18" y="61"/>
                </a:cxn>
                <a:cxn ang="0">
                  <a:pos x="9" y="53"/>
                </a:cxn>
                <a:cxn ang="0">
                  <a:pos x="3" y="44"/>
                </a:cxn>
                <a:cxn ang="0">
                  <a:pos x="0" y="32"/>
                </a:cxn>
                <a:cxn ang="0">
                  <a:pos x="3" y="19"/>
                </a:cxn>
                <a:cxn ang="0">
                  <a:pos x="9" y="9"/>
                </a:cxn>
                <a:cxn ang="0">
                  <a:pos x="18" y="2"/>
                </a:cxn>
                <a:cxn ang="0">
                  <a:pos x="29" y="0"/>
                </a:cxn>
              </a:cxnLst>
              <a:rect l="0" t="0" r="r" b="b"/>
              <a:pathLst>
                <a:path w="58" h="63">
                  <a:moveTo>
                    <a:pt x="29" y="0"/>
                  </a:moveTo>
                  <a:lnTo>
                    <a:pt x="40" y="2"/>
                  </a:lnTo>
                  <a:lnTo>
                    <a:pt x="49" y="9"/>
                  </a:lnTo>
                  <a:lnTo>
                    <a:pt x="55" y="19"/>
                  </a:lnTo>
                  <a:lnTo>
                    <a:pt x="58" y="32"/>
                  </a:lnTo>
                  <a:lnTo>
                    <a:pt x="55" y="44"/>
                  </a:lnTo>
                  <a:lnTo>
                    <a:pt x="49" y="53"/>
                  </a:lnTo>
                  <a:lnTo>
                    <a:pt x="40" y="61"/>
                  </a:lnTo>
                  <a:lnTo>
                    <a:pt x="29" y="63"/>
                  </a:lnTo>
                  <a:lnTo>
                    <a:pt x="18" y="61"/>
                  </a:lnTo>
                  <a:lnTo>
                    <a:pt x="9" y="53"/>
                  </a:lnTo>
                  <a:lnTo>
                    <a:pt x="3" y="44"/>
                  </a:lnTo>
                  <a:lnTo>
                    <a:pt x="0" y="32"/>
                  </a:lnTo>
                  <a:lnTo>
                    <a:pt x="3" y="19"/>
                  </a:lnTo>
                  <a:lnTo>
                    <a:pt x="9" y="9"/>
                  </a:lnTo>
                  <a:lnTo>
                    <a:pt x="18" y="2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DDA3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3344" name="Freeform 272"/>
            <p:cNvSpPr>
              <a:spLocks/>
            </p:cNvSpPr>
            <p:nvPr/>
          </p:nvSpPr>
          <p:spPr bwMode="auto">
            <a:xfrm>
              <a:off x="4401" y="3437"/>
              <a:ext cx="51" cy="56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35" y="2"/>
                </a:cxn>
                <a:cxn ang="0">
                  <a:pos x="44" y="8"/>
                </a:cxn>
                <a:cxn ang="0">
                  <a:pos x="49" y="18"/>
                </a:cxn>
                <a:cxn ang="0">
                  <a:pos x="51" y="29"/>
                </a:cxn>
                <a:cxn ang="0">
                  <a:pos x="49" y="39"/>
                </a:cxn>
                <a:cxn ang="0">
                  <a:pos x="44" y="48"/>
                </a:cxn>
                <a:cxn ang="0">
                  <a:pos x="35" y="54"/>
                </a:cxn>
                <a:cxn ang="0">
                  <a:pos x="26" y="56"/>
                </a:cxn>
                <a:cxn ang="0">
                  <a:pos x="16" y="54"/>
                </a:cxn>
                <a:cxn ang="0">
                  <a:pos x="8" y="48"/>
                </a:cxn>
                <a:cxn ang="0">
                  <a:pos x="2" y="39"/>
                </a:cxn>
                <a:cxn ang="0">
                  <a:pos x="0" y="29"/>
                </a:cxn>
                <a:cxn ang="0">
                  <a:pos x="2" y="18"/>
                </a:cxn>
                <a:cxn ang="0">
                  <a:pos x="8" y="8"/>
                </a:cxn>
                <a:cxn ang="0">
                  <a:pos x="16" y="2"/>
                </a:cxn>
                <a:cxn ang="0">
                  <a:pos x="26" y="0"/>
                </a:cxn>
              </a:cxnLst>
              <a:rect l="0" t="0" r="r" b="b"/>
              <a:pathLst>
                <a:path w="51" h="56">
                  <a:moveTo>
                    <a:pt x="26" y="0"/>
                  </a:moveTo>
                  <a:lnTo>
                    <a:pt x="35" y="2"/>
                  </a:lnTo>
                  <a:lnTo>
                    <a:pt x="44" y="8"/>
                  </a:lnTo>
                  <a:lnTo>
                    <a:pt x="49" y="18"/>
                  </a:lnTo>
                  <a:lnTo>
                    <a:pt x="51" y="29"/>
                  </a:lnTo>
                  <a:lnTo>
                    <a:pt x="49" y="39"/>
                  </a:lnTo>
                  <a:lnTo>
                    <a:pt x="44" y="48"/>
                  </a:lnTo>
                  <a:lnTo>
                    <a:pt x="35" y="54"/>
                  </a:lnTo>
                  <a:lnTo>
                    <a:pt x="26" y="56"/>
                  </a:lnTo>
                  <a:lnTo>
                    <a:pt x="16" y="54"/>
                  </a:lnTo>
                  <a:lnTo>
                    <a:pt x="8" y="48"/>
                  </a:lnTo>
                  <a:lnTo>
                    <a:pt x="2" y="39"/>
                  </a:lnTo>
                  <a:lnTo>
                    <a:pt x="0" y="29"/>
                  </a:lnTo>
                  <a:lnTo>
                    <a:pt x="2" y="18"/>
                  </a:lnTo>
                  <a:lnTo>
                    <a:pt x="8" y="8"/>
                  </a:lnTo>
                  <a:lnTo>
                    <a:pt x="16" y="2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E0A5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3345" name="Freeform 273"/>
            <p:cNvSpPr>
              <a:spLocks/>
            </p:cNvSpPr>
            <p:nvPr/>
          </p:nvSpPr>
          <p:spPr bwMode="auto">
            <a:xfrm>
              <a:off x="4403" y="3438"/>
              <a:ext cx="44" cy="49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30" y="3"/>
                </a:cxn>
                <a:cxn ang="0">
                  <a:pos x="37" y="7"/>
                </a:cxn>
                <a:cxn ang="0">
                  <a:pos x="42" y="16"/>
                </a:cxn>
                <a:cxn ang="0">
                  <a:pos x="44" y="25"/>
                </a:cxn>
                <a:cxn ang="0">
                  <a:pos x="42" y="35"/>
                </a:cxn>
                <a:cxn ang="0">
                  <a:pos x="37" y="42"/>
                </a:cxn>
                <a:cxn ang="0">
                  <a:pos x="30" y="47"/>
                </a:cxn>
                <a:cxn ang="0">
                  <a:pos x="22" y="49"/>
                </a:cxn>
                <a:cxn ang="0">
                  <a:pos x="13" y="47"/>
                </a:cxn>
                <a:cxn ang="0">
                  <a:pos x="6" y="42"/>
                </a:cxn>
                <a:cxn ang="0">
                  <a:pos x="1" y="35"/>
                </a:cxn>
                <a:cxn ang="0">
                  <a:pos x="0" y="25"/>
                </a:cxn>
                <a:cxn ang="0">
                  <a:pos x="1" y="16"/>
                </a:cxn>
                <a:cxn ang="0">
                  <a:pos x="6" y="7"/>
                </a:cxn>
                <a:cxn ang="0">
                  <a:pos x="13" y="3"/>
                </a:cxn>
                <a:cxn ang="0">
                  <a:pos x="22" y="0"/>
                </a:cxn>
              </a:cxnLst>
              <a:rect l="0" t="0" r="r" b="b"/>
              <a:pathLst>
                <a:path w="44" h="49">
                  <a:moveTo>
                    <a:pt x="22" y="0"/>
                  </a:moveTo>
                  <a:lnTo>
                    <a:pt x="30" y="3"/>
                  </a:lnTo>
                  <a:lnTo>
                    <a:pt x="37" y="7"/>
                  </a:lnTo>
                  <a:lnTo>
                    <a:pt x="42" y="16"/>
                  </a:lnTo>
                  <a:lnTo>
                    <a:pt x="44" y="25"/>
                  </a:lnTo>
                  <a:lnTo>
                    <a:pt x="42" y="35"/>
                  </a:lnTo>
                  <a:lnTo>
                    <a:pt x="37" y="42"/>
                  </a:lnTo>
                  <a:lnTo>
                    <a:pt x="30" y="47"/>
                  </a:lnTo>
                  <a:lnTo>
                    <a:pt x="22" y="49"/>
                  </a:lnTo>
                  <a:lnTo>
                    <a:pt x="13" y="47"/>
                  </a:lnTo>
                  <a:lnTo>
                    <a:pt x="6" y="42"/>
                  </a:lnTo>
                  <a:lnTo>
                    <a:pt x="1" y="35"/>
                  </a:lnTo>
                  <a:lnTo>
                    <a:pt x="0" y="25"/>
                  </a:lnTo>
                  <a:lnTo>
                    <a:pt x="1" y="16"/>
                  </a:lnTo>
                  <a:lnTo>
                    <a:pt x="6" y="7"/>
                  </a:lnTo>
                  <a:lnTo>
                    <a:pt x="13" y="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E5AD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3346" name="Freeform 274"/>
            <p:cNvSpPr>
              <a:spLocks/>
            </p:cNvSpPr>
            <p:nvPr/>
          </p:nvSpPr>
          <p:spPr bwMode="auto">
            <a:xfrm>
              <a:off x="4404" y="3439"/>
              <a:ext cx="37" cy="41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26" y="2"/>
                </a:cxn>
                <a:cxn ang="0">
                  <a:pos x="32" y="6"/>
                </a:cxn>
                <a:cxn ang="0">
                  <a:pos x="36" y="13"/>
                </a:cxn>
                <a:cxn ang="0">
                  <a:pos x="37" y="21"/>
                </a:cxn>
                <a:cxn ang="0">
                  <a:pos x="36" y="29"/>
                </a:cxn>
                <a:cxn ang="0">
                  <a:pos x="32" y="35"/>
                </a:cxn>
                <a:cxn ang="0">
                  <a:pos x="26" y="40"/>
                </a:cxn>
                <a:cxn ang="0">
                  <a:pos x="19" y="41"/>
                </a:cxn>
                <a:cxn ang="0">
                  <a:pos x="12" y="40"/>
                </a:cxn>
                <a:cxn ang="0">
                  <a:pos x="6" y="35"/>
                </a:cxn>
                <a:cxn ang="0">
                  <a:pos x="1" y="29"/>
                </a:cxn>
                <a:cxn ang="0">
                  <a:pos x="0" y="21"/>
                </a:cxn>
                <a:cxn ang="0">
                  <a:pos x="1" y="13"/>
                </a:cxn>
                <a:cxn ang="0">
                  <a:pos x="6" y="6"/>
                </a:cxn>
                <a:cxn ang="0">
                  <a:pos x="12" y="2"/>
                </a:cxn>
                <a:cxn ang="0">
                  <a:pos x="19" y="0"/>
                </a:cxn>
              </a:cxnLst>
              <a:rect l="0" t="0" r="r" b="b"/>
              <a:pathLst>
                <a:path w="37" h="41">
                  <a:moveTo>
                    <a:pt x="19" y="0"/>
                  </a:moveTo>
                  <a:lnTo>
                    <a:pt x="26" y="2"/>
                  </a:lnTo>
                  <a:lnTo>
                    <a:pt x="32" y="6"/>
                  </a:lnTo>
                  <a:lnTo>
                    <a:pt x="36" y="13"/>
                  </a:lnTo>
                  <a:lnTo>
                    <a:pt x="37" y="21"/>
                  </a:lnTo>
                  <a:lnTo>
                    <a:pt x="36" y="29"/>
                  </a:lnTo>
                  <a:lnTo>
                    <a:pt x="32" y="35"/>
                  </a:lnTo>
                  <a:lnTo>
                    <a:pt x="26" y="40"/>
                  </a:lnTo>
                  <a:lnTo>
                    <a:pt x="19" y="41"/>
                  </a:lnTo>
                  <a:lnTo>
                    <a:pt x="12" y="40"/>
                  </a:lnTo>
                  <a:lnTo>
                    <a:pt x="6" y="35"/>
                  </a:lnTo>
                  <a:lnTo>
                    <a:pt x="1" y="29"/>
                  </a:lnTo>
                  <a:lnTo>
                    <a:pt x="0" y="21"/>
                  </a:lnTo>
                  <a:lnTo>
                    <a:pt x="1" y="13"/>
                  </a:lnTo>
                  <a:lnTo>
                    <a:pt x="6" y="6"/>
                  </a:lnTo>
                  <a:lnTo>
                    <a:pt x="12" y="2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AB5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3347" name="Freeform 275"/>
            <p:cNvSpPr>
              <a:spLocks/>
            </p:cNvSpPr>
            <p:nvPr/>
          </p:nvSpPr>
          <p:spPr bwMode="auto">
            <a:xfrm>
              <a:off x="4793" y="3143"/>
              <a:ext cx="88" cy="46"/>
            </a:xfrm>
            <a:custGeom>
              <a:avLst/>
              <a:gdLst/>
              <a:ahLst/>
              <a:cxnLst>
                <a:cxn ang="0">
                  <a:pos x="86" y="14"/>
                </a:cxn>
                <a:cxn ang="0">
                  <a:pos x="88" y="22"/>
                </a:cxn>
                <a:cxn ang="0">
                  <a:pos x="85" y="30"/>
                </a:cxn>
                <a:cxn ang="0">
                  <a:pos x="75" y="39"/>
                </a:cxn>
                <a:cxn ang="0">
                  <a:pos x="60" y="43"/>
                </a:cxn>
                <a:cxn ang="0">
                  <a:pos x="51" y="45"/>
                </a:cxn>
                <a:cxn ang="0">
                  <a:pos x="43" y="46"/>
                </a:cxn>
                <a:cxn ang="0">
                  <a:pos x="35" y="46"/>
                </a:cxn>
                <a:cxn ang="0">
                  <a:pos x="26" y="45"/>
                </a:cxn>
                <a:cxn ang="0">
                  <a:pos x="19" y="43"/>
                </a:cxn>
                <a:cxn ang="0">
                  <a:pos x="12" y="40"/>
                </a:cxn>
                <a:cxn ang="0">
                  <a:pos x="7" y="36"/>
                </a:cxn>
                <a:cxn ang="0">
                  <a:pos x="2" y="33"/>
                </a:cxn>
                <a:cxn ang="0">
                  <a:pos x="0" y="24"/>
                </a:cxn>
                <a:cxn ang="0">
                  <a:pos x="4" y="16"/>
                </a:cxn>
                <a:cxn ang="0">
                  <a:pos x="13" y="8"/>
                </a:cxn>
                <a:cxn ang="0">
                  <a:pos x="28" y="3"/>
                </a:cxn>
                <a:cxn ang="0">
                  <a:pos x="36" y="2"/>
                </a:cxn>
                <a:cxn ang="0">
                  <a:pos x="45" y="0"/>
                </a:cxn>
                <a:cxn ang="0">
                  <a:pos x="54" y="0"/>
                </a:cxn>
                <a:cxn ang="0">
                  <a:pos x="62" y="2"/>
                </a:cxn>
                <a:cxn ang="0">
                  <a:pos x="69" y="3"/>
                </a:cxn>
                <a:cxn ang="0">
                  <a:pos x="76" y="6"/>
                </a:cxn>
                <a:cxn ang="0">
                  <a:pos x="81" y="10"/>
                </a:cxn>
                <a:cxn ang="0">
                  <a:pos x="86" y="14"/>
                </a:cxn>
              </a:cxnLst>
              <a:rect l="0" t="0" r="r" b="b"/>
              <a:pathLst>
                <a:path w="88" h="46">
                  <a:moveTo>
                    <a:pt x="86" y="14"/>
                  </a:moveTo>
                  <a:lnTo>
                    <a:pt x="88" y="22"/>
                  </a:lnTo>
                  <a:lnTo>
                    <a:pt x="85" y="30"/>
                  </a:lnTo>
                  <a:lnTo>
                    <a:pt x="75" y="39"/>
                  </a:lnTo>
                  <a:lnTo>
                    <a:pt x="60" y="43"/>
                  </a:lnTo>
                  <a:lnTo>
                    <a:pt x="51" y="45"/>
                  </a:lnTo>
                  <a:lnTo>
                    <a:pt x="43" y="46"/>
                  </a:lnTo>
                  <a:lnTo>
                    <a:pt x="35" y="46"/>
                  </a:lnTo>
                  <a:lnTo>
                    <a:pt x="26" y="45"/>
                  </a:lnTo>
                  <a:lnTo>
                    <a:pt x="19" y="43"/>
                  </a:lnTo>
                  <a:lnTo>
                    <a:pt x="12" y="40"/>
                  </a:lnTo>
                  <a:lnTo>
                    <a:pt x="7" y="36"/>
                  </a:lnTo>
                  <a:lnTo>
                    <a:pt x="2" y="33"/>
                  </a:lnTo>
                  <a:lnTo>
                    <a:pt x="0" y="24"/>
                  </a:lnTo>
                  <a:lnTo>
                    <a:pt x="4" y="16"/>
                  </a:lnTo>
                  <a:lnTo>
                    <a:pt x="13" y="8"/>
                  </a:lnTo>
                  <a:lnTo>
                    <a:pt x="28" y="3"/>
                  </a:lnTo>
                  <a:lnTo>
                    <a:pt x="36" y="2"/>
                  </a:lnTo>
                  <a:lnTo>
                    <a:pt x="45" y="0"/>
                  </a:lnTo>
                  <a:lnTo>
                    <a:pt x="54" y="0"/>
                  </a:lnTo>
                  <a:lnTo>
                    <a:pt x="62" y="2"/>
                  </a:lnTo>
                  <a:lnTo>
                    <a:pt x="69" y="3"/>
                  </a:lnTo>
                  <a:lnTo>
                    <a:pt x="76" y="6"/>
                  </a:lnTo>
                  <a:lnTo>
                    <a:pt x="81" y="10"/>
                  </a:lnTo>
                  <a:lnTo>
                    <a:pt x="86" y="14"/>
                  </a:lnTo>
                  <a:close/>
                </a:path>
              </a:pathLst>
            </a:custGeom>
            <a:solidFill>
              <a:srgbClr val="B76B0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3348" name="Freeform 276"/>
            <p:cNvSpPr>
              <a:spLocks/>
            </p:cNvSpPr>
            <p:nvPr/>
          </p:nvSpPr>
          <p:spPr bwMode="auto">
            <a:xfrm>
              <a:off x="4797" y="3143"/>
              <a:ext cx="83" cy="43"/>
            </a:xfrm>
            <a:custGeom>
              <a:avLst/>
              <a:gdLst/>
              <a:ahLst/>
              <a:cxnLst>
                <a:cxn ang="0">
                  <a:pos x="80" y="12"/>
                </a:cxn>
                <a:cxn ang="0">
                  <a:pos x="83" y="21"/>
                </a:cxn>
                <a:cxn ang="0">
                  <a:pos x="80" y="29"/>
                </a:cxn>
                <a:cxn ang="0">
                  <a:pos x="71" y="36"/>
                </a:cxn>
                <a:cxn ang="0">
                  <a:pos x="57" y="41"/>
                </a:cxn>
                <a:cxn ang="0">
                  <a:pos x="49" y="42"/>
                </a:cxn>
                <a:cxn ang="0">
                  <a:pos x="40" y="43"/>
                </a:cxn>
                <a:cxn ang="0">
                  <a:pos x="32" y="43"/>
                </a:cxn>
                <a:cxn ang="0">
                  <a:pos x="25" y="42"/>
                </a:cxn>
                <a:cxn ang="0">
                  <a:pos x="18" y="41"/>
                </a:cxn>
                <a:cxn ang="0">
                  <a:pos x="12" y="39"/>
                </a:cxn>
                <a:cxn ang="0">
                  <a:pos x="6" y="35"/>
                </a:cxn>
                <a:cxn ang="0">
                  <a:pos x="2" y="31"/>
                </a:cxn>
                <a:cxn ang="0">
                  <a:pos x="0" y="23"/>
                </a:cxn>
                <a:cxn ang="0">
                  <a:pos x="3" y="15"/>
                </a:cxn>
                <a:cxn ang="0">
                  <a:pos x="12" y="8"/>
                </a:cxn>
                <a:cxn ang="0">
                  <a:pos x="26" y="3"/>
                </a:cxn>
                <a:cxn ang="0">
                  <a:pos x="34" y="2"/>
                </a:cxn>
                <a:cxn ang="0">
                  <a:pos x="43" y="0"/>
                </a:cxn>
                <a:cxn ang="0">
                  <a:pos x="50" y="0"/>
                </a:cxn>
                <a:cxn ang="0">
                  <a:pos x="58" y="2"/>
                </a:cxn>
                <a:cxn ang="0">
                  <a:pos x="64" y="3"/>
                </a:cxn>
                <a:cxn ang="0">
                  <a:pos x="71" y="5"/>
                </a:cxn>
                <a:cxn ang="0">
                  <a:pos x="76" y="9"/>
                </a:cxn>
                <a:cxn ang="0">
                  <a:pos x="80" y="12"/>
                </a:cxn>
              </a:cxnLst>
              <a:rect l="0" t="0" r="r" b="b"/>
              <a:pathLst>
                <a:path w="83" h="43">
                  <a:moveTo>
                    <a:pt x="80" y="12"/>
                  </a:moveTo>
                  <a:lnTo>
                    <a:pt x="83" y="21"/>
                  </a:lnTo>
                  <a:lnTo>
                    <a:pt x="80" y="29"/>
                  </a:lnTo>
                  <a:lnTo>
                    <a:pt x="71" y="36"/>
                  </a:lnTo>
                  <a:lnTo>
                    <a:pt x="57" y="41"/>
                  </a:lnTo>
                  <a:lnTo>
                    <a:pt x="49" y="42"/>
                  </a:lnTo>
                  <a:lnTo>
                    <a:pt x="40" y="43"/>
                  </a:lnTo>
                  <a:lnTo>
                    <a:pt x="32" y="43"/>
                  </a:lnTo>
                  <a:lnTo>
                    <a:pt x="25" y="42"/>
                  </a:lnTo>
                  <a:lnTo>
                    <a:pt x="18" y="41"/>
                  </a:lnTo>
                  <a:lnTo>
                    <a:pt x="12" y="39"/>
                  </a:lnTo>
                  <a:lnTo>
                    <a:pt x="6" y="35"/>
                  </a:lnTo>
                  <a:lnTo>
                    <a:pt x="2" y="31"/>
                  </a:lnTo>
                  <a:lnTo>
                    <a:pt x="0" y="23"/>
                  </a:lnTo>
                  <a:lnTo>
                    <a:pt x="3" y="15"/>
                  </a:lnTo>
                  <a:lnTo>
                    <a:pt x="12" y="8"/>
                  </a:lnTo>
                  <a:lnTo>
                    <a:pt x="26" y="3"/>
                  </a:lnTo>
                  <a:lnTo>
                    <a:pt x="34" y="2"/>
                  </a:lnTo>
                  <a:lnTo>
                    <a:pt x="43" y="0"/>
                  </a:lnTo>
                  <a:lnTo>
                    <a:pt x="50" y="0"/>
                  </a:lnTo>
                  <a:lnTo>
                    <a:pt x="58" y="2"/>
                  </a:lnTo>
                  <a:lnTo>
                    <a:pt x="64" y="3"/>
                  </a:lnTo>
                  <a:lnTo>
                    <a:pt x="71" y="5"/>
                  </a:lnTo>
                  <a:lnTo>
                    <a:pt x="76" y="9"/>
                  </a:lnTo>
                  <a:lnTo>
                    <a:pt x="80" y="12"/>
                  </a:lnTo>
                  <a:close/>
                </a:path>
              </a:pathLst>
            </a:custGeom>
            <a:solidFill>
              <a:srgbClr val="BC720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3349" name="Freeform 277"/>
            <p:cNvSpPr>
              <a:spLocks/>
            </p:cNvSpPr>
            <p:nvPr/>
          </p:nvSpPr>
          <p:spPr bwMode="auto">
            <a:xfrm>
              <a:off x="4800" y="3143"/>
              <a:ext cx="79" cy="41"/>
            </a:xfrm>
            <a:custGeom>
              <a:avLst/>
              <a:gdLst/>
              <a:ahLst/>
              <a:cxnLst>
                <a:cxn ang="0">
                  <a:pos x="75" y="12"/>
                </a:cxn>
                <a:cxn ang="0">
                  <a:pos x="79" y="20"/>
                </a:cxn>
                <a:cxn ang="0">
                  <a:pos x="75" y="28"/>
                </a:cxn>
                <a:cxn ang="0">
                  <a:pos x="67" y="35"/>
                </a:cxn>
                <a:cxn ang="0">
                  <a:pos x="54" y="40"/>
                </a:cxn>
                <a:cxn ang="0">
                  <a:pos x="47" y="41"/>
                </a:cxn>
                <a:cxn ang="0">
                  <a:pos x="38" y="41"/>
                </a:cxn>
                <a:cxn ang="0">
                  <a:pos x="31" y="41"/>
                </a:cxn>
                <a:cxn ang="0">
                  <a:pos x="24" y="40"/>
                </a:cxn>
                <a:cxn ang="0">
                  <a:pos x="17" y="39"/>
                </a:cxn>
                <a:cxn ang="0">
                  <a:pos x="11" y="36"/>
                </a:cxn>
                <a:cxn ang="0">
                  <a:pos x="6" y="33"/>
                </a:cxn>
                <a:cxn ang="0">
                  <a:pos x="3" y="29"/>
                </a:cxn>
                <a:cxn ang="0">
                  <a:pos x="0" y="22"/>
                </a:cxn>
                <a:cxn ang="0">
                  <a:pos x="4" y="14"/>
                </a:cxn>
                <a:cxn ang="0">
                  <a:pos x="12" y="8"/>
                </a:cxn>
                <a:cxn ang="0">
                  <a:pos x="25" y="3"/>
                </a:cxn>
                <a:cxn ang="0">
                  <a:pos x="32" y="2"/>
                </a:cxn>
                <a:cxn ang="0">
                  <a:pos x="41" y="0"/>
                </a:cxn>
                <a:cxn ang="0">
                  <a:pos x="48" y="2"/>
                </a:cxn>
                <a:cxn ang="0">
                  <a:pos x="55" y="2"/>
                </a:cxn>
                <a:cxn ang="0">
                  <a:pos x="62" y="4"/>
                </a:cxn>
                <a:cxn ang="0">
                  <a:pos x="67" y="6"/>
                </a:cxn>
                <a:cxn ang="0">
                  <a:pos x="72" y="9"/>
                </a:cxn>
                <a:cxn ang="0">
                  <a:pos x="75" y="12"/>
                </a:cxn>
              </a:cxnLst>
              <a:rect l="0" t="0" r="r" b="b"/>
              <a:pathLst>
                <a:path w="79" h="41">
                  <a:moveTo>
                    <a:pt x="75" y="12"/>
                  </a:moveTo>
                  <a:lnTo>
                    <a:pt x="79" y="20"/>
                  </a:lnTo>
                  <a:lnTo>
                    <a:pt x="75" y="28"/>
                  </a:lnTo>
                  <a:lnTo>
                    <a:pt x="67" y="35"/>
                  </a:lnTo>
                  <a:lnTo>
                    <a:pt x="54" y="40"/>
                  </a:lnTo>
                  <a:lnTo>
                    <a:pt x="47" y="41"/>
                  </a:lnTo>
                  <a:lnTo>
                    <a:pt x="38" y="41"/>
                  </a:lnTo>
                  <a:lnTo>
                    <a:pt x="31" y="41"/>
                  </a:lnTo>
                  <a:lnTo>
                    <a:pt x="24" y="40"/>
                  </a:lnTo>
                  <a:lnTo>
                    <a:pt x="17" y="39"/>
                  </a:lnTo>
                  <a:lnTo>
                    <a:pt x="11" y="36"/>
                  </a:lnTo>
                  <a:lnTo>
                    <a:pt x="6" y="33"/>
                  </a:lnTo>
                  <a:lnTo>
                    <a:pt x="3" y="29"/>
                  </a:lnTo>
                  <a:lnTo>
                    <a:pt x="0" y="22"/>
                  </a:lnTo>
                  <a:lnTo>
                    <a:pt x="4" y="14"/>
                  </a:lnTo>
                  <a:lnTo>
                    <a:pt x="12" y="8"/>
                  </a:lnTo>
                  <a:lnTo>
                    <a:pt x="25" y="3"/>
                  </a:lnTo>
                  <a:lnTo>
                    <a:pt x="32" y="2"/>
                  </a:lnTo>
                  <a:lnTo>
                    <a:pt x="41" y="0"/>
                  </a:lnTo>
                  <a:lnTo>
                    <a:pt x="48" y="2"/>
                  </a:lnTo>
                  <a:lnTo>
                    <a:pt x="55" y="2"/>
                  </a:lnTo>
                  <a:lnTo>
                    <a:pt x="62" y="4"/>
                  </a:lnTo>
                  <a:lnTo>
                    <a:pt x="67" y="6"/>
                  </a:lnTo>
                  <a:lnTo>
                    <a:pt x="72" y="9"/>
                  </a:lnTo>
                  <a:lnTo>
                    <a:pt x="75" y="12"/>
                  </a:lnTo>
                  <a:close/>
                </a:path>
              </a:pathLst>
            </a:custGeom>
            <a:solidFill>
              <a:srgbClr val="C17A0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3350" name="Freeform 278"/>
            <p:cNvSpPr>
              <a:spLocks/>
            </p:cNvSpPr>
            <p:nvPr/>
          </p:nvSpPr>
          <p:spPr bwMode="auto">
            <a:xfrm>
              <a:off x="4804" y="3143"/>
              <a:ext cx="73" cy="39"/>
            </a:xfrm>
            <a:custGeom>
              <a:avLst/>
              <a:gdLst/>
              <a:ahLst/>
              <a:cxnLst>
                <a:cxn ang="0">
                  <a:pos x="70" y="12"/>
                </a:cxn>
                <a:cxn ang="0">
                  <a:pos x="73" y="20"/>
                </a:cxn>
                <a:cxn ang="0">
                  <a:pos x="70" y="27"/>
                </a:cxn>
                <a:cxn ang="0">
                  <a:pos x="62" y="33"/>
                </a:cxn>
                <a:cxn ang="0">
                  <a:pos x="50" y="37"/>
                </a:cxn>
                <a:cxn ang="0">
                  <a:pos x="43" y="39"/>
                </a:cxn>
                <a:cxn ang="0">
                  <a:pos x="36" y="39"/>
                </a:cxn>
                <a:cxn ang="0">
                  <a:pos x="28" y="39"/>
                </a:cxn>
                <a:cxn ang="0">
                  <a:pos x="22" y="37"/>
                </a:cxn>
                <a:cxn ang="0">
                  <a:pos x="17" y="36"/>
                </a:cxn>
                <a:cxn ang="0">
                  <a:pos x="11" y="34"/>
                </a:cxn>
                <a:cxn ang="0">
                  <a:pos x="7" y="31"/>
                </a:cxn>
                <a:cxn ang="0">
                  <a:pos x="3" y="28"/>
                </a:cxn>
                <a:cxn ang="0">
                  <a:pos x="0" y="21"/>
                </a:cxn>
                <a:cxn ang="0">
                  <a:pos x="3" y="14"/>
                </a:cxn>
                <a:cxn ang="0">
                  <a:pos x="12" y="8"/>
                </a:cxn>
                <a:cxn ang="0">
                  <a:pos x="24" y="3"/>
                </a:cxn>
                <a:cxn ang="0">
                  <a:pos x="31" y="2"/>
                </a:cxn>
                <a:cxn ang="0">
                  <a:pos x="38" y="0"/>
                </a:cxn>
                <a:cxn ang="0">
                  <a:pos x="44" y="2"/>
                </a:cxn>
                <a:cxn ang="0">
                  <a:pos x="51" y="2"/>
                </a:cxn>
                <a:cxn ang="0">
                  <a:pos x="57" y="4"/>
                </a:cxn>
                <a:cxn ang="0">
                  <a:pos x="62" y="6"/>
                </a:cxn>
                <a:cxn ang="0">
                  <a:pos x="67" y="9"/>
                </a:cxn>
                <a:cxn ang="0">
                  <a:pos x="70" y="12"/>
                </a:cxn>
              </a:cxnLst>
              <a:rect l="0" t="0" r="r" b="b"/>
              <a:pathLst>
                <a:path w="73" h="39">
                  <a:moveTo>
                    <a:pt x="70" y="12"/>
                  </a:moveTo>
                  <a:lnTo>
                    <a:pt x="73" y="20"/>
                  </a:lnTo>
                  <a:lnTo>
                    <a:pt x="70" y="27"/>
                  </a:lnTo>
                  <a:lnTo>
                    <a:pt x="62" y="33"/>
                  </a:lnTo>
                  <a:lnTo>
                    <a:pt x="50" y="37"/>
                  </a:lnTo>
                  <a:lnTo>
                    <a:pt x="43" y="39"/>
                  </a:lnTo>
                  <a:lnTo>
                    <a:pt x="36" y="39"/>
                  </a:lnTo>
                  <a:lnTo>
                    <a:pt x="28" y="39"/>
                  </a:lnTo>
                  <a:lnTo>
                    <a:pt x="22" y="37"/>
                  </a:lnTo>
                  <a:lnTo>
                    <a:pt x="17" y="36"/>
                  </a:lnTo>
                  <a:lnTo>
                    <a:pt x="11" y="34"/>
                  </a:lnTo>
                  <a:lnTo>
                    <a:pt x="7" y="31"/>
                  </a:lnTo>
                  <a:lnTo>
                    <a:pt x="3" y="28"/>
                  </a:lnTo>
                  <a:lnTo>
                    <a:pt x="0" y="21"/>
                  </a:lnTo>
                  <a:lnTo>
                    <a:pt x="3" y="14"/>
                  </a:lnTo>
                  <a:lnTo>
                    <a:pt x="12" y="8"/>
                  </a:lnTo>
                  <a:lnTo>
                    <a:pt x="24" y="3"/>
                  </a:lnTo>
                  <a:lnTo>
                    <a:pt x="31" y="2"/>
                  </a:lnTo>
                  <a:lnTo>
                    <a:pt x="38" y="0"/>
                  </a:lnTo>
                  <a:lnTo>
                    <a:pt x="44" y="2"/>
                  </a:lnTo>
                  <a:lnTo>
                    <a:pt x="51" y="2"/>
                  </a:lnTo>
                  <a:lnTo>
                    <a:pt x="57" y="4"/>
                  </a:lnTo>
                  <a:lnTo>
                    <a:pt x="62" y="6"/>
                  </a:lnTo>
                  <a:lnTo>
                    <a:pt x="67" y="9"/>
                  </a:lnTo>
                  <a:lnTo>
                    <a:pt x="70" y="12"/>
                  </a:lnTo>
                  <a:close/>
                </a:path>
              </a:pathLst>
            </a:custGeom>
            <a:solidFill>
              <a:srgbClr val="C47C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3351" name="Freeform 279"/>
            <p:cNvSpPr>
              <a:spLocks/>
            </p:cNvSpPr>
            <p:nvPr/>
          </p:nvSpPr>
          <p:spPr bwMode="auto">
            <a:xfrm>
              <a:off x="4809" y="3145"/>
              <a:ext cx="66" cy="34"/>
            </a:xfrm>
            <a:custGeom>
              <a:avLst/>
              <a:gdLst/>
              <a:ahLst/>
              <a:cxnLst>
                <a:cxn ang="0">
                  <a:pos x="64" y="9"/>
                </a:cxn>
                <a:cxn ang="0">
                  <a:pos x="66" y="16"/>
                </a:cxn>
                <a:cxn ang="0">
                  <a:pos x="64" y="22"/>
                </a:cxn>
                <a:cxn ang="0">
                  <a:pos x="57" y="28"/>
                </a:cxn>
                <a:cxn ang="0">
                  <a:pos x="45" y="33"/>
                </a:cxn>
                <a:cxn ang="0">
                  <a:pos x="39" y="34"/>
                </a:cxn>
                <a:cxn ang="0">
                  <a:pos x="32" y="34"/>
                </a:cxn>
                <a:cxn ang="0">
                  <a:pos x="26" y="34"/>
                </a:cxn>
                <a:cxn ang="0">
                  <a:pos x="20" y="33"/>
                </a:cxn>
                <a:cxn ang="0">
                  <a:pos x="14" y="32"/>
                </a:cxn>
                <a:cxn ang="0">
                  <a:pos x="9" y="29"/>
                </a:cxn>
                <a:cxn ang="0">
                  <a:pos x="4" y="27"/>
                </a:cxn>
                <a:cxn ang="0">
                  <a:pos x="2" y="25"/>
                </a:cxn>
                <a:cxn ang="0">
                  <a:pos x="0" y="18"/>
                </a:cxn>
                <a:cxn ang="0">
                  <a:pos x="2" y="10"/>
                </a:cxn>
                <a:cxn ang="0">
                  <a:pos x="9" y="6"/>
                </a:cxn>
                <a:cxn ang="0">
                  <a:pos x="21" y="1"/>
                </a:cxn>
                <a:cxn ang="0">
                  <a:pos x="27" y="0"/>
                </a:cxn>
                <a:cxn ang="0">
                  <a:pos x="34" y="0"/>
                </a:cxn>
                <a:cxn ang="0">
                  <a:pos x="40" y="0"/>
                </a:cxn>
                <a:cxn ang="0">
                  <a:pos x="46" y="1"/>
                </a:cxn>
                <a:cxn ang="0">
                  <a:pos x="52" y="2"/>
                </a:cxn>
                <a:cxn ang="0">
                  <a:pos x="57" y="4"/>
                </a:cxn>
                <a:cxn ang="0">
                  <a:pos x="60" y="7"/>
                </a:cxn>
                <a:cxn ang="0">
                  <a:pos x="64" y="9"/>
                </a:cxn>
              </a:cxnLst>
              <a:rect l="0" t="0" r="r" b="b"/>
              <a:pathLst>
                <a:path w="66" h="34">
                  <a:moveTo>
                    <a:pt x="64" y="9"/>
                  </a:moveTo>
                  <a:lnTo>
                    <a:pt x="66" y="16"/>
                  </a:lnTo>
                  <a:lnTo>
                    <a:pt x="64" y="22"/>
                  </a:lnTo>
                  <a:lnTo>
                    <a:pt x="57" y="28"/>
                  </a:lnTo>
                  <a:lnTo>
                    <a:pt x="45" y="33"/>
                  </a:lnTo>
                  <a:lnTo>
                    <a:pt x="39" y="34"/>
                  </a:lnTo>
                  <a:lnTo>
                    <a:pt x="32" y="34"/>
                  </a:lnTo>
                  <a:lnTo>
                    <a:pt x="26" y="34"/>
                  </a:lnTo>
                  <a:lnTo>
                    <a:pt x="20" y="33"/>
                  </a:lnTo>
                  <a:lnTo>
                    <a:pt x="14" y="32"/>
                  </a:lnTo>
                  <a:lnTo>
                    <a:pt x="9" y="29"/>
                  </a:lnTo>
                  <a:lnTo>
                    <a:pt x="4" y="27"/>
                  </a:lnTo>
                  <a:lnTo>
                    <a:pt x="2" y="25"/>
                  </a:lnTo>
                  <a:lnTo>
                    <a:pt x="0" y="18"/>
                  </a:lnTo>
                  <a:lnTo>
                    <a:pt x="2" y="10"/>
                  </a:lnTo>
                  <a:lnTo>
                    <a:pt x="9" y="6"/>
                  </a:lnTo>
                  <a:lnTo>
                    <a:pt x="21" y="1"/>
                  </a:lnTo>
                  <a:lnTo>
                    <a:pt x="27" y="0"/>
                  </a:lnTo>
                  <a:lnTo>
                    <a:pt x="34" y="0"/>
                  </a:lnTo>
                  <a:lnTo>
                    <a:pt x="40" y="0"/>
                  </a:lnTo>
                  <a:lnTo>
                    <a:pt x="46" y="1"/>
                  </a:lnTo>
                  <a:lnTo>
                    <a:pt x="52" y="2"/>
                  </a:lnTo>
                  <a:lnTo>
                    <a:pt x="57" y="4"/>
                  </a:lnTo>
                  <a:lnTo>
                    <a:pt x="60" y="7"/>
                  </a:lnTo>
                  <a:lnTo>
                    <a:pt x="64" y="9"/>
                  </a:lnTo>
                  <a:close/>
                </a:path>
              </a:pathLst>
            </a:custGeom>
            <a:solidFill>
              <a:srgbClr val="C98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3352" name="Freeform 280"/>
            <p:cNvSpPr>
              <a:spLocks/>
            </p:cNvSpPr>
            <p:nvPr/>
          </p:nvSpPr>
          <p:spPr bwMode="auto">
            <a:xfrm>
              <a:off x="4812" y="3145"/>
              <a:ext cx="62" cy="32"/>
            </a:xfrm>
            <a:custGeom>
              <a:avLst/>
              <a:gdLst/>
              <a:ahLst/>
              <a:cxnLst>
                <a:cxn ang="0">
                  <a:pos x="60" y="9"/>
                </a:cxn>
                <a:cxn ang="0">
                  <a:pos x="62" y="15"/>
                </a:cxn>
                <a:cxn ang="0">
                  <a:pos x="60" y="21"/>
                </a:cxn>
                <a:cxn ang="0">
                  <a:pos x="53" y="27"/>
                </a:cxn>
                <a:cxn ang="0">
                  <a:pos x="42" y="31"/>
                </a:cxn>
                <a:cxn ang="0">
                  <a:pos x="36" y="32"/>
                </a:cxn>
                <a:cxn ang="0">
                  <a:pos x="30" y="32"/>
                </a:cxn>
                <a:cxn ang="0">
                  <a:pos x="24" y="32"/>
                </a:cxn>
                <a:cxn ang="0">
                  <a:pos x="19" y="31"/>
                </a:cxn>
                <a:cxn ang="0">
                  <a:pos x="13" y="29"/>
                </a:cxn>
                <a:cxn ang="0">
                  <a:pos x="9" y="27"/>
                </a:cxn>
                <a:cxn ang="0">
                  <a:pos x="5" y="25"/>
                </a:cxn>
                <a:cxn ang="0">
                  <a:pos x="3" y="22"/>
                </a:cxn>
                <a:cxn ang="0">
                  <a:pos x="0" y="16"/>
                </a:cxn>
                <a:cxn ang="0">
                  <a:pos x="3" y="10"/>
                </a:cxn>
                <a:cxn ang="0">
                  <a:pos x="10" y="6"/>
                </a:cxn>
                <a:cxn ang="0">
                  <a:pos x="19" y="2"/>
                </a:cxn>
                <a:cxn ang="0">
                  <a:pos x="25" y="1"/>
                </a:cxn>
                <a:cxn ang="0">
                  <a:pos x="32" y="0"/>
                </a:cxn>
                <a:cxn ang="0">
                  <a:pos x="38" y="0"/>
                </a:cxn>
                <a:cxn ang="0">
                  <a:pos x="43" y="1"/>
                </a:cxn>
                <a:cxn ang="0">
                  <a:pos x="49" y="2"/>
                </a:cxn>
                <a:cxn ang="0">
                  <a:pos x="54" y="4"/>
                </a:cxn>
                <a:cxn ang="0">
                  <a:pos x="57" y="7"/>
                </a:cxn>
                <a:cxn ang="0">
                  <a:pos x="60" y="9"/>
                </a:cxn>
              </a:cxnLst>
              <a:rect l="0" t="0" r="r" b="b"/>
              <a:pathLst>
                <a:path w="62" h="32">
                  <a:moveTo>
                    <a:pt x="60" y="9"/>
                  </a:moveTo>
                  <a:lnTo>
                    <a:pt x="62" y="15"/>
                  </a:lnTo>
                  <a:lnTo>
                    <a:pt x="60" y="21"/>
                  </a:lnTo>
                  <a:lnTo>
                    <a:pt x="53" y="27"/>
                  </a:lnTo>
                  <a:lnTo>
                    <a:pt x="42" y="31"/>
                  </a:lnTo>
                  <a:lnTo>
                    <a:pt x="36" y="32"/>
                  </a:lnTo>
                  <a:lnTo>
                    <a:pt x="30" y="32"/>
                  </a:lnTo>
                  <a:lnTo>
                    <a:pt x="24" y="32"/>
                  </a:lnTo>
                  <a:lnTo>
                    <a:pt x="19" y="31"/>
                  </a:lnTo>
                  <a:lnTo>
                    <a:pt x="13" y="29"/>
                  </a:lnTo>
                  <a:lnTo>
                    <a:pt x="9" y="27"/>
                  </a:lnTo>
                  <a:lnTo>
                    <a:pt x="5" y="25"/>
                  </a:lnTo>
                  <a:lnTo>
                    <a:pt x="3" y="22"/>
                  </a:lnTo>
                  <a:lnTo>
                    <a:pt x="0" y="16"/>
                  </a:lnTo>
                  <a:lnTo>
                    <a:pt x="3" y="10"/>
                  </a:lnTo>
                  <a:lnTo>
                    <a:pt x="10" y="6"/>
                  </a:lnTo>
                  <a:lnTo>
                    <a:pt x="19" y="2"/>
                  </a:lnTo>
                  <a:lnTo>
                    <a:pt x="25" y="1"/>
                  </a:lnTo>
                  <a:lnTo>
                    <a:pt x="32" y="0"/>
                  </a:lnTo>
                  <a:lnTo>
                    <a:pt x="38" y="0"/>
                  </a:lnTo>
                  <a:lnTo>
                    <a:pt x="43" y="1"/>
                  </a:lnTo>
                  <a:lnTo>
                    <a:pt x="49" y="2"/>
                  </a:lnTo>
                  <a:lnTo>
                    <a:pt x="54" y="4"/>
                  </a:lnTo>
                  <a:lnTo>
                    <a:pt x="57" y="7"/>
                  </a:lnTo>
                  <a:lnTo>
                    <a:pt x="60" y="9"/>
                  </a:lnTo>
                  <a:close/>
                </a:path>
              </a:pathLst>
            </a:custGeom>
            <a:solidFill>
              <a:srgbClr val="CE8C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3353" name="Freeform 281"/>
            <p:cNvSpPr>
              <a:spLocks/>
            </p:cNvSpPr>
            <p:nvPr/>
          </p:nvSpPr>
          <p:spPr bwMode="auto">
            <a:xfrm>
              <a:off x="4816" y="3146"/>
              <a:ext cx="57" cy="28"/>
            </a:xfrm>
            <a:custGeom>
              <a:avLst/>
              <a:gdLst/>
              <a:ahLst/>
              <a:cxnLst>
                <a:cxn ang="0">
                  <a:pos x="55" y="8"/>
                </a:cxn>
                <a:cxn ang="0">
                  <a:pos x="57" y="14"/>
                </a:cxn>
                <a:cxn ang="0">
                  <a:pos x="55" y="19"/>
                </a:cxn>
                <a:cxn ang="0">
                  <a:pos x="47" y="24"/>
                </a:cxn>
                <a:cxn ang="0">
                  <a:pos x="38" y="27"/>
                </a:cxn>
                <a:cxn ang="0">
                  <a:pos x="32" y="28"/>
                </a:cxn>
                <a:cxn ang="0">
                  <a:pos x="27" y="28"/>
                </a:cxn>
                <a:cxn ang="0">
                  <a:pos x="22" y="28"/>
                </a:cxn>
                <a:cxn ang="0">
                  <a:pos x="16" y="27"/>
                </a:cxn>
                <a:cxn ang="0">
                  <a:pos x="13" y="26"/>
                </a:cxn>
                <a:cxn ang="0">
                  <a:pos x="8" y="25"/>
                </a:cxn>
                <a:cxn ang="0">
                  <a:pos x="5" y="23"/>
                </a:cxn>
                <a:cxn ang="0">
                  <a:pos x="2" y="20"/>
                </a:cxn>
                <a:cxn ang="0">
                  <a:pos x="0" y="14"/>
                </a:cxn>
                <a:cxn ang="0">
                  <a:pos x="2" y="9"/>
                </a:cxn>
                <a:cxn ang="0">
                  <a:pos x="8" y="5"/>
                </a:cxn>
                <a:cxn ang="0">
                  <a:pos x="18" y="1"/>
                </a:cxn>
                <a:cxn ang="0">
                  <a:pos x="24" y="0"/>
                </a:cxn>
                <a:cxn ang="0">
                  <a:pos x="28" y="0"/>
                </a:cxn>
                <a:cxn ang="0">
                  <a:pos x="34" y="0"/>
                </a:cxn>
                <a:cxn ang="0">
                  <a:pos x="39" y="0"/>
                </a:cxn>
                <a:cxn ang="0">
                  <a:pos x="44" y="1"/>
                </a:cxn>
                <a:cxn ang="0">
                  <a:pos x="49" y="3"/>
                </a:cxn>
                <a:cxn ang="0">
                  <a:pos x="52" y="6"/>
                </a:cxn>
                <a:cxn ang="0">
                  <a:pos x="55" y="8"/>
                </a:cxn>
              </a:cxnLst>
              <a:rect l="0" t="0" r="r" b="b"/>
              <a:pathLst>
                <a:path w="57" h="28">
                  <a:moveTo>
                    <a:pt x="55" y="8"/>
                  </a:moveTo>
                  <a:lnTo>
                    <a:pt x="57" y="14"/>
                  </a:lnTo>
                  <a:lnTo>
                    <a:pt x="55" y="19"/>
                  </a:lnTo>
                  <a:lnTo>
                    <a:pt x="47" y="24"/>
                  </a:lnTo>
                  <a:lnTo>
                    <a:pt x="38" y="27"/>
                  </a:lnTo>
                  <a:lnTo>
                    <a:pt x="32" y="28"/>
                  </a:lnTo>
                  <a:lnTo>
                    <a:pt x="27" y="28"/>
                  </a:lnTo>
                  <a:lnTo>
                    <a:pt x="22" y="28"/>
                  </a:lnTo>
                  <a:lnTo>
                    <a:pt x="16" y="27"/>
                  </a:lnTo>
                  <a:lnTo>
                    <a:pt x="13" y="26"/>
                  </a:lnTo>
                  <a:lnTo>
                    <a:pt x="8" y="25"/>
                  </a:lnTo>
                  <a:lnTo>
                    <a:pt x="5" y="23"/>
                  </a:lnTo>
                  <a:lnTo>
                    <a:pt x="2" y="20"/>
                  </a:lnTo>
                  <a:lnTo>
                    <a:pt x="0" y="14"/>
                  </a:lnTo>
                  <a:lnTo>
                    <a:pt x="2" y="9"/>
                  </a:lnTo>
                  <a:lnTo>
                    <a:pt x="8" y="5"/>
                  </a:lnTo>
                  <a:lnTo>
                    <a:pt x="18" y="1"/>
                  </a:lnTo>
                  <a:lnTo>
                    <a:pt x="24" y="0"/>
                  </a:lnTo>
                  <a:lnTo>
                    <a:pt x="28" y="0"/>
                  </a:lnTo>
                  <a:lnTo>
                    <a:pt x="34" y="0"/>
                  </a:lnTo>
                  <a:lnTo>
                    <a:pt x="39" y="0"/>
                  </a:lnTo>
                  <a:lnTo>
                    <a:pt x="44" y="1"/>
                  </a:lnTo>
                  <a:lnTo>
                    <a:pt x="49" y="3"/>
                  </a:lnTo>
                  <a:lnTo>
                    <a:pt x="52" y="6"/>
                  </a:lnTo>
                  <a:lnTo>
                    <a:pt x="55" y="8"/>
                  </a:lnTo>
                  <a:close/>
                </a:path>
              </a:pathLst>
            </a:custGeom>
            <a:solidFill>
              <a:srgbClr val="D393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3354" name="Freeform 282"/>
            <p:cNvSpPr>
              <a:spLocks/>
            </p:cNvSpPr>
            <p:nvPr/>
          </p:nvSpPr>
          <p:spPr bwMode="auto">
            <a:xfrm>
              <a:off x="4821" y="3146"/>
              <a:ext cx="50" cy="26"/>
            </a:xfrm>
            <a:custGeom>
              <a:avLst/>
              <a:gdLst/>
              <a:ahLst/>
              <a:cxnLst>
                <a:cxn ang="0">
                  <a:pos x="48" y="7"/>
                </a:cxn>
                <a:cxn ang="0">
                  <a:pos x="50" y="12"/>
                </a:cxn>
                <a:cxn ang="0">
                  <a:pos x="48" y="18"/>
                </a:cxn>
                <a:cxn ang="0">
                  <a:pos x="42" y="21"/>
                </a:cxn>
                <a:cxn ang="0">
                  <a:pos x="34" y="25"/>
                </a:cxn>
                <a:cxn ang="0">
                  <a:pos x="25" y="26"/>
                </a:cxn>
                <a:cxn ang="0">
                  <a:pos x="14" y="25"/>
                </a:cxn>
                <a:cxn ang="0">
                  <a:pos x="7" y="23"/>
                </a:cxn>
                <a:cxn ang="0">
                  <a:pos x="1" y="19"/>
                </a:cxn>
                <a:cxn ang="0">
                  <a:pos x="0" y="13"/>
                </a:cxn>
                <a:cxn ang="0">
                  <a:pos x="1" y="8"/>
                </a:cxn>
                <a:cxn ang="0">
                  <a:pos x="7" y="3"/>
                </a:cxn>
                <a:cxn ang="0">
                  <a:pos x="15" y="1"/>
                </a:cxn>
                <a:cxn ang="0">
                  <a:pos x="25" y="0"/>
                </a:cxn>
                <a:cxn ang="0">
                  <a:pos x="34" y="0"/>
                </a:cxn>
                <a:cxn ang="0">
                  <a:pos x="42" y="3"/>
                </a:cxn>
                <a:cxn ang="0">
                  <a:pos x="48" y="7"/>
                </a:cxn>
              </a:cxnLst>
              <a:rect l="0" t="0" r="r" b="b"/>
              <a:pathLst>
                <a:path w="50" h="26">
                  <a:moveTo>
                    <a:pt x="48" y="7"/>
                  </a:moveTo>
                  <a:lnTo>
                    <a:pt x="50" y="12"/>
                  </a:lnTo>
                  <a:lnTo>
                    <a:pt x="48" y="18"/>
                  </a:lnTo>
                  <a:lnTo>
                    <a:pt x="42" y="21"/>
                  </a:lnTo>
                  <a:lnTo>
                    <a:pt x="34" y="25"/>
                  </a:lnTo>
                  <a:lnTo>
                    <a:pt x="25" y="26"/>
                  </a:lnTo>
                  <a:lnTo>
                    <a:pt x="14" y="25"/>
                  </a:lnTo>
                  <a:lnTo>
                    <a:pt x="7" y="23"/>
                  </a:lnTo>
                  <a:lnTo>
                    <a:pt x="1" y="19"/>
                  </a:lnTo>
                  <a:lnTo>
                    <a:pt x="0" y="13"/>
                  </a:lnTo>
                  <a:lnTo>
                    <a:pt x="1" y="8"/>
                  </a:lnTo>
                  <a:lnTo>
                    <a:pt x="7" y="3"/>
                  </a:lnTo>
                  <a:lnTo>
                    <a:pt x="15" y="1"/>
                  </a:lnTo>
                  <a:lnTo>
                    <a:pt x="25" y="0"/>
                  </a:lnTo>
                  <a:lnTo>
                    <a:pt x="34" y="0"/>
                  </a:lnTo>
                  <a:lnTo>
                    <a:pt x="42" y="3"/>
                  </a:lnTo>
                  <a:lnTo>
                    <a:pt x="48" y="7"/>
                  </a:lnTo>
                  <a:close/>
                </a:path>
              </a:pathLst>
            </a:custGeom>
            <a:solidFill>
              <a:srgbClr val="D89B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3355" name="Freeform 283"/>
            <p:cNvSpPr>
              <a:spLocks/>
            </p:cNvSpPr>
            <p:nvPr/>
          </p:nvSpPr>
          <p:spPr bwMode="auto">
            <a:xfrm>
              <a:off x="4824" y="3146"/>
              <a:ext cx="45" cy="24"/>
            </a:xfrm>
            <a:custGeom>
              <a:avLst/>
              <a:gdLst/>
              <a:ahLst/>
              <a:cxnLst>
                <a:cxn ang="0">
                  <a:pos x="44" y="7"/>
                </a:cxn>
                <a:cxn ang="0">
                  <a:pos x="45" y="12"/>
                </a:cxn>
                <a:cxn ang="0">
                  <a:pos x="43" y="17"/>
                </a:cxn>
                <a:cxn ang="0">
                  <a:pos x="38" y="20"/>
                </a:cxn>
                <a:cxn ang="0">
                  <a:pos x="31" y="23"/>
                </a:cxn>
                <a:cxn ang="0">
                  <a:pos x="22" y="24"/>
                </a:cxn>
                <a:cxn ang="0">
                  <a:pos x="13" y="23"/>
                </a:cxn>
                <a:cxn ang="0">
                  <a:pos x="6" y="20"/>
                </a:cxn>
                <a:cxn ang="0">
                  <a:pos x="1" y="17"/>
                </a:cxn>
                <a:cxn ang="0">
                  <a:pos x="0" y="12"/>
                </a:cxn>
                <a:cxn ang="0">
                  <a:pos x="1" y="7"/>
                </a:cxn>
                <a:cxn ang="0">
                  <a:pos x="7" y="3"/>
                </a:cxn>
                <a:cxn ang="0">
                  <a:pos x="14" y="1"/>
                </a:cxn>
                <a:cxn ang="0">
                  <a:pos x="24" y="0"/>
                </a:cxn>
                <a:cxn ang="0">
                  <a:pos x="32" y="1"/>
                </a:cxn>
                <a:cxn ang="0">
                  <a:pos x="39" y="3"/>
                </a:cxn>
                <a:cxn ang="0">
                  <a:pos x="44" y="7"/>
                </a:cxn>
              </a:cxnLst>
              <a:rect l="0" t="0" r="r" b="b"/>
              <a:pathLst>
                <a:path w="45" h="24">
                  <a:moveTo>
                    <a:pt x="44" y="7"/>
                  </a:moveTo>
                  <a:lnTo>
                    <a:pt x="45" y="12"/>
                  </a:lnTo>
                  <a:lnTo>
                    <a:pt x="43" y="17"/>
                  </a:lnTo>
                  <a:lnTo>
                    <a:pt x="38" y="20"/>
                  </a:lnTo>
                  <a:lnTo>
                    <a:pt x="31" y="23"/>
                  </a:lnTo>
                  <a:lnTo>
                    <a:pt x="22" y="24"/>
                  </a:lnTo>
                  <a:lnTo>
                    <a:pt x="13" y="23"/>
                  </a:lnTo>
                  <a:lnTo>
                    <a:pt x="6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1" y="7"/>
                  </a:lnTo>
                  <a:lnTo>
                    <a:pt x="7" y="3"/>
                  </a:lnTo>
                  <a:lnTo>
                    <a:pt x="14" y="1"/>
                  </a:lnTo>
                  <a:lnTo>
                    <a:pt x="24" y="0"/>
                  </a:lnTo>
                  <a:lnTo>
                    <a:pt x="32" y="1"/>
                  </a:lnTo>
                  <a:lnTo>
                    <a:pt x="39" y="3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DDA3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3356" name="Freeform 284"/>
            <p:cNvSpPr>
              <a:spLocks/>
            </p:cNvSpPr>
            <p:nvPr/>
          </p:nvSpPr>
          <p:spPr bwMode="auto">
            <a:xfrm>
              <a:off x="4828" y="3146"/>
              <a:ext cx="40" cy="21"/>
            </a:xfrm>
            <a:custGeom>
              <a:avLst/>
              <a:gdLst/>
              <a:ahLst/>
              <a:cxnLst>
                <a:cxn ang="0">
                  <a:pos x="38" y="6"/>
                </a:cxn>
                <a:cxn ang="0">
                  <a:pos x="40" y="11"/>
                </a:cxn>
                <a:cxn ang="0">
                  <a:pos x="38" y="14"/>
                </a:cxn>
                <a:cxn ang="0">
                  <a:pos x="34" y="18"/>
                </a:cxn>
                <a:cxn ang="0">
                  <a:pos x="27" y="20"/>
                </a:cxn>
                <a:cxn ang="0">
                  <a:pos x="19" y="21"/>
                </a:cxn>
                <a:cxn ang="0">
                  <a:pos x="12" y="20"/>
                </a:cxn>
                <a:cxn ang="0">
                  <a:pos x="6" y="19"/>
                </a:cxn>
                <a:cxn ang="0">
                  <a:pos x="1" y="15"/>
                </a:cxn>
                <a:cxn ang="0">
                  <a:pos x="0" y="11"/>
                </a:cxn>
                <a:cxn ang="0">
                  <a:pos x="2" y="7"/>
                </a:cxn>
                <a:cxn ang="0">
                  <a:pos x="6" y="3"/>
                </a:cxn>
                <a:cxn ang="0">
                  <a:pos x="13" y="1"/>
                </a:cxn>
                <a:cxn ang="0">
                  <a:pos x="20" y="0"/>
                </a:cxn>
                <a:cxn ang="0">
                  <a:pos x="27" y="1"/>
                </a:cxn>
                <a:cxn ang="0">
                  <a:pos x="34" y="2"/>
                </a:cxn>
                <a:cxn ang="0">
                  <a:pos x="38" y="6"/>
                </a:cxn>
              </a:cxnLst>
              <a:rect l="0" t="0" r="r" b="b"/>
              <a:pathLst>
                <a:path w="40" h="21">
                  <a:moveTo>
                    <a:pt x="38" y="6"/>
                  </a:moveTo>
                  <a:lnTo>
                    <a:pt x="40" y="11"/>
                  </a:lnTo>
                  <a:lnTo>
                    <a:pt x="38" y="14"/>
                  </a:lnTo>
                  <a:lnTo>
                    <a:pt x="34" y="18"/>
                  </a:lnTo>
                  <a:lnTo>
                    <a:pt x="27" y="20"/>
                  </a:lnTo>
                  <a:lnTo>
                    <a:pt x="19" y="21"/>
                  </a:lnTo>
                  <a:lnTo>
                    <a:pt x="12" y="20"/>
                  </a:lnTo>
                  <a:lnTo>
                    <a:pt x="6" y="19"/>
                  </a:lnTo>
                  <a:lnTo>
                    <a:pt x="1" y="15"/>
                  </a:lnTo>
                  <a:lnTo>
                    <a:pt x="0" y="11"/>
                  </a:lnTo>
                  <a:lnTo>
                    <a:pt x="2" y="7"/>
                  </a:lnTo>
                  <a:lnTo>
                    <a:pt x="6" y="3"/>
                  </a:lnTo>
                  <a:lnTo>
                    <a:pt x="13" y="1"/>
                  </a:lnTo>
                  <a:lnTo>
                    <a:pt x="20" y="0"/>
                  </a:lnTo>
                  <a:lnTo>
                    <a:pt x="27" y="1"/>
                  </a:lnTo>
                  <a:lnTo>
                    <a:pt x="34" y="2"/>
                  </a:lnTo>
                  <a:lnTo>
                    <a:pt x="38" y="6"/>
                  </a:lnTo>
                  <a:close/>
                </a:path>
              </a:pathLst>
            </a:custGeom>
            <a:solidFill>
              <a:srgbClr val="E0A5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3357" name="Freeform 285"/>
            <p:cNvSpPr>
              <a:spLocks/>
            </p:cNvSpPr>
            <p:nvPr/>
          </p:nvSpPr>
          <p:spPr bwMode="auto">
            <a:xfrm>
              <a:off x="4831" y="3147"/>
              <a:ext cx="35" cy="18"/>
            </a:xfrm>
            <a:custGeom>
              <a:avLst/>
              <a:gdLst/>
              <a:ahLst/>
              <a:cxnLst>
                <a:cxn ang="0">
                  <a:pos x="34" y="5"/>
                </a:cxn>
                <a:cxn ang="0">
                  <a:pos x="35" y="8"/>
                </a:cxn>
                <a:cxn ang="0">
                  <a:pos x="34" y="12"/>
                </a:cxn>
                <a:cxn ang="0">
                  <a:pos x="30" y="14"/>
                </a:cxn>
                <a:cxn ang="0">
                  <a:pos x="24" y="17"/>
                </a:cxn>
                <a:cxn ang="0">
                  <a:pos x="18" y="18"/>
                </a:cxn>
                <a:cxn ang="0">
                  <a:pos x="11" y="17"/>
                </a:cxn>
                <a:cxn ang="0">
                  <a:pos x="5" y="16"/>
                </a:cxn>
                <a:cxn ang="0">
                  <a:pos x="1" y="12"/>
                </a:cxn>
                <a:cxn ang="0">
                  <a:pos x="0" y="8"/>
                </a:cxn>
                <a:cxn ang="0">
                  <a:pos x="1" y="6"/>
                </a:cxn>
                <a:cxn ang="0">
                  <a:pos x="6" y="2"/>
                </a:cxn>
                <a:cxn ang="0">
                  <a:pos x="12" y="0"/>
                </a:cxn>
                <a:cxn ang="0">
                  <a:pos x="18" y="0"/>
                </a:cxn>
                <a:cxn ang="0">
                  <a:pos x="25" y="0"/>
                </a:cxn>
                <a:cxn ang="0">
                  <a:pos x="30" y="2"/>
                </a:cxn>
                <a:cxn ang="0">
                  <a:pos x="34" y="5"/>
                </a:cxn>
              </a:cxnLst>
              <a:rect l="0" t="0" r="r" b="b"/>
              <a:pathLst>
                <a:path w="35" h="18">
                  <a:moveTo>
                    <a:pt x="34" y="5"/>
                  </a:moveTo>
                  <a:lnTo>
                    <a:pt x="35" y="8"/>
                  </a:lnTo>
                  <a:lnTo>
                    <a:pt x="34" y="12"/>
                  </a:lnTo>
                  <a:lnTo>
                    <a:pt x="30" y="14"/>
                  </a:lnTo>
                  <a:lnTo>
                    <a:pt x="24" y="17"/>
                  </a:lnTo>
                  <a:lnTo>
                    <a:pt x="18" y="18"/>
                  </a:lnTo>
                  <a:lnTo>
                    <a:pt x="11" y="17"/>
                  </a:lnTo>
                  <a:lnTo>
                    <a:pt x="5" y="16"/>
                  </a:lnTo>
                  <a:lnTo>
                    <a:pt x="1" y="12"/>
                  </a:lnTo>
                  <a:lnTo>
                    <a:pt x="0" y="8"/>
                  </a:lnTo>
                  <a:lnTo>
                    <a:pt x="1" y="6"/>
                  </a:lnTo>
                  <a:lnTo>
                    <a:pt x="6" y="2"/>
                  </a:lnTo>
                  <a:lnTo>
                    <a:pt x="12" y="0"/>
                  </a:lnTo>
                  <a:lnTo>
                    <a:pt x="18" y="0"/>
                  </a:lnTo>
                  <a:lnTo>
                    <a:pt x="25" y="0"/>
                  </a:lnTo>
                  <a:lnTo>
                    <a:pt x="30" y="2"/>
                  </a:lnTo>
                  <a:lnTo>
                    <a:pt x="34" y="5"/>
                  </a:lnTo>
                  <a:close/>
                </a:path>
              </a:pathLst>
            </a:custGeom>
            <a:solidFill>
              <a:srgbClr val="E5AD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3358" name="Freeform 286"/>
            <p:cNvSpPr>
              <a:spLocks/>
            </p:cNvSpPr>
            <p:nvPr/>
          </p:nvSpPr>
          <p:spPr bwMode="auto">
            <a:xfrm>
              <a:off x="4836" y="3147"/>
              <a:ext cx="29" cy="16"/>
            </a:xfrm>
            <a:custGeom>
              <a:avLst/>
              <a:gdLst/>
              <a:ahLst/>
              <a:cxnLst>
                <a:cxn ang="0">
                  <a:pos x="27" y="5"/>
                </a:cxn>
                <a:cxn ang="0">
                  <a:pos x="29" y="7"/>
                </a:cxn>
                <a:cxn ang="0">
                  <a:pos x="27" y="11"/>
                </a:cxn>
                <a:cxn ang="0">
                  <a:pos x="24" y="13"/>
                </a:cxn>
                <a:cxn ang="0">
                  <a:pos x="19" y="14"/>
                </a:cxn>
                <a:cxn ang="0">
                  <a:pos x="13" y="16"/>
                </a:cxn>
                <a:cxn ang="0">
                  <a:pos x="8" y="14"/>
                </a:cxn>
                <a:cxn ang="0">
                  <a:pos x="4" y="13"/>
                </a:cxn>
                <a:cxn ang="0">
                  <a:pos x="1" y="11"/>
                </a:cxn>
                <a:cxn ang="0">
                  <a:pos x="0" y="8"/>
                </a:cxn>
                <a:cxn ang="0">
                  <a:pos x="1" y="5"/>
                </a:cxn>
                <a:cxn ang="0">
                  <a:pos x="4" y="2"/>
                </a:cxn>
                <a:cxn ang="0">
                  <a:pos x="8" y="1"/>
                </a:cxn>
                <a:cxn ang="0">
                  <a:pos x="14" y="0"/>
                </a:cxn>
                <a:cxn ang="0">
                  <a:pos x="20" y="1"/>
                </a:cxn>
                <a:cxn ang="0">
                  <a:pos x="25" y="2"/>
                </a:cxn>
                <a:cxn ang="0">
                  <a:pos x="27" y="5"/>
                </a:cxn>
              </a:cxnLst>
              <a:rect l="0" t="0" r="r" b="b"/>
              <a:pathLst>
                <a:path w="29" h="16">
                  <a:moveTo>
                    <a:pt x="27" y="5"/>
                  </a:moveTo>
                  <a:lnTo>
                    <a:pt x="29" y="7"/>
                  </a:lnTo>
                  <a:lnTo>
                    <a:pt x="27" y="11"/>
                  </a:lnTo>
                  <a:lnTo>
                    <a:pt x="24" y="13"/>
                  </a:lnTo>
                  <a:lnTo>
                    <a:pt x="19" y="14"/>
                  </a:lnTo>
                  <a:lnTo>
                    <a:pt x="13" y="16"/>
                  </a:lnTo>
                  <a:lnTo>
                    <a:pt x="8" y="14"/>
                  </a:lnTo>
                  <a:lnTo>
                    <a:pt x="4" y="13"/>
                  </a:lnTo>
                  <a:lnTo>
                    <a:pt x="1" y="11"/>
                  </a:lnTo>
                  <a:lnTo>
                    <a:pt x="0" y="8"/>
                  </a:lnTo>
                  <a:lnTo>
                    <a:pt x="1" y="5"/>
                  </a:lnTo>
                  <a:lnTo>
                    <a:pt x="4" y="2"/>
                  </a:lnTo>
                  <a:lnTo>
                    <a:pt x="8" y="1"/>
                  </a:lnTo>
                  <a:lnTo>
                    <a:pt x="14" y="0"/>
                  </a:lnTo>
                  <a:lnTo>
                    <a:pt x="20" y="1"/>
                  </a:lnTo>
                  <a:lnTo>
                    <a:pt x="25" y="2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rgbClr val="EAB5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3359" name="Freeform 287"/>
            <p:cNvSpPr>
              <a:spLocks/>
            </p:cNvSpPr>
            <p:nvPr/>
          </p:nvSpPr>
          <p:spPr bwMode="auto">
            <a:xfrm>
              <a:off x="4916" y="3072"/>
              <a:ext cx="69" cy="36"/>
            </a:xfrm>
            <a:custGeom>
              <a:avLst/>
              <a:gdLst/>
              <a:ahLst/>
              <a:cxnLst>
                <a:cxn ang="0">
                  <a:pos x="67" y="9"/>
                </a:cxn>
                <a:cxn ang="0">
                  <a:pos x="69" y="17"/>
                </a:cxn>
                <a:cxn ang="0">
                  <a:pos x="67" y="24"/>
                </a:cxn>
                <a:cxn ang="0">
                  <a:pos x="60" y="30"/>
                </a:cxn>
                <a:cxn ang="0">
                  <a:pos x="48" y="33"/>
                </a:cxn>
                <a:cxn ang="0">
                  <a:pos x="41" y="34"/>
                </a:cxn>
                <a:cxn ang="0">
                  <a:pos x="35" y="36"/>
                </a:cxn>
                <a:cxn ang="0">
                  <a:pos x="27" y="36"/>
                </a:cxn>
                <a:cxn ang="0">
                  <a:pos x="21" y="34"/>
                </a:cxn>
                <a:cxn ang="0">
                  <a:pos x="15" y="33"/>
                </a:cxn>
                <a:cxn ang="0">
                  <a:pos x="9" y="31"/>
                </a:cxn>
                <a:cxn ang="0">
                  <a:pos x="6" y="29"/>
                </a:cxn>
                <a:cxn ang="0">
                  <a:pos x="2" y="25"/>
                </a:cxn>
                <a:cxn ang="0">
                  <a:pos x="0" y="18"/>
                </a:cxn>
                <a:cxn ang="0">
                  <a:pos x="4" y="12"/>
                </a:cxn>
                <a:cxn ang="0">
                  <a:pos x="11" y="6"/>
                </a:cxn>
                <a:cxn ang="0">
                  <a:pos x="23" y="1"/>
                </a:cxn>
                <a:cxn ang="0">
                  <a:pos x="30" y="0"/>
                </a:cxn>
                <a:cxn ang="0">
                  <a:pos x="36" y="0"/>
                </a:cxn>
                <a:cxn ang="0">
                  <a:pos x="43" y="0"/>
                </a:cxn>
                <a:cxn ang="0">
                  <a:pos x="49" y="1"/>
                </a:cxn>
                <a:cxn ang="0">
                  <a:pos x="55" y="2"/>
                </a:cxn>
                <a:cxn ang="0">
                  <a:pos x="60" y="5"/>
                </a:cxn>
                <a:cxn ang="0">
                  <a:pos x="63" y="7"/>
                </a:cxn>
                <a:cxn ang="0">
                  <a:pos x="67" y="9"/>
                </a:cxn>
              </a:cxnLst>
              <a:rect l="0" t="0" r="r" b="b"/>
              <a:pathLst>
                <a:path w="69" h="36">
                  <a:moveTo>
                    <a:pt x="67" y="9"/>
                  </a:moveTo>
                  <a:lnTo>
                    <a:pt x="69" y="17"/>
                  </a:lnTo>
                  <a:lnTo>
                    <a:pt x="67" y="24"/>
                  </a:lnTo>
                  <a:lnTo>
                    <a:pt x="60" y="30"/>
                  </a:lnTo>
                  <a:lnTo>
                    <a:pt x="48" y="33"/>
                  </a:lnTo>
                  <a:lnTo>
                    <a:pt x="41" y="34"/>
                  </a:lnTo>
                  <a:lnTo>
                    <a:pt x="35" y="36"/>
                  </a:lnTo>
                  <a:lnTo>
                    <a:pt x="27" y="36"/>
                  </a:lnTo>
                  <a:lnTo>
                    <a:pt x="21" y="34"/>
                  </a:lnTo>
                  <a:lnTo>
                    <a:pt x="15" y="33"/>
                  </a:lnTo>
                  <a:lnTo>
                    <a:pt x="9" y="31"/>
                  </a:lnTo>
                  <a:lnTo>
                    <a:pt x="6" y="29"/>
                  </a:lnTo>
                  <a:lnTo>
                    <a:pt x="2" y="25"/>
                  </a:lnTo>
                  <a:lnTo>
                    <a:pt x="0" y="18"/>
                  </a:lnTo>
                  <a:lnTo>
                    <a:pt x="4" y="12"/>
                  </a:lnTo>
                  <a:lnTo>
                    <a:pt x="11" y="6"/>
                  </a:lnTo>
                  <a:lnTo>
                    <a:pt x="23" y="1"/>
                  </a:lnTo>
                  <a:lnTo>
                    <a:pt x="30" y="0"/>
                  </a:lnTo>
                  <a:lnTo>
                    <a:pt x="36" y="0"/>
                  </a:lnTo>
                  <a:lnTo>
                    <a:pt x="43" y="0"/>
                  </a:lnTo>
                  <a:lnTo>
                    <a:pt x="49" y="1"/>
                  </a:lnTo>
                  <a:lnTo>
                    <a:pt x="55" y="2"/>
                  </a:lnTo>
                  <a:lnTo>
                    <a:pt x="60" y="5"/>
                  </a:lnTo>
                  <a:lnTo>
                    <a:pt x="63" y="7"/>
                  </a:lnTo>
                  <a:lnTo>
                    <a:pt x="67" y="9"/>
                  </a:lnTo>
                  <a:close/>
                </a:path>
              </a:pathLst>
            </a:custGeom>
            <a:solidFill>
              <a:srgbClr val="B76B0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3360" name="Freeform 288"/>
            <p:cNvSpPr>
              <a:spLocks/>
            </p:cNvSpPr>
            <p:nvPr/>
          </p:nvSpPr>
          <p:spPr bwMode="auto">
            <a:xfrm>
              <a:off x="4920" y="3072"/>
              <a:ext cx="64" cy="33"/>
            </a:xfrm>
            <a:custGeom>
              <a:avLst/>
              <a:gdLst/>
              <a:ahLst/>
              <a:cxnLst>
                <a:cxn ang="0">
                  <a:pos x="62" y="9"/>
                </a:cxn>
                <a:cxn ang="0">
                  <a:pos x="64" y="15"/>
                </a:cxn>
                <a:cxn ang="0">
                  <a:pos x="62" y="23"/>
                </a:cxn>
                <a:cxn ang="0">
                  <a:pos x="54" y="29"/>
                </a:cxn>
                <a:cxn ang="0">
                  <a:pos x="44" y="32"/>
                </a:cxn>
                <a:cxn ang="0">
                  <a:pos x="38" y="33"/>
                </a:cxn>
                <a:cxn ang="0">
                  <a:pos x="31" y="33"/>
                </a:cxn>
                <a:cxn ang="0">
                  <a:pos x="25" y="33"/>
                </a:cxn>
                <a:cxn ang="0">
                  <a:pos x="19" y="32"/>
                </a:cxn>
                <a:cxn ang="0">
                  <a:pos x="14" y="31"/>
                </a:cxn>
                <a:cxn ang="0">
                  <a:pos x="9" y="29"/>
                </a:cxn>
                <a:cxn ang="0">
                  <a:pos x="4" y="26"/>
                </a:cxn>
                <a:cxn ang="0">
                  <a:pos x="2" y="24"/>
                </a:cxn>
                <a:cxn ang="0">
                  <a:pos x="0" y="18"/>
                </a:cxn>
                <a:cxn ang="0">
                  <a:pos x="2" y="11"/>
                </a:cxn>
                <a:cxn ang="0">
                  <a:pos x="9" y="6"/>
                </a:cxn>
                <a:cxn ang="0">
                  <a:pos x="20" y="1"/>
                </a:cxn>
                <a:cxn ang="0">
                  <a:pos x="26" y="0"/>
                </a:cxn>
                <a:cxn ang="0">
                  <a:pos x="33" y="0"/>
                </a:cxn>
                <a:cxn ang="0">
                  <a:pos x="39" y="0"/>
                </a:cxn>
                <a:cxn ang="0">
                  <a:pos x="45" y="1"/>
                </a:cxn>
                <a:cxn ang="0">
                  <a:pos x="50" y="2"/>
                </a:cxn>
                <a:cxn ang="0">
                  <a:pos x="54" y="5"/>
                </a:cxn>
                <a:cxn ang="0">
                  <a:pos x="59" y="7"/>
                </a:cxn>
                <a:cxn ang="0">
                  <a:pos x="62" y="9"/>
                </a:cxn>
              </a:cxnLst>
              <a:rect l="0" t="0" r="r" b="b"/>
              <a:pathLst>
                <a:path w="64" h="33">
                  <a:moveTo>
                    <a:pt x="62" y="9"/>
                  </a:moveTo>
                  <a:lnTo>
                    <a:pt x="64" y="15"/>
                  </a:lnTo>
                  <a:lnTo>
                    <a:pt x="62" y="23"/>
                  </a:lnTo>
                  <a:lnTo>
                    <a:pt x="54" y="29"/>
                  </a:lnTo>
                  <a:lnTo>
                    <a:pt x="44" y="32"/>
                  </a:lnTo>
                  <a:lnTo>
                    <a:pt x="38" y="33"/>
                  </a:lnTo>
                  <a:lnTo>
                    <a:pt x="31" y="33"/>
                  </a:lnTo>
                  <a:lnTo>
                    <a:pt x="25" y="33"/>
                  </a:lnTo>
                  <a:lnTo>
                    <a:pt x="19" y="32"/>
                  </a:lnTo>
                  <a:lnTo>
                    <a:pt x="14" y="31"/>
                  </a:lnTo>
                  <a:lnTo>
                    <a:pt x="9" y="29"/>
                  </a:lnTo>
                  <a:lnTo>
                    <a:pt x="4" y="26"/>
                  </a:lnTo>
                  <a:lnTo>
                    <a:pt x="2" y="24"/>
                  </a:lnTo>
                  <a:lnTo>
                    <a:pt x="0" y="18"/>
                  </a:lnTo>
                  <a:lnTo>
                    <a:pt x="2" y="11"/>
                  </a:lnTo>
                  <a:lnTo>
                    <a:pt x="9" y="6"/>
                  </a:lnTo>
                  <a:lnTo>
                    <a:pt x="20" y="1"/>
                  </a:lnTo>
                  <a:lnTo>
                    <a:pt x="26" y="0"/>
                  </a:lnTo>
                  <a:lnTo>
                    <a:pt x="33" y="0"/>
                  </a:lnTo>
                  <a:lnTo>
                    <a:pt x="39" y="0"/>
                  </a:lnTo>
                  <a:lnTo>
                    <a:pt x="45" y="1"/>
                  </a:lnTo>
                  <a:lnTo>
                    <a:pt x="50" y="2"/>
                  </a:lnTo>
                  <a:lnTo>
                    <a:pt x="54" y="5"/>
                  </a:lnTo>
                  <a:lnTo>
                    <a:pt x="59" y="7"/>
                  </a:lnTo>
                  <a:lnTo>
                    <a:pt x="62" y="9"/>
                  </a:lnTo>
                  <a:close/>
                </a:path>
              </a:pathLst>
            </a:custGeom>
            <a:solidFill>
              <a:srgbClr val="BC720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3361" name="Freeform 289"/>
            <p:cNvSpPr>
              <a:spLocks/>
            </p:cNvSpPr>
            <p:nvPr/>
          </p:nvSpPr>
          <p:spPr bwMode="auto">
            <a:xfrm>
              <a:off x="4923" y="3073"/>
              <a:ext cx="60" cy="30"/>
            </a:xfrm>
            <a:custGeom>
              <a:avLst/>
              <a:gdLst/>
              <a:ahLst/>
              <a:cxnLst>
                <a:cxn ang="0">
                  <a:pos x="57" y="8"/>
                </a:cxn>
                <a:cxn ang="0">
                  <a:pos x="60" y="14"/>
                </a:cxn>
                <a:cxn ang="0">
                  <a:pos x="59" y="20"/>
                </a:cxn>
                <a:cxn ang="0">
                  <a:pos x="51" y="25"/>
                </a:cxn>
                <a:cxn ang="0">
                  <a:pos x="41" y="29"/>
                </a:cxn>
                <a:cxn ang="0">
                  <a:pos x="35" y="30"/>
                </a:cxn>
                <a:cxn ang="0">
                  <a:pos x="29" y="30"/>
                </a:cxn>
                <a:cxn ang="0">
                  <a:pos x="23" y="30"/>
                </a:cxn>
                <a:cxn ang="0">
                  <a:pos x="18" y="30"/>
                </a:cxn>
                <a:cxn ang="0">
                  <a:pos x="12" y="29"/>
                </a:cxn>
                <a:cxn ang="0">
                  <a:pos x="7" y="26"/>
                </a:cxn>
                <a:cxn ang="0">
                  <a:pos x="4" y="24"/>
                </a:cxn>
                <a:cxn ang="0">
                  <a:pos x="1" y="22"/>
                </a:cxn>
                <a:cxn ang="0">
                  <a:pos x="0" y="16"/>
                </a:cxn>
                <a:cxn ang="0">
                  <a:pos x="2" y="10"/>
                </a:cxn>
                <a:cxn ang="0">
                  <a:pos x="10" y="5"/>
                </a:cxn>
                <a:cxn ang="0">
                  <a:pos x="19" y="1"/>
                </a:cxn>
                <a:cxn ang="0">
                  <a:pos x="25" y="0"/>
                </a:cxn>
                <a:cxn ang="0">
                  <a:pos x="31" y="0"/>
                </a:cxn>
                <a:cxn ang="0">
                  <a:pos x="37" y="0"/>
                </a:cxn>
                <a:cxn ang="0">
                  <a:pos x="42" y="0"/>
                </a:cxn>
                <a:cxn ang="0">
                  <a:pos x="47" y="1"/>
                </a:cxn>
                <a:cxn ang="0">
                  <a:pos x="51" y="4"/>
                </a:cxn>
                <a:cxn ang="0">
                  <a:pos x="55" y="6"/>
                </a:cxn>
                <a:cxn ang="0">
                  <a:pos x="57" y="8"/>
                </a:cxn>
              </a:cxnLst>
              <a:rect l="0" t="0" r="r" b="b"/>
              <a:pathLst>
                <a:path w="60" h="30">
                  <a:moveTo>
                    <a:pt x="57" y="8"/>
                  </a:moveTo>
                  <a:lnTo>
                    <a:pt x="60" y="14"/>
                  </a:lnTo>
                  <a:lnTo>
                    <a:pt x="59" y="20"/>
                  </a:lnTo>
                  <a:lnTo>
                    <a:pt x="51" y="25"/>
                  </a:lnTo>
                  <a:lnTo>
                    <a:pt x="41" y="29"/>
                  </a:lnTo>
                  <a:lnTo>
                    <a:pt x="35" y="30"/>
                  </a:lnTo>
                  <a:lnTo>
                    <a:pt x="29" y="30"/>
                  </a:lnTo>
                  <a:lnTo>
                    <a:pt x="23" y="30"/>
                  </a:lnTo>
                  <a:lnTo>
                    <a:pt x="18" y="30"/>
                  </a:lnTo>
                  <a:lnTo>
                    <a:pt x="12" y="29"/>
                  </a:lnTo>
                  <a:lnTo>
                    <a:pt x="7" y="26"/>
                  </a:lnTo>
                  <a:lnTo>
                    <a:pt x="4" y="24"/>
                  </a:lnTo>
                  <a:lnTo>
                    <a:pt x="1" y="22"/>
                  </a:lnTo>
                  <a:lnTo>
                    <a:pt x="0" y="16"/>
                  </a:lnTo>
                  <a:lnTo>
                    <a:pt x="2" y="10"/>
                  </a:lnTo>
                  <a:lnTo>
                    <a:pt x="10" y="5"/>
                  </a:lnTo>
                  <a:lnTo>
                    <a:pt x="19" y="1"/>
                  </a:lnTo>
                  <a:lnTo>
                    <a:pt x="25" y="0"/>
                  </a:lnTo>
                  <a:lnTo>
                    <a:pt x="31" y="0"/>
                  </a:lnTo>
                  <a:lnTo>
                    <a:pt x="37" y="0"/>
                  </a:lnTo>
                  <a:lnTo>
                    <a:pt x="42" y="0"/>
                  </a:lnTo>
                  <a:lnTo>
                    <a:pt x="47" y="1"/>
                  </a:lnTo>
                  <a:lnTo>
                    <a:pt x="51" y="4"/>
                  </a:lnTo>
                  <a:lnTo>
                    <a:pt x="55" y="6"/>
                  </a:lnTo>
                  <a:lnTo>
                    <a:pt x="57" y="8"/>
                  </a:lnTo>
                  <a:close/>
                </a:path>
              </a:pathLst>
            </a:custGeom>
            <a:solidFill>
              <a:srgbClr val="C17A0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3362" name="Freeform 290"/>
            <p:cNvSpPr>
              <a:spLocks/>
            </p:cNvSpPr>
            <p:nvPr/>
          </p:nvSpPr>
          <p:spPr bwMode="auto">
            <a:xfrm>
              <a:off x="4925" y="3073"/>
              <a:ext cx="57" cy="29"/>
            </a:xfrm>
            <a:custGeom>
              <a:avLst/>
              <a:gdLst/>
              <a:ahLst/>
              <a:cxnLst>
                <a:cxn ang="0">
                  <a:pos x="55" y="8"/>
                </a:cxn>
                <a:cxn ang="0">
                  <a:pos x="57" y="14"/>
                </a:cxn>
                <a:cxn ang="0">
                  <a:pos x="54" y="19"/>
                </a:cxn>
                <a:cxn ang="0">
                  <a:pos x="48" y="24"/>
                </a:cxn>
                <a:cxn ang="0">
                  <a:pos x="39" y="28"/>
                </a:cxn>
                <a:cxn ang="0">
                  <a:pos x="33" y="29"/>
                </a:cxn>
                <a:cxn ang="0">
                  <a:pos x="28" y="29"/>
                </a:cxn>
                <a:cxn ang="0">
                  <a:pos x="22" y="29"/>
                </a:cxn>
                <a:cxn ang="0">
                  <a:pos x="17" y="28"/>
                </a:cxn>
                <a:cxn ang="0">
                  <a:pos x="12" y="26"/>
                </a:cxn>
                <a:cxn ang="0">
                  <a:pos x="9" y="25"/>
                </a:cxn>
                <a:cxn ang="0">
                  <a:pos x="5" y="23"/>
                </a:cxn>
                <a:cxn ang="0">
                  <a:pos x="3" y="20"/>
                </a:cxn>
                <a:cxn ang="0">
                  <a:pos x="0" y="14"/>
                </a:cxn>
                <a:cxn ang="0">
                  <a:pos x="3" y="10"/>
                </a:cxn>
                <a:cxn ang="0">
                  <a:pos x="9" y="5"/>
                </a:cxn>
                <a:cxn ang="0">
                  <a:pos x="18" y="1"/>
                </a:cxn>
                <a:cxn ang="0">
                  <a:pos x="24" y="0"/>
                </a:cxn>
                <a:cxn ang="0">
                  <a:pos x="29" y="0"/>
                </a:cxn>
                <a:cxn ang="0">
                  <a:pos x="35" y="0"/>
                </a:cxn>
                <a:cxn ang="0">
                  <a:pos x="40" y="1"/>
                </a:cxn>
                <a:cxn ang="0">
                  <a:pos x="45" y="2"/>
                </a:cxn>
                <a:cxn ang="0">
                  <a:pos x="49" y="4"/>
                </a:cxn>
                <a:cxn ang="0">
                  <a:pos x="53" y="6"/>
                </a:cxn>
                <a:cxn ang="0">
                  <a:pos x="55" y="8"/>
                </a:cxn>
              </a:cxnLst>
              <a:rect l="0" t="0" r="r" b="b"/>
              <a:pathLst>
                <a:path w="57" h="29">
                  <a:moveTo>
                    <a:pt x="55" y="8"/>
                  </a:moveTo>
                  <a:lnTo>
                    <a:pt x="57" y="14"/>
                  </a:lnTo>
                  <a:lnTo>
                    <a:pt x="54" y="19"/>
                  </a:lnTo>
                  <a:lnTo>
                    <a:pt x="48" y="24"/>
                  </a:lnTo>
                  <a:lnTo>
                    <a:pt x="39" y="28"/>
                  </a:lnTo>
                  <a:lnTo>
                    <a:pt x="33" y="29"/>
                  </a:lnTo>
                  <a:lnTo>
                    <a:pt x="28" y="29"/>
                  </a:lnTo>
                  <a:lnTo>
                    <a:pt x="22" y="29"/>
                  </a:lnTo>
                  <a:lnTo>
                    <a:pt x="17" y="28"/>
                  </a:lnTo>
                  <a:lnTo>
                    <a:pt x="12" y="26"/>
                  </a:lnTo>
                  <a:lnTo>
                    <a:pt x="9" y="25"/>
                  </a:lnTo>
                  <a:lnTo>
                    <a:pt x="5" y="23"/>
                  </a:lnTo>
                  <a:lnTo>
                    <a:pt x="3" y="20"/>
                  </a:lnTo>
                  <a:lnTo>
                    <a:pt x="0" y="14"/>
                  </a:lnTo>
                  <a:lnTo>
                    <a:pt x="3" y="10"/>
                  </a:lnTo>
                  <a:lnTo>
                    <a:pt x="9" y="5"/>
                  </a:lnTo>
                  <a:lnTo>
                    <a:pt x="18" y="1"/>
                  </a:lnTo>
                  <a:lnTo>
                    <a:pt x="24" y="0"/>
                  </a:lnTo>
                  <a:lnTo>
                    <a:pt x="29" y="0"/>
                  </a:lnTo>
                  <a:lnTo>
                    <a:pt x="35" y="0"/>
                  </a:lnTo>
                  <a:lnTo>
                    <a:pt x="40" y="1"/>
                  </a:lnTo>
                  <a:lnTo>
                    <a:pt x="45" y="2"/>
                  </a:lnTo>
                  <a:lnTo>
                    <a:pt x="49" y="4"/>
                  </a:lnTo>
                  <a:lnTo>
                    <a:pt x="53" y="6"/>
                  </a:lnTo>
                  <a:lnTo>
                    <a:pt x="55" y="8"/>
                  </a:lnTo>
                  <a:close/>
                </a:path>
              </a:pathLst>
            </a:custGeom>
            <a:solidFill>
              <a:srgbClr val="C47C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3363" name="Freeform 291"/>
            <p:cNvSpPr>
              <a:spLocks/>
            </p:cNvSpPr>
            <p:nvPr/>
          </p:nvSpPr>
          <p:spPr bwMode="auto">
            <a:xfrm>
              <a:off x="4929" y="3073"/>
              <a:ext cx="53" cy="26"/>
            </a:xfrm>
            <a:custGeom>
              <a:avLst/>
              <a:gdLst/>
              <a:ahLst/>
              <a:cxnLst>
                <a:cxn ang="0">
                  <a:pos x="51" y="7"/>
                </a:cxn>
                <a:cxn ang="0">
                  <a:pos x="53" y="13"/>
                </a:cxn>
                <a:cxn ang="0">
                  <a:pos x="50" y="18"/>
                </a:cxn>
                <a:cxn ang="0">
                  <a:pos x="44" y="23"/>
                </a:cxn>
                <a:cxn ang="0">
                  <a:pos x="35" y="25"/>
                </a:cxn>
                <a:cxn ang="0">
                  <a:pos x="25" y="26"/>
                </a:cxn>
                <a:cxn ang="0">
                  <a:pos x="14" y="26"/>
                </a:cxn>
                <a:cxn ang="0">
                  <a:pos x="7" y="24"/>
                </a:cxn>
                <a:cxn ang="0">
                  <a:pos x="1" y="19"/>
                </a:cxn>
                <a:cxn ang="0">
                  <a:pos x="0" y="14"/>
                </a:cxn>
                <a:cxn ang="0">
                  <a:pos x="1" y="8"/>
                </a:cxn>
                <a:cxn ang="0">
                  <a:pos x="7" y="5"/>
                </a:cxn>
                <a:cxn ang="0">
                  <a:pos x="16" y="1"/>
                </a:cxn>
                <a:cxn ang="0">
                  <a:pos x="20" y="0"/>
                </a:cxn>
                <a:cxn ang="0">
                  <a:pos x="26" y="0"/>
                </a:cxn>
                <a:cxn ang="0">
                  <a:pos x="31" y="0"/>
                </a:cxn>
                <a:cxn ang="0">
                  <a:pos x="36" y="0"/>
                </a:cxn>
                <a:cxn ang="0">
                  <a:pos x="41" y="1"/>
                </a:cxn>
                <a:cxn ang="0">
                  <a:pos x="44" y="4"/>
                </a:cxn>
                <a:cxn ang="0">
                  <a:pos x="48" y="5"/>
                </a:cxn>
                <a:cxn ang="0">
                  <a:pos x="51" y="7"/>
                </a:cxn>
              </a:cxnLst>
              <a:rect l="0" t="0" r="r" b="b"/>
              <a:pathLst>
                <a:path w="53" h="26">
                  <a:moveTo>
                    <a:pt x="51" y="7"/>
                  </a:moveTo>
                  <a:lnTo>
                    <a:pt x="53" y="13"/>
                  </a:lnTo>
                  <a:lnTo>
                    <a:pt x="50" y="18"/>
                  </a:lnTo>
                  <a:lnTo>
                    <a:pt x="44" y="23"/>
                  </a:lnTo>
                  <a:lnTo>
                    <a:pt x="35" y="25"/>
                  </a:lnTo>
                  <a:lnTo>
                    <a:pt x="25" y="26"/>
                  </a:lnTo>
                  <a:lnTo>
                    <a:pt x="14" y="26"/>
                  </a:lnTo>
                  <a:lnTo>
                    <a:pt x="7" y="24"/>
                  </a:lnTo>
                  <a:lnTo>
                    <a:pt x="1" y="19"/>
                  </a:lnTo>
                  <a:lnTo>
                    <a:pt x="0" y="14"/>
                  </a:lnTo>
                  <a:lnTo>
                    <a:pt x="1" y="8"/>
                  </a:lnTo>
                  <a:lnTo>
                    <a:pt x="7" y="5"/>
                  </a:lnTo>
                  <a:lnTo>
                    <a:pt x="16" y="1"/>
                  </a:lnTo>
                  <a:lnTo>
                    <a:pt x="20" y="0"/>
                  </a:lnTo>
                  <a:lnTo>
                    <a:pt x="26" y="0"/>
                  </a:lnTo>
                  <a:lnTo>
                    <a:pt x="31" y="0"/>
                  </a:lnTo>
                  <a:lnTo>
                    <a:pt x="36" y="0"/>
                  </a:lnTo>
                  <a:lnTo>
                    <a:pt x="41" y="1"/>
                  </a:lnTo>
                  <a:lnTo>
                    <a:pt x="44" y="4"/>
                  </a:lnTo>
                  <a:lnTo>
                    <a:pt x="48" y="5"/>
                  </a:lnTo>
                  <a:lnTo>
                    <a:pt x="51" y="7"/>
                  </a:lnTo>
                  <a:close/>
                </a:path>
              </a:pathLst>
            </a:custGeom>
            <a:solidFill>
              <a:srgbClr val="C98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3364" name="Freeform 292"/>
            <p:cNvSpPr>
              <a:spLocks/>
            </p:cNvSpPr>
            <p:nvPr/>
          </p:nvSpPr>
          <p:spPr bwMode="auto">
            <a:xfrm>
              <a:off x="4931" y="3073"/>
              <a:ext cx="49" cy="25"/>
            </a:xfrm>
            <a:custGeom>
              <a:avLst/>
              <a:gdLst/>
              <a:ahLst/>
              <a:cxnLst>
                <a:cxn ang="0">
                  <a:pos x="48" y="7"/>
                </a:cxn>
                <a:cxn ang="0">
                  <a:pos x="49" y="12"/>
                </a:cxn>
                <a:cxn ang="0">
                  <a:pos x="47" y="17"/>
                </a:cxn>
                <a:cxn ang="0">
                  <a:pos x="41" y="20"/>
                </a:cxn>
                <a:cxn ang="0">
                  <a:pos x="33" y="24"/>
                </a:cxn>
                <a:cxn ang="0">
                  <a:pos x="23" y="25"/>
                </a:cxn>
                <a:cxn ang="0">
                  <a:pos x="15" y="24"/>
                </a:cxn>
                <a:cxn ang="0">
                  <a:pos x="8" y="22"/>
                </a:cxn>
                <a:cxn ang="0">
                  <a:pos x="2" y="18"/>
                </a:cxn>
                <a:cxn ang="0">
                  <a:pos x="0" y="13"/>
                </a:cxn>
                <a:cxn ang="0">
                  <a:pos x="3" y="8"/>
                </a:cxn>
                <a:cxn ang="0">
                  <a:pos x="8" y="4"/>
                </a:cxn>
                <a:cxn ang="0">
                  <a:pos x="16" y="1"/>
                </a:cxn>
                <a:cxn ang="0">
                  <a:pos x="26" y="0"/>
                </a:cxn>
                <a:cxn ang="0">
                  <a:pos x="34" y="1"/>
                </a:cxn>
                <a:cxn ang="0">
                  <a:pos x="42" y="4"/>
                </a:cxn>
                <a:cxn ang="0">
                  <a:pos x="48" y="7"/>
                </a:cxn>
              </a:cxnLst>
              <a:rect l="0" t="0" r="r" b="b"/>
              <a:pathLst>
                <a:path w="49" h="25">
                  <a:moveTo>
                    <a:pt x="48" y="7"/>
                  </a:moveTo>
                  <a:lnTo>
                    <a:pt x="49" y="12"/>
                  </a:lnTo>
                  <a:lnTo>
                    <a:pt x="47" y="17"/>
                  </a:lnTo>
                  <a:lnTo>
                    <a:pt x="41" y="20"/>
                  </a:lnTo>
                  <a:lnTo>
                    <a:pt x="33" y="24"/>
                  </a:lnTo>
                  <a:lnTo>
                    <a:pt x="23" y="25"/>
                  </a:lnTo>
                  <a:lnTo>
                    <a:pt x="15" y="24"/>
                  </a:lnTo>
                  <a:lnTo>
                    <a:pt x="8" y="22"/>
                  </a:lnTo>
                  <a:lnTo>
                    <a:pt x="2" y="18"/>
                  </a:lnTo>
                  <a:lnTo>
                    <a:pt x="0" y="13"/>
                  </a:lnTo>
                  <a:lnTo>
                    <a:pt x="3" y="8"/>
                  </a:lnTo>
                  <a:lnTo>
                    <a:pt x="8" y="4"/>
                  </a:lnTo>
                  <a:lnTo>
                    <a:pt x="16" y="1"/>
                  </a:lnTo>
                  <a:lnTo>
                    <a:pt x="26" y="0"/>
                  </a:lnTo>
                  <a:lnTo>
                    <a:pt x="34" y="1"/>
                  </a:lnTo>
                  <a:lnTo>
                    <a:pt x="42" y="4"/>
                  </a:lnTo>
                  <a:lnTo>
                    <a:pt x="48" y="7"/>
                  </a:lnTo>
                  <a:close/>
                </a:path>
              </a:pathLst>
            </a:custGeom>
            <a:solidFill>
              <a:srgbClr val="CE8C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3365" name="Freeform 293"/>
            <p:cNvSpPr>
              <a:spLocks/>
            </p:cNvSpPr>
            <p:nvPr/>
          </p:nvSpPr>
          <p:spPr bwMode="auto">
            <a:xfrm>
              <a:off x="4935" y="3073"/>
              <a:ext cx="43" cy="23"/>
            </a:xfrm>
            <a:custGeom>
              <a:avLst/>
              <a:gdLst/>
              <a:ahLst/>
              <a:cxnLst>
                <a:cxn ang="0">
                  <a:pos x="42" y="7"/>
                </a:cxn>
                <a:cxn ang="0">
                  <a:pos x="43" y="11"/>
                </a:cxn>
                <a:cxn ang="0">
                  <a:pos x="42" y="16"/>
                </a:cxn>
                <a:cxn ang="0">
                  <a:pos x="37" y="19"/>
                </a:cxn>
                <a:cxn ang="0">
                  <a:pos x="30" y="22"/>
                </a:cxn>
                <a:cxn ang="0">
                  <a:pos x="22" y="23"/>
                </a:cxn>
                <a:cxn ang="0">
                  <a:pos x="13" y="23"/>
                </a:cxn>
                <a:cxn ang="0">
                  <a:pos x="6" y="20"/>
                </a:cxn>
                <a:cxn ang="0">
                  <a:pos x="1" y="17"/>
                </a:cxn>
                <a:cxn ang="0">
                  <a:pos x="0" y="12"/>
                </a:cxn>
                <a:cxn ang="0">
                  <a:pos x="1" y="7"/>
                </a:cxn>
                <a:cxn ang="0">
                  <a:pos x="6" y="4"/>
                </a:cxn>
                <a:cxn ang="0">
                  <a:pos x="13" y="1"/>
                </a:cxn>
                <a:cxn ang="0">
                  <a:pos x="22" y="0"/>
                </a:cxn>
                <a:cxn ang="0">
                  <a:pos x="30" y="1"/>
                </a:cxn>
                <a:cxn ang="0">
                  <a:pos x="37" y="4"/>
                </a:cxn>
                <a:cxn ang="0">
                  <a:pos x="42" y="7"/>
                </a:cxn>
              </a:cxnLst>
              <a:rect l="0" t="0" r="r" b="b"/>
              <a:pathLst>
                <a:path w="43" h="23">
                  <a:moveTo>
                    <a:pt x="42" y="7"/>
                  </a:moveTo>
                  <a:lnTo>
                    <a:pt x="43" y="11"/>
                  </a:lnTo>
                  <a:lnTo>
                    <a:pt x="42" y="16"/>
                  </a:lnTo>
                  <a:lnTo>
                    <a:pt x="37" y="19"/>
                  </a:lnTo>
                  <a:lnTo>
                    <a:pt x="30" y="22"/>
                  </a:lnTo>
                  <a:lnTo>
                    <a:pt x="22" y="23"/>
                  </a:lnTo>
                  <a:lnTo>
                    <a:pt x="13" y="23"/>
                  </a:lnTo>
                  <a:lnTo>
                    <a:pt x="6" y="20"/>
                  </a:lnTo>
                  <a:lnTo>
                    <a:pt x="1" y="17"/>
                  </a:lnTo>
                  <a:lnTo>
                    <a:pt x="0" y="12"/>
                  </a:lnTo>
                  <a:lnTo>
                    <a:pt x="1" y="7"/>
                  </a:lnTo>
                  <a:lnTo>
                    <a:pt x="6" y="4"/>
                  </a:lnTo>
                  <a:lnTo>
                    <a:pt x="13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7" y="4"/>
                  </a:lnTo>
                  <a:lnTo>
                    <a:pt x="42" y="7"/>
                  </a:lnTo>
                  <a:close/>
                </a:path>
              </a:pathLst>
            </a:custGeom>
            <a:solidFill>
              <a:srgbClr val="D393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3366" name="Freeform 294"/>
            <p:cNvSpPr>
              <a:spLocks/>
            </p:cNvSpPr>
            <p:nvPr/>
          </p:nvSpPr>
          <p:spPr bwMode="auto">
            <a:xfrm>
              <a:off x="4937" y="3073"/>
              <a:ext cx="40" cy="22"/>
            </a:xfrm>
            <a:custGeom>
              <a:avLst/>
              <a:gdLst/>
              <a:ahLst/>
              <a:cxnLst>
                <a:cxn ang="0">
                  <a:pos x="39" y="6"/>
                </a:cxn>
                <a:cxn ang="0">
                  <a:pos x="40" y="11"/>
                </a:cxn>
                <a:cxn ang="0">
                  <a:pos x="39" y="14"/>
                </a:cxn>
                <a:cxn ang="0">
                  <a:pos x="34" y="18"/>
                </a:cxn>
                <a:cxn ang="0">
                  <a:pos x="28" y="20"/>
                </a:cxn>
                <a:cxn ang="0">
                  <a:pos x="21" y="22"/>
                </a:cxn>
                <a:cxn ang="0">
                  <a:pos x="14" y="20"/>
                </a:cxn>
                <a:cxn ang="0">
                  <a:pos x="6" y="19"/>
                </a:cxn>
                <a:cxn ang="0">
                  <a:pos x="2" y="16"/>
                </a:cxn>
                <a:cxn ang="0">
                  <a:pos x="0" y="11"/>
                </a:cxn>
                <a:cxn ang="0">
                  <a:pos x="3" y="7"/>
                </a:cxn>
                <a:cxn ang="0">
                  <a:pos x="6" y="4"/>
                </a:cxn>
                <a:cxn ang="0">
                  <a:pos x="14" y="1"/>
                </a:cxn>
                <a:cxn ang="0">
                  <a:pos x="21" y="0"/>
                </a:cxn>
                <a:cxn ang="0">
                  <a:pos x="28" y="1"/>
                </a:cxn>
                <a:cxn ang="0">
                  <a:pos x="35" y="2"/>
                </a:cxn>
                <a:cxn ang="0">
                  <a:pos x="39" y="6"/>
                </a:cxn>
              </a:cxnLst>
              <a:rect l="0" t="0" r="r" b="b"/>
              <a:pathLst>
                <a:path w="40" h="22">
                  <a:moveTo>
                    <a:pt x="39" y="6"/>
                  </a:moveTo>
                  <a:lnTo>
                    <a:pt x="40" y="11"/>
                  </a:lnTo>
                  <a:lnTo>
                    <a:pt x="39" y="14"/>
                  </a:lnTo>
                  <a:lnTo>
                    <a:pt x="34" y="18"/>
                  </a:lnTo>
                  <a:lnTo>
                    <a:pt x="28" y="20"/>
                  </a:lnTo>
                  <a:lnTo>
                    <a:pt x="21" y="22"/>
                  </a:lnTo>
                  <a:lnTo>
                    <a:pt x="14" y="20"/>
                  </a:lnTo>
                  <a:lnTo>
                    <a:pt x="6" y="19"/>
                  </a:lnTo>
                  <a:lnTo>
                    <a:pt x="2" y="16"/>
                  </a:lnTo>
                  <a:lnTo>
                    <a:pt x="0" y="11"/>
                  </a:lnTo>
                  <a:lnTo>
                    <a:pt x="3" y="7"/>
                  </a:lnTo>
                  <a:lnTo>
                    <a:pt x="6" y="4"/>
                  </a:lnTo>
                  <a:lnTo>
                    <a:pt x="14" y="1"/>
                  </a:lnTo>
                  <a:lnTo>
                    <a:pt x="21" y="0"/>
                  </a:lnTo>
                  <a:lnTo>
                    <a:pt x="28" y="1"/>
                  </a:lnTo>
                  <a:lnTo>
                    <a:pt x="35" y="2"/>
                  </a:lnTo>
                  <a:lnTo>
                    <a:pt x="39" y="6"/>
                  </a:lnTo>
                  <a:close/>
                </a:path>
              </a:pathLst>
            </a:custGeom>
            <a:solidFill>
              <a:srgbClr val="D89B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3367" name="Freeform 295"/>
            <p:cNvSpPr>
              <a:spLocks/>
            </p:cNvSpPr>
            <p:nvPr/>
          </p:nvSpPr>
          <p:spPr bwMode="auto">
            <a:xfrm>
              <a:off x="4941" y="3074"/>
              <a:ext cx="35" cy="18"/>
            </a:xfrm>
            <a:custGeom>
              <a:avLst/>
              <a:gdLst/>
              <a:ahLst/>
              <a:cxnLst>
                <a:cxn ang="0">
                  <a:pos x="33" y="5"/>
                </a:cxn>
                <a:cxn ang="0">
                  <a:pos x="35" y="9"/>
                </a:cxn>
                <a:cxn ang="0">
                  <a:pos x="33" y="12"/>
                </a:cxn>
                <a:cxn ang="0">
                  <a:pos x="30" y="15"/>
                </a:cxn>
                <a:cxn ang="0">
                  <a:pos x="24" y="17"/>
                </a:cxn>
                <a:cxn ang="0">
                  <a:pos x="17" y="18"/>
                </a:cxn>
                <a:cxn ang="0">
                  <a:pos x="11" y="17"/>
                </a:cxn>
                <a:cxn ang="0">
                  <a:pos x="5" y="16"/>
                </a:cxn>
                <a:cxn ang="0">
                  <a:pos x="1" y="13"/>
                </a:cxn>
                <a:cxn ang="0">
                  <a:pos x="0" y="10"/>
                </a:cxn>
                <a:cxn ang="0">
                  <a:pos x="1" y="6"/>
                </a:cxn>
                <a:cxn ang="0">
                  <a:pos x="5" y="3"/>
                </a:cxn>
                <a:cxn ang="0">
                  <a:pos x="11" y="0"/>
                </a:cxn>
                <a:cxn ang="0">
                  <a:pos x="18" y="0"/>
                </a:cxn>
                <a:cxn ang="0">
                  <a:pos x="24" y="0"/>
                </a:cxn>
                <a:cxn ang="0">
                  <a:pos x="30" y="3"/>
                </a:cxn>
                <a:cxn ang="0">
                  <a:pos x="33" y="5"/>
                </a:cxn>
              </a:cxnLst>
              <a:rect l="0" t="0" r="r" b="b"/>
              <a:pathLst>
                <a:path w="35" h="18">
                  <a:moveTo>
                    <a:pt x="33" y="5"/>
                  </a:moveTo>
                  <a:lnTo>
                    <a:pt x="35" y="9"/>
                  </a:lnTo>
                  <a:lnTo>
                    <a:pt x="33" y="12"/>
                  </a:lnTo>
                  <a:lnTo>
                    <a:pt x="30" y="15"/>
                  </a:lnTo>
                  <a:lnTo>
                    <a:pt x="24" y="17"/>
                  </a:lnTo>
                  <a:lnTo>
                    <a:pt x="17" y="18"/>
                  </a:lnTo>
                  <a:lnTo>
                    <a:pt x="11" y="17"/>
                  </a:lnTo>
                  <a:lnTo>
                    <a:pt x="5" y="16"/>
                  </a:lnTo>
                  <a:lnTo>
                    <a:pt x="1" y="13"/>
                  </a:lnTo>
                  <a:lnTo>
                    <a:pt x="0" y="10"/>
                  </a:lnTo>
                  <a:lnTo>
                    <a:pt x="1" y="6"/>
                  </a:lnTo>
                  <a:lnTo>
                    <a:pt x="5" y="3"/>
                  </a:lnTo>
                  <a:lnTo>
                    <a:pt x="11" y="0"/>
                  </a:lnTo>
                  <a:lnTo>
                    <a:pt x="18" y="0"/>
                  </a:lnTo>
                  <a:lnTo>
                    <a:pt x="24" y="0"/>
                  </a:lnTo>
                  <a:lnTo>
                    <a:pt x="30" y="3"/>
                  </a:lnTo>
                  <a:lnTo>
                    <a:pt x="33" y="5"/>
                  </a:lnTo>
                  <a:close/>
                </a:path>
              </a:pathLst>
            </a:custGeom>
            <a:solidFill>
              <a:srgbClr val="DDA3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3368" name="Freeform 296"/>
            <p:cNvSpPr>
              <a:spLocks/>
            </p:cNvSpPr>
            <p:nvPr/>
          </p:nvSpPr>
          <p:spPr bwMode="auto">
            <a:xfrm>
              <a:off x="4943" y="3074"/>
              <a:ext cx="31" cy="16"/>
            </a:xfrm>
            <a:custGeom>
              <a:avLst/>
              <a:gdLst/>
              <a:ahLst/>
              <a:cxnLst>
                <a:cxn ang="0">
                  <a:pos x="30" y="5"/>
                </a:cxn>
                <a:cxn ang="0">
                  <a:pos x="31" y="7"/>
                </a:cxn>
                <a:cxn ang="0">
                  <a:pos x="30" y="11"/>
                </a:cxn>
                <a:cxn ang="0">
                  <a:pos x="27" y="13"/>
                </a:cxn>
                <a:cxn ang="0">
                  <a:pos x="22" y="16"/>
                </a:cxn>
                <a:cxn ang="0">
                  <a:pos x="16" y="16"/>
                </a:cxn>
                <a:cxn ang="0">
                  <a:pos x="10" y="16"/>
                </a:cxn>
                <a:cxn ang="0">
                  <a:pos x="5" y="15"/>
                </a:cxn>
                <a:cxn ang="0">
                  <a:pos x="2" y="12"/>
                </a:cxn>
                <a:cxn ang="0">
                  <a:pos x="0" y="9"/>
                </a:cxn>
                <a:cxn ang="0">
                  <a:pos x="3" y="5"/>
                </a:cxn>
                <a:cxn ang="0">
                  <a:pos x="5" y="3"/>
                </a:cxn>
                <a:cxn ang="0">
                  <a:pos x="10" y="1"/>
                </a:cxn>
                <a:cxn ang="0">
                  <a:pos x="16" y="0"/>
                </a:cxn>
                <a:cxn ang="0">
                  <a:pos x="22" y="1"/>
                </a:cxn>
                <a:cxn ang="0">
                  <a:pos x="27" y="3"/>
                </a:cxn>
                <a:cxn ang="0">
                  <a:pos x="30" y="5"/>
                </a:cxn>
              </a:cxnLst>
              <a:rect l="0" t="0" r="r" b="b"/>
              <a:pathLst>
                <a:path w="31" h="16">
                  <a:moveTo>
                    <a:pt x="30" y="5"/>
                  </a:moveTo>
                  <a:lnTo>
                    <a:pt x="31" y="7"/>
                  </a:lnTo>
                  <a:lnTo>
                    <a:pt x="30" y="11"/>
                  </a:lnTo>
                  <a:lnTo>
                    <a:pt x="27" y="13"/>
                  </a:lnTo>
                  <a:lnTo>
                    <a:pt x="22" y="16"/>
                  </a:lnTo>
                  <a:lnTo>
                    <a:pt x="16" y="16"/>
                  </a:lnTo>
                  <a:lnTo>
                    <a:pt x="10" y="16"/>
                  </a:lnTo>
                  <a:lnTo>
                    <a:pt x="5" y="15"/>
                  </a:lnTo>
                  <a:lnTo>
                    <a:pt x="2" y="12"/>
                  </a:lnTo>
                  <a:lnTo>
                    <a:pt x="0" y="9"/>
                  </a:lnTo>
                  <a:lnTo>
                    <a:pt x="3" y="5"/>
                  </a:lnTo>
                  <a:lnTo>
                    <a:pt x="5" y="3"/>
                  </a:lnTo>
                  <a:lnTo>
                    <a:pt x="10" y="1"/>
                  </a:lnTo>
                  <a:lnTo>
                    <a:pt x="16" y="0"/>
                  </a:lnTo>
                  <a:lnTo>
                    <a:pt x="22" y="1"/>
                  </a:lnTo>
                  <a:lnTo>
                    <a:pt x="27" y="3"/>
                  </a:lnTo>
                  <a:lnTo>
                    <a:pt x="30" y="5"/>
                  </a:lnTo>
                  <a:close/>
                </a:path>
              </a:pathLst>
            </a:custGeom>
            <a:solidFill>
              <a:srgbClr val="E0A5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3369" name="Freeform 297"/>
            <p:cNvSpPr>
              <a:spLocks/>
            </p:cNvSpPr>
            <p:nvPr/>
          </p:nvSpPr>
          <p:spPr bwMode="auto">
            <a:xfrm>
              <a:off x="4947" y="3074"/>
              <a:ext cx="26" cy="15"/>
            </a:xfrm>
            <a:custGeom>
              <a:avLst/>
              <a:gdLst/>
              <a:ahLst/>
              <a:cxnLst>
                <a:cxn ang="0">
                  <a:pos x="25" y="5"/>
                </a:cxn>
                <a:cxn ang="0">
                  <a:pos x="26" y="7"/>
                </a:cxn>
                <a:cxn ang="0">
                  <a:pos x="25" y="10"/>
                </a:cxn>
                <a:cxn ang="0">
                  <a:pos x="23" y="12"/>
                </a:cxn>
                <a:cxn ang="0">
                  <a:pos x="18" y="13"/>
                </a:cxn>
                <a:cxn ang="0">
                  <a:pos x="13" y="15"/>
                </a:cxn>
                <a:cxn ang="0">
                  <a:pos x="8" y="13"/>
                </a:cxn>
                <a:cxn ang="0">
                  <a:pos x="4" y="12"/>
                </a:cxn>
                <a:cxn ang="0">
                  <a:pos x="1" y="11"/>
                </a:cxn>
                <a:cxn ang="0">
                  <a:pos x="0" y="9"/>
                </a:cxn>
                <a:cxn ang="0">
                  <a:pos x="1" y="5"/>
                </a:cxn>
                <a:cxn ang="0">
                  <a:pos x="4" y="3"/>
                </a:cxn>
                <a:cxn ang="0">
                  <a:pos x="8" y="1"/>
                </a:cxn>
                <a:cxn ang="0">
                  <a:pos x="13" y="0"/>
                </a:cxn>
                <a:cxn ang="0">
                  <a:pos x="19" y="1"/>
                </a:cxn>
                <a:cxn ang="0">
                  <a:pos x="23" y="3"/>
                </a:cxn>
                <a:cxn ang="0">
                  <a:pos x="25" y="5"/>
                </a:cxn>
              </a:cxnLst>
              <a:rect l="0" t="0" r="r" b="b"/>
              <a:pathLst>
                <a:path w="26" h="15">
                  <a:moveTo>
                    <a:pt x="25" y="5"/>
                  </a:moveTo>
                  <a:lnTo>
                    <a:pt x="26" y="7"/>
                  </a:lnTo>
                  <a:lnTo>
                    <a:pt x="25" y="10"/>
                  </a:lnTo>
                  <a:lnTo>
                    <a:pt x="23" y="12"/>
                  </a:lnTo>
                  <a:lnTo>
                    <a:pt x="18" y="13"/>
                  </a:lnTo>
                  <a:lnTo>
                    <a:pt x="13" y="15"/>
                  </a:lnTo>
                  <a:lnTo>
                    <a:pt x="8" y="13"/>
                  </a:lnTo>
                  <a:lnTo>
                    <a:pt x="4" y="12"/>
                  </a:lnTo>
                  <a:lnTo>
                    <a:pt x="1" y="11"/>
                  </a:lnTo>
                  <a:lnTo>
                    <a:pt x="0" y="9"/>
                  </a:lnTo>
                  <a:lnTo>
                    <a:pt x="1" y="5"/>
                  </a:lnTo>
                  <a:lnTo>
                    <a:pt x="4" y="3"/>
                  </a:lnTo>
                  <a:lnTo>
                    <a:pt x="8" y="1"/>
                  </a:lnTo>
                  <a:lnTo>
                    <a:pt x="13" y="0"/>
                  </a:lnTo>
                  <a:lnTo>
                    <a:pt x="19" y="1"/>
                  </a:lnTo>
                  <a:lnTo>
                    <a:pt x="23" y="3"/>
                  </a:lnTo>
                  <a:lnTo>
                    <a:pt x="25" y="5"/>
                  </a:lnTo>
                  <a:close/>
                </a:path>
              </a:pathLst>
            </a:custGeom>
            <a:solidFill>
              <a:srgbClr val="E5AD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3370" name="Freeform 298"/>
            <p:cNvSpPr>
              <a:spLocks/>
            </p:cNvSpPr>
            <p:nvPr/>
          </p:nvSpPr>
          <p:spPr bwMode="auto">
            <a:xfrm>
              <a:off x="4949" y="3075"/>
              <a:ext cx="23" cy="11"/>
            </a:xfrm>
            <a:custGeom>
              <a:avLst/>
              <a:gdLst/>
              <a:ahLst/>
              <a:cxnLst>
                <a:cxn ang="0">
                  <a:pos x="23" y="3"/>
                </a:cxn>
                <a:cxn ang="0">
                  <a:pos x="23" y="5"/>
                </a:cxn>
                <a:cxn ang="0">
                  <a:pos x="22" y="8"/>
                </a:cxn>
                <a:cxn ang="0">
                  <a:pos x="19" y="10"/>
                </a:cxn>
                <a:cxn ang="0">
                  <a:pos x="16" y="11"/>
                </a:cxn>
                <a:cxn ang="0">
                  <a:pos x="11" y="11"/>
                </a:cxn>
                <a:cxn ang="0">
                  <a:pos x="8" y="11"/>
                </a:cxn>
                <a:cxn ang="0">
                  <a:pos x="4" y="10"/>
                </a:cxn>
                <a:cxn ang="0">
                  <a:pos x="2" y="8"/>
                </a:cxn>
                <a:cxn ang="0">
                  <a:pos x="0" y="5"/>
                </a:cxn>
                <a:cxn ang="0">
                  <a:pos x="2" y="4"/>
                </a:cxn>
                <a:cxn ang="0">
                  <a:pos x="4" y="2"/>
                </a:cxn>
                <a:cxn ang="0">
                  <a:pos x="8" y="0"/>
                </a:cxn>
                <a:cxn ang="0">
                  <a:pos x="12" y="0"/>
                </a:cxn>
                <a:cxn ang="0">
                  <a:pos x="17" y="0"/>
                </a:cxn>
                <a:cxn ang="0">
                  <a:pos x="21" y="2"/>
                </a:cxn>
                <a:cxn ang="0">
                  <a:pos x="23" y="3"/>
                </a:cxn>
              </a:cxnLst>
              <a:rect l="0" t="0" r="r" b="b"/>
              <a:pathLst>
                <a:path w="23" h="11">
                  <a:moveTo>
                    <a:pt x="23" y="3"/>
                  </a:moveTo>
                  <a:lnTo>
                    <a:pt x="23" y="5"/>
                  </a:lnTo>
                  <a:lnTo>
                    <a:pt x="22" y="8"/>
                  </a:lnTo>
                  <a:lnTo>
                    <a:pt x="19" y="10"/>
                  </a:lnTo>
                  <a:lnTo>
                    <a:pt x="16" y="11"/>
                  </a:lnTo>
                  <a:lnTo>
                    <a:pt x="11" y="11"/>
                  </a:lnTo>
                  <a:lnTo>
                    <a:pt x="8" y="11"/>
                  </a:lnTo>
                  <a:lnTo>
                    <a:pt x="4" y="10"/>
                  </a:lnTo>
                  <a:lnTo>
                    <a:pt x="2" y="8"/>
                  </a:lnTo>
                  <a:lnTo>
                    <a:pt x="0" y="5"/>
                  </a:lnTo>
                  <a:lnTo>
                    <a:pt x="2" y="4"/>
                  </a:lnTo>
                  <a:lnTo>
                    <a:pt x="4" y="2"/>
                  </a:lnTo>
                  <a:lnTo>
                    <a:pt x="8" y="0"/>
                  </a:lnTo>
                  <a:lnTo>
                    <a:pt x="12" y="0"/>
                  </a:lnTo>
                  <a:lnTo>
                    <a:pt x="17" y="0"/>
                  </a:lnTo>
                  <a:lnTo>
                    <a:pt x="21" y="2"/>
                  </a:lnTo>
                  <a:lnTo>
                    <a:pt x="23" y="3"/>
                  </a:lnTo>
                  <a:close/>
                </a:path>
              </a:pathLst>
            </a:custGeom>
            <a:solidFill>
              <a:srgbClr val="EAB5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3371" name="Freeform 299"/>
            <p:cNvSpPr>
              <a:spLocks/>
            </p:cNvSpPr>
            <p:nvPr/>
          </p:nvSpPr>
          <p:spPr bwMode="auto">
            <a:xfrm>
              <a:off x="4695" y="2434"/>
              <a:ext cx="78" cy="84"/>
            </a:xfrm>
            <a:custGeom>
              <a:avLst/>
              <a:gdLst/>
              <a:ahLst/>
              <a:cxnLst>
                <a:cxn ang="0">
                  <a:pos x="38" y="0"/>
                </a:cxn>
                <a:cxn ang="0">
                  <a:pos x="47" y="1"/>
                </a:cxn>
                <a:cxn ang="0">
                  <a:pos x="54" y="3"/>
                </a:cxn>
                <a:cxn ang="0">
                  <a:pos x="60" y="7"/>
                </a:cxn>
                <a:cxn ang="0">
                  <a:pos x="66" y="12"/>
                </a:cxn>
                <a:cxn ang="0">
                  <a:pos x="71" y="19"/>
                </a:cxn>
                <a:cxn ang="0">
                  <a:pos x="74" y="26"/>
                </a:cxn>
                <a:cxn ang="0">
                  <a:pos x="77" y="33"/>
                </a:cxn>
                <a:cxn ang="0">
                  <a:pos x="78" y="41"/>
                </a:cxn>
                <a:cxn ang="0">
                  <a:pos x="77" y="50"/>
                </a:cxn>
                <a:cxn ang="0">
                  <a:pos x="74" y="58"/>
                </a:cxn>
                <a:cxn ang="0">
                  <a:pos x="71" y="65"/>
                </a:cxn>
                <a:cxn ang="0">
                  <a:pos x="66" y="71"/>
                </a:cxn>
                <a:cxn ang="0">
                  <a:pos x="60" y="77"/>
                </a:cxn>
                <a:cxn ang="0">
                  <a:pos x="54" y="81"/>
                </a:cxn>
                <a:cxn ang="0">
                  <a:pos x="47" y="83"/>
                </a:cxn>
                <a:cxn ang="0">
                  <a:pos x="38" y="84"/>
                </a:cxn>
                <a:cxn ang="0">
                  <a:pos x="31" y="83"/>
                </a:cxn>
                <a:cxn ang="0">
                  <a:pos x="24" y="81"/>
                </a:cxn>
                <a:cxn ang="0">
                  <a:pos x="17" y="77"/>
                </a:cxn>
                <a:cxn ang="0">
                  <a:pos x="12" y="71"/>
                </a:cxn>
                <a:cxn ang="0">
                  <a:pos x="7" y="65"/>
                </a:cxn>
                <a:cxn ang="0">
                  <a:pos x="4" y="58"/>
                </a:cxn>
                <a:cxn ang="0">
                  <a:pos x="1" y="50"/>
                </a:cxn>
                <a:cxn ang="0">
                  <a:pos x="0" y="41"/>
                </a:cxn>
                <a:cxn ang="0">
                  <a:pos x="1" y="33"/>
                </a:cxn>
                <a:cxn ang="0">
                  <a:pos x="4" y="26"/>
                </a:cxn>
                <a:cxn ang="0">
                  <a:pos x="7" y="19"/>
                </a:cxn>
                <a:cxn ang="0">
                  <a:pos x="12" y="12"/>
                </a:cxn>
                <a:cxn ang="0">
                  <a:pos x="17" y="7"/>
                </a:cxn>
                <a:cxn ang="0">
                  <a:pos x="24" y="3"/>
                </a:cxn>
                <a:cxn ang="0">
                  <a:pos x="31" y="1"/>
                </a:cxn>
                <a:cxn ang="0">
                  <a:pos x="38" y="0"/>
                </a:cxn>
              </a:cxnLst>
              <a:rect l="0" t="0" r="r" b="b"/>
              <a:pathLst>
                <a:path w="78" h="84">
                  <a:moveTo>
                    <a:pt x="38" y="0"/>
                  </a:moveTo>
                  <a:lnTo>
                    <a:pt x="47" y="1"/>
                  </a:lnTo>
                  <a:lnTo>
                    <a:pt x="54" y="3"/>
                  </a:lnTo>
                  <a:lnTo>
                    <a:pt x="60" y="7"/>
                  </a:lnTo>
                  <a:lnTo>
                    <a:pt x="66" y="12"/>
                  </a:lnTo>
                  <a:lnTo>
                    <a:pt x="71" y="19"/>
                  </a:lnTo>
                  <a:lnTo>
                    <a:pt x="74" y="26"/>
                  </a:lnTo>
                  <a:lnTo>
                    <a:pt x="77" y="33"/>
                  </a:lnTo>
                  <a:lnTo>
                    <a:pt x="78" y="41"/>
                  </a:lnTo>
                  <a:lnTo>
                    <a:pt x="77" y="50"/>
                  </a:lnTo>
                  <a:lnTo>
                    <a:pt x="74" y="58"/>
                  </a:lnTo>
                  <a:lnTo>
                    <a:pt x="71" y="65"/>
                  </a:lnTo>
                  <a:lnTo>
                    <a:pt x="66" y="71"/>
                  </a:lnTo>
                  <a:lnTo>
                    <a:pt x="60" y="77"/>
                  </a:lnTo>
                  <a:lnTo>
                    <a:pt x="54" y="81"/>
                  </a:lnTo>
                  <a:lnTo>
                    <a:pt x="47" y="83"/>
                  </a:lnTo>
                  <a:lnTo>
                    <a:pt x="38" y="84"/>
                  </a:lnTo>
                  <a:lnTo>
                    <a:pt x="31" y="83"/>
                  </a:lnTo>
                  <a:lnTo>
                    <a:pt x="24" y="81"/>
                  </a:lnTo>
                  <a:lnTo>
                    <a:pt x="17" y="77"/>
                  </a:lnTo>
                  <a:lnTo>
                    <a:pt x="12" y="71"/>
                  </a:lnTo>
                  <a:lnTo>
                    <a:pt x="7" y="65"/>
                  </a:lnTo>
                  <a:lnTo>
                    <a:pt x="4" y="58"/>
                  </a:lnTo>
                  <a:lnTo>
                    <a:pt x="1" y="50"/>
                  </a:lnTo>
                  <a:lnTo>
                    <a:pt x="0" y="41"/>
                  </a:lnTo>
                  <a:lnTo>
                    <a:pt x="1" y="33"/>
                  </a:lnTo>
                  <a:lnTo>
                    <a:pt x="4" y="26"/>
                  </a:lnTo>
                  <a:lnTo>
                    <a:pt x="7" y="19"/>
                  </a:lnTo>
                  <a:lnTo>
                    <a:pt x="12" y="12"/>
                  </a:lnTo>
                  <a:lnTo>
                    <a:pt x="17" y="7"/>
                  </a:lnTo>
                  <a:lnTo>
                    <a:pt x="24" y="3"/>
                  </a:lnTo>
                  <a:lnTo>
                    <a:pt x="31" y="1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00335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3372" name="Freeform 300"/>
            <p:cNvSpPr>
              <a:spLocks/>
            </p:cNvSpPr>
            <p:nvPr/>
          </p:nvSpPr>
          <p:spPr bwMode="auto">
            <a:xfrm>
              <a:off x="4671" y="2669"/>
              <a:ext cx="30" cy="33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21" y="1"/>
                </a:cxn>
                <a:cxn ang="0">
                  <a:pos x="25" y="4"/>
                </a:cxn>
                <a:cxn ang="0">
                  <a:pos x="29" y="9"/>
                </a:cxn>
                <a:cxn ang="0">
                  <a:pos x="30" y="16"/>
                </a:cxn>
                <a:cxn ang="0">
                  <a:pos x="29" y="22"/>
                </a:cxn>
                <a:cxn ang="0">
                  <a:pos x="25" y="28"/>
                </a:cxn>
                <a:cxn ang="0">
                  <a:pos x="21" y="32"/>
                </a:cxn>
                <a:cxn ang="0">
                  <a:pos x="15" y="33"/>
                </a:cxn>
                <a:cxn ang="0">
                  <a:pos x="9" y="32"/>
                </a:cxn>
                <a:cxn ang="0">
                  <a:pos x="4" y="28"/>
                </a:cxn>
                <a:cxn ang="0">
                  <a:pos x="2" y="22"/>
                </a:cxn>
                <a:cxn ang="0">
                  <a:pos x="0" y="16"/>
                </a:cxn>
                <a:cxn ang="0">
                  <a:pos x="2" y="9"/>
                </a:cxn>
                <a:cxn ang="0">
                  <a:pos x="4" y="4"/>
                </a:cxn>
                <a:cxn ang="0">
                  <a:pos x="9" y="1"/>
                </a:cxn>
                <a:cxn ang="0">
                  <a:pos x="15" y="0"/>
                </a:cxn>
              </a:cxnLst>
              <a:rect l="0" t="0" r="r" b="b"/>
              <a:pathLst>
                <a:path w="30" h="33">
                  <a:moveTo>
                    <a:pt x="15" y="0"/>
                  </a:moveTo>
                  <a:lnTo>
                    <a:pt x="21" y="1"/>
                  </a:lnTo>
                  <a:lnTo>
                    <a:pt x="25" y="4"/>
                  </a:lnTo>
                  <a:lnTo>
                    <a:pt x="29" y="9"/>
                  </a:lnTo>
                  <a:lnTo>
                    <a:pt x="30" y="16"/>
                  </a:lnTo>
                  <a:lnTo>
                    <a:pt x="29" y="22"/>
                  </a:lnTo>
                  <a:lnTo>
                    <a:pt x="25" y="28"/>
                  </a:lnTo>
                  <a:lnTo>
                    <a:pt x="21" y="32"/>
                  </a:lnTo>
                  <a:lnTo>
                    <a:pt x="15" y="33"/>
                  </a:lnTo>
                  <a:lnTo>
                    <a:pt x="9" y="32"/>
                  </a:lnTo>
                  <a:lnTo>
                    <a:pt x="4" y="28"/>
                  </a:lnTo>
                  <a:lnTo>
                    <a:pt x="2" y="22"/>
                  </a:lnTo>
                  <a:lnTo>
                    <a:pt x="0" y="16"/>
                  </a:lnTo>
                  <a:lnTo>
                    <a:pt x="2" y="9"/>
                  </a:lnTo>
                  <a:lnTo>
                    <a:pt x="4" y="4"/>
                  </a:lnTo>
                  <a:lnTo>
                    <a:pt x="9" y="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00335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3373" name="Freeform 301"/>
            <p:cNvSpPr>
              <a:spLocks/>
            </p:cNvSpPr>
            <p:nvPr/>
          </p:nvSpPr>
          <p:spPr bwMode="auto">
            <a:xfrm>
              <a:off x="4421" y="3469"/>
              <a:ext cx="42" cy="45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29" y="1"/>
                </a:cxn>
                <a:cxn ang="0">
                  <a:pos x="36" y="6"/>
                </a:cxn>
                <a:cxn ang="0">
                  <a:pos x="41" y="13"/>
                </a:cxn>
                <a:cxn ang="0">
                  <a:pos x="42" y="23"/>
                </a:cxn>
                <a:cxn ang="0">
                  <a:pos x="41" y="31"/>
                </a:cxn>
                <a:cxn ang="0">
                  <a:pos x="36" y="38"/>
                </a:cxn>
                <a:cxn ang="0">
                  <a:pos x="29" y="43"/>
                </a:cxn>
                <a:cxn ang="0">
                  <a:pos x="20" y="45"/>
                </a:cxn>
                <a:cxn ang="0">
                  <a:pos x="13" y="43"/>
                </a:cxn>
                <a:cxn ang="0">
                  <a:pos x="6" y="38"/>
                </a:cxn>
                <a:cxn ang="0">
                  <a:pos x="1" y="31"/>
                </a:cxn>
                <a:cxn ang="0">
                  <a:pos x="0" y="23"/>
                </a:cxn>
                <a:cxn ang="0">
                  <a:pos x="1" y="13"/>
                </a:cxn>
                <a:cxn ang="0">
                  <a:pos x="6" y="6"/>
                </a:cxn>
                <a:cxn ang="0">
                  <a:pos x="13" y="1"/>
                </a:cxn>
                <a:cxn ang="0">
                  <a:pos x="20" y="0"/>
                </a:cxn>
              </a:cxnLst>
              <a:rect l="0" t="0" r="r" b="b"/>
              <a:pathLst>
                <a:path w="42" h="45">
                  <a:moveTo>
                    <a:pt x="20" y="0"/>
                  </a:moveTo>
                  <a:lnTo>
                    <a:pt x="29" y="1"/>
                  </a:lnTo>
                  <a:lnTo>
                    <a:pt x="36" y="6"/>
                  </a:lnTo>
                  <a:lnTo>
                    <a:pt x="41" y="13"/>
                  </a:lnTo>
                  <a:lnTo>
                    <a:pt x="42" y="23"/>
                  </a:lnTo>
                  <a:lnTo>
                    <a:pt x="41" y="31"/>
                  </a:lnTo>
                  <a:lnTo>
                    <a:pt x="36" y="38"/>
                  </a:lnTo>
                  <a:lnTo>
                    <a:pt x="29" y="43"/>
                  </a:lnTo>
                  <a:lnTo>
                    <a:pt x="20" y="45"/>
                  </a:lnTo>
                  <a:lnTo>
                    <a:pt x="13" y="43"/>
                  </a:lnTo>
                  <a:lnTo>
                    <a:pt x="6" y="38"/>
                  </a:lnTo>
                  <a:lnTo>
                    <a:pt x="1" y="31"/>
                  </a:lnTo>
                  <a:lnTo>
                    <a:pt x="0" y="23"/>
                  </a:lnTo>
                  <a:lnTo>
                    <a:pt x="1" y="13"/>
                  </a:lnTo>
                  <a:lnTo>
                    <a:pt x="6" y="6"/>
                  </a:lnTo>
                  <a:lnTo>
                    <a:pt x="13" y="1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00335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3374" name="Freeform 302"/>
            <p:cNvSpPr>
              <a:spLocks/>
            </p:cNvSpPr>
            <p:nvPr/>
          </p:nvSpPr>
          <p:spPr bwMode="auto">
            <a:xfrm>
              <a:off x="4836" y="3096"/>
              <a:ext cx="478" cy="120"/>
            </a:xfrm>
            <a:custGeom>
              <a:avLst/>
              <a:gdLst/>
              <a:ahLst/>
              <a:cxnLst>
                <a:cxn ang="0">
                  <a:pos x="43" y="86"/>
                </a:cxn>
                <a:cxn ang="0">
                  <a:pos x="283" y="95"/>
                </a:cxn>
                <a:cxn ang="0">
                  <a:pos x="397" y="30"/>
                </a:cxn>
                <a:cxn ang="0">
                  <a:pos x="132" y="16"/>
                </a:cxn>
                <a:cxn ang="0">
                  <a:pos x="162" y="0"/>
                </a:cxn>
                <a:cxn ang="0">
                  <a:pos x="478" y="13"/>
                </a:cxn>
                <a:cxn ang="0">
                  <a:pos x="338" y="120"/>
                </a:cxn>
                <a:cxn ang="0">
                  <a:pos x="0" y="112"/>
                </a:cxn>
                <a:cxn ang="0">
                  <a:pos x="43" y="86"/>
                </a:cxn>
              </a:cxnLst>
              <a:rect l="0" t="0" r="r" b="b"/>
              <a:pathLst>
                <a:path w="478" h="120">
                  <a:moveTo>
                    <a:pt x="43" y="86"/>
                  </a:moveTo>
                  <a:lnTo>
                    <a:pt x="283" y="95"/>
                  </a:lnTo>
                  <a:lnTo>
                    <a:pt x="397" y="30"/>
                  </a:lnTo>
                  <a:lnTo>
                    <a:pt x="132" y="16"/>
                  </a:lnTo>
                  <a:lnTo>
                    <a:pt x="162" y="0"/>
                  </a:lnTo>
                  <a:lnTo>
                    <a:pt x="478" y="13"/>
                  </a:lnTo>
                  <a:lnTo>
                    <a:pt x="338" y="120"/>
                  </a:lnTo>
                  <a:lnTo>
                    <a:pt x="0" y="112"/>
                  </a:lnTo>
                  <a:lnTo>
                    <a:pt x="43" y="86"/>
                  </a:lnTo>
                  <a:close/>
                </a:path>
              </a:pathLst>
            </a:custGeom>
            <a:solidFill>
              <a:srgbClr val="8C4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3375" name="Freeform 303"/>
            <p:cNvSpPr>
              <a:spLocks/>
            </p:cNvSpPr>
            <p:nvPr/>
          </p:nvSpPr>
          <p:spPr bwMode="auto">
            <a:xfrm>
              <a:off x="4700" y="3543"/>
              <a:ext cx="273" cy="94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273" y="24"/>
                </a:cxn>
                <a:cxn ang="0">
                  <a:pos x="267" y="94"/>
                </a:cxn>
                <a:cxn ang="0">
                  <a:pos x="0" y="71"/>
                </a:cxn>
                <a:cxn ang="0">
                  <a:pos x="6" y="0"/>
                </a:cxn>
              </a:cxnLst>
              <a:rect l="0" t="0" r="r" b="b"/>
              <a:pathLst>
                <a:path w="273" h="94">
                  <a:moveTo>
                    <a:pt x="6" y="0"/>
                  </a:moveTo>
                  <a:lnTo>
                    <a:pt x="273" y="24"/>
                  </a:lnTo>
                  <a:lnTo>
                    <a:pt x="267" y="94"/>
                  </a:lnTo>
                  <a:lnTo>
                    <a:pt x="0" y="71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8C4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3376" name="Freeform 304"/>
            <p:cNvSpPr>
              <a:spLocks/>
            </p:cNvSpPr>
            <p:nvPr/>
          </p:nvSpPr>
          <p:spPr bwMode="auto">
            <a:xfrm>
              <a:off x="4701" y="3560"/>
              <a:ext cx="271" cy="67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271" y="24"/>
                </a:cxn>
                <a:cxn ang="0">
                  <a:pos x="266" y="67"/>
                </a:cxn>
                <a:cxn ang="0">
                  <a:pos x="0" y="43"/>
                </a:cxn>
                <a:cxn ang="0">
                  <a:pos x="4" y="0"/>
                </a:cxn>
              </a:cxnLst>
              <a:rect l="0" t="0" r="r" b="b"/>
              <a:pathLst>
                <a:path w="271" h="67">
                  <a:moveTo>
                    <a:pt x="4" y="0"/>
                  </a:moveTo>
                  <a:lnTo>
                    <a:pt x="271" y="24"/>
                  </a:lnTo>
                  <a:lnTo>
                    <a:pt x="266" y="67"/>
                  </a:lnTo>
                  <a:lnTo>
                    <a:pt x="0" y="43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B76B0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3377" name="Freeform 305"/>
            <p:cNvSpPr>
              <a:spLocks/>
            </p:cNvSpPr>
            <p:nvPr/>
          </p:nvSpPr>
          <p:spPr bwMode="auto">
            <a:xfrm>
              <a:off x="4702" y="3573"/>
              <a:ext cx="269" cy="41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269" y="24"/>
                </a:cxn>
                <a:cxn ang="0">
                  <a:pos x="266" y="41"/>
                </a:cxn>
                <a:cxn ang="0">
                  <a:pos x="0" y="17"/>
                </a:cxn>
                <a:cxn ang="0">
                  <a:pos x="2" y="0"/>
                </a:cxn>
              </a:cxnLst>
              <a:rect l="0" t="0" r="r" b="b"/>
              <a:pathLst>
                <a:path w="269" h="41">
                  <a:moveTo>
                    <a:pt x="2" y="0"/>
                  </a:moveTo>
                  <a:lnTo>
                    <a:pt x="269" y="24"/>
                  </a:lnTo>
                  <a:lnTo>
                    <a:pt x="266" y="41"/>
                  </a:lnTo>
                  <a:lnTo>
                    <a:pt x="0" y="17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D18E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3378" name="Freeform 306"/>
            <p:cNvSpPr>
              <a:spLocks/>
            </p:cNvSpPr>
            <p:nvPr/>
          </p:nvSpPr>
          <p:spPr bwMode="auto">
            <a:xfrm>
              <a:off x="4914" y="3548"/>
              <a:ext cx="106" cy="134"/>
            </a:xfrm>
            <a:custGeom>
              <a:avLst/>
              <a:gdLst/>
              <a:ahLst/>
              <a:cxnLst>
                <a:cxn ang="0">
                  <a:pos x="90" y="0"/>
                </a:cxn>
                <a:cxn ang="0">
                  <a:pos x="34" y="5"/>
                </a:cxn>
                <a:cxn ang="0">
                  <a:pos x="4" y="42"/>
                </a:cxn>
                <a:cxn ang="0">
                  <a:pos x="0" y="73"/>
                </a:cxn>
                <a:cxn ang="0">
                  <a:pos x="34" y="125"/>
                </a:cxn>
                <a:cxn ang="0">
                  <a:pos x="106" y="134"/>
                </a:cxn>
                <a:cxn ang="0">
                  <a:pos x="94" y="95"/>
                </a:cxn>
                <a:cxn ang="0">
                  <a:pos x="48" y="76"/>
                </a:cxn>
                <a:cxn ang="0">
                  <a:pos x="48" y="34"/>
                </a:cxn>
                <a:cxn ang="0">
                  <a:pos x="90" y="31"/>
                </a:cxn>
                <a:cxn ang="0">
                  <a:pos x="90" y="0"/>
                </a:cxn>
              </a:cxnLst>
              <a:rect l="0" t="0" r="r" b="b"/>
              <a:pathLst>
                <a:path w="106" h="134">
                  <a:moveTo>
                    <a:pt x="90" y="0"/>
                  </a:moveTo>
                  <a:lnTo>
                    <a:pt x="34" y="5"/>
                  </a:lnTo>
                  <a:lnTo>
                    <a:pt x="4" y="42"/>
                  </a:lnTo>
                  <a:lnTo>
                    <a:pt x="0" y="73"/>
                  </a:lnTo>
                  <a:lnTo>
                    <a:pt x="34" y="125"/>
                  </a:lnTo>
                  <a:lnTo>
                    <a:pt x="106" y="134"/>
                  </a:lnTo>
                  <a:lnTo>
                    <a:pt x="94" y="95"/>
                  </a:lnTo>
                  <a:lnTo>
                    <a:pt x="48" y="76"/>
                  </a:lnTo>
                  <a:lnTo>
                    <a:pt x="48" y="34"/>
                  </a:lnTo>
                  <a:lnTo>
                    <a:pt x="90" y="31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8C4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3379" name="Freeform 307"/>
            <p:cNvSpPr>
              <a:spLocks/>
            </p:cNvSpPr>
            <p:nvPr/>
          </p:nvSpPr>
          <p:spPr bwMode="auto">
            <a:xfrm>
              <a:off x="4979" y="3499"/>
              <a:ext cx="178" cy="199"/>
            </a:xfrm>
            <a:custGeom>
              <a:avLst/>
              <a:gdLst/>
              <a:ahLst/>
              <a:cxnLst>
                <a:cxn ang="0">
                  <a:pos x="49" y="0"/>
                </a:cxn>
                <a:cxn ang="0">
                  <a:pos x="6" y="42"/>
                </a:cxn>
                <a:cxn ang="0">
                  <a:pos x="0" y="91"/>
                </a:cxn>
                <a:cxn ang="0">
                  <a:pos x="7" y="123"/>
                </a:cxn>
                <a:cxn ang="0">
                  <a:pos x="18" y="149"/>
                </a:cxn>
                <a:cxn ang="0">
                  <a:pos x="31" y="169"/>
                </a:cxn>
                <a:cxn ang="0">
                  <a:pos x="49" y="183"/>
                </a:cxn>
                <a:cxn ang="0">
                  <a:pos x="69" y="192"/>
                </a:cxn>
                <a:cxn ang="0">
                  <a:pos x="94" y="197"/>
                </a:cxn>
                <a:cxn ang="0">
                  <a:pos x="123" y="199"/>
                </a:cxn>
                <a:cxn ang="0">
                  <a:pos x="156" y="197"/>
                </a:cxn>
                <a:cxn ang="0">
                  <a:pos x="174" y="154"/>
                </a:cxn>
                <a:cxn ang="0">
                  <a:pos x="178" y="117"/>
                </a:cxn>
                <a:cxn ang="0">
                  <a:pos x="170" y="83"/>
                </a:cxn>
                <a:cxn ang="0">
                  <a:pos x="154" y="56"/>
                </a:cxn>
                <a:cxn ang="0">
                  <a:pos x="131" y="33"/>
                </a:cxn>
                <a:cxn ang="0">
                  <a:pos x="104" y="17"/>
                </a:cxn>
                <a:cxn ang="0">
                  <a:pos x="77" y="6"/>
                </a:cxn>
                <a:cxn ang="0">
                  <a:pos x="49" y="0"/>
                </a:cxn>
              </a:cxnLst>
              <a:rect l="0" t="0" r="r" b="b"/>
              <a:pathLst>
                <a:path w="178" h="199">
                  <a:moveTo>
                    <a:pt x="49" y="0"/>
                  </a:moveTo>
                  <a:lnTo>
                    <a:pt x="6" y="42"/>
                  </a:lnTo>
                  <a:lnTo>
                    <a:pt x="0" y="91"/>
                  </a:lnTo>
                  <a:lnTo>
                    <a:pt x="7" y="123"/>
                  </a:lnTo>
                  <a:lnTo>
                    <a:pt x="18" y="149"/>
                  </a:lnTo>
                  <a:lnTo>
                    <a:pt x="31" y="169"/>
                  </a:lnTo>
                  <a:lnTo>
                    <a:pt x="49" y="183"/>
                  </a:lnTo>
                  <a:lnTo>
                    <a:pt x="69" y="192"/>
                  </a:lnTo>
                  <a:lnTo>
                    <a:pt x="94" y="197"/>
                  </a:lnTo>
                  <a:lnTo>
                    <a:pt x="123" y="199"/>
                  </a:lnTo>
                  <a:lnTo>
                    <a:pt x="156" y="197"/>
                  </a:lnTo>
                  <a:lnTo>
                    <a:pt x="174" y="154"/>
                  </a:lnTo>
                  <a:lnTo>
                    <a:pt x="178" y="117"/>
                  </a:lnTo>
                  <a:lnTo>
                    <a:pt x="170" y="83"/>
                  </a:lnTo>
                  <a:lnTo>
                    <a:pt x="154" y="56"/>
                  </a:lnTo>
                  <a:lnTo>
                    <a:pt x="131" y="33"/>
                  </a:lnTo>
                  <a:lnTo>
                    <a:pt x="104" y="17"/>
                  </a:lnTo>
                  <a:lnTo>
                    <a:pt x="77" y="6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8C4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3380" name="Freeform 308"/>
            <p:cNvSpPr>
              <a:spLocks/>
            </p:cNvSpPr>
            <p:nvPr/>
          </p:nvSpPr>
          <p:spPr bwMode="auto">
            <a:xfrm>
              <a:off x="5020" y="3492"/>
              <a:ext cx="143" cy="201"/>
            </a:xfrm>
            <a:custGeom>
              <a:avLst/>
              <a:gdLst/>
              <a:ahLst/>
              <a:cxnLst>
                <a:cxn ang="0">
                  <a:pos x="22" y="3"/>
                </a:cxn>
                <a:cxn ang="0">
                  <a:pos x="33" y="0"/>
                </a:cxn>
                <a:cxn ang="0">
                  <a:pos x="46" y="1"/>
                </a:cxn>
                <a:cxn ang="0">
                  <a:pos x="59" y="6"/>
                </a:cxn>
                <a:cxn ang="0">
                  <a:pos x="72" y="13"/>
                </a:cxn>
                <a:cxn ang="0">
                  <a:pos x="86" y="25"/>
                </a:cxn>
                <a:cxn ang="0">
                  <a:pos x="99" y="39"/>
                </a:cxn>
                <a:cxn ang="0">
                  <a:pos x="112" y="55"/>
                </a:cxn>
                <a:cxn ang="0">
                  <a:pos x="123" y="74"/>
                </a:cxn>
                <a:cxn ang="0">
                  <a:pos x="138" y="113"/>
                </a:cxn>
                <a:cxn ang="0">
                  <a:pos x="143" y="150"/>
                </a:cxn>
                <a:cxn ang="0">
                  <a:pos x="137" y="180"/>
                </a:cxn>
                <a:cxn ang="0">
                  <a:pos x="120" y="198"/>
                </a:cxn>
                <a:cxn ang="0">
                  <a:pos x="109" y="201"/>
                </a:cxn>
                <a:cxn ang="0">
                  <a:pos x="96" y="200"/>
                </a:cxn>
                <a:cxn ang="0">
                  <a:pos x="83" y="195"/>
                </a:cxn>
                <a:cxn ang="0">
                  <a:pos x="70" y="187"/>
                </a:cxn>
                <a:cxn ang="0">
                  <a:pos x="57" y="176"/>
                </a:cxn>
                <a:cxn ang="0">
                  <a:pos x="44" y="162"/>
                </a:cxn>
                <a:cxn ang="0">
                  <a:pos x="31" y="145"/>
                </a:cxn>
                <a:cxn ang="0">
                  <a:pos x="20" y="126"/>
                </a:cxn>
                <a:cxn ang="0">
                  <a:pos x="4" y="87"/>
                </a:cxn>
                <a:cxn ang="0">
                  <a:pos x="0" y="50"/>
                </a:cxn>
                <a:cxn ang="0">
                  <a:pos x="6" y="21"/>
                </a:cxn>
                <a:cxn ang="0">
                  <a:pos x="22" y="3"/>
                </a:cxn>
              </a:cxnLst>
              <a:rect l="0" t="0" r="r" b="b"/>
              <a:pathLst>
                <a:path w="143" h="201">
                  <a:moveTo>
                    <a:pt x="22" y="3"/>
                  </a:moveTo>
                  <a:lnTo>
                    <a:pt x="33" y="0"/>
                  </a:lnTo>
                  <a:lnTo>
                    <a:pt x="46" y="1"/>
                  </a:lnTo>
                  <a:lnTo>
                    <a:pt x="59" y="6"/>
                  </a:lnTo>
                  <a:lnTo>
                    <a:pt x="72" y="13"/>
                  </a:lnTo>
                  <a:lnTo>
                    <a:pt x="86" y="25"/>
                  </a:lnTo>
                  <a:lnTo>
                    <a:pt x="99" y="39"/>
                  </a:lnTo>
                  <a:lnTo>
                    <a:pt x="112" y="55"/>
                  </a:lnTo>
                  <a:lnTo>
                    <a:pt x="123" y="74"/>
                  </a:lnTo>
                  <a:lnTo>
                    <a:pt x="138" y="113"/>
                  </a:lnTo>
                  <a:lnTo>
                    <a:pt x="143" y="150"/>
                  </a:lnTo>
                  <a:lnTo>
                    <a:pt x="137" y="180"/>
                  </a:lnTo>
                  <a:lnTo>
                    <a:pt x="120" y="198"/>
                  </a:lnTo>
                  <a:lnTo>
                    <a:pt x="109" y="201"/>
                  </a:lnTo>
                  <a:lnTo>
                    <a:pt x="96" y="200"/>
                  </a:lnTo>
                  <a:lnTo>
                    <a:pt x="83" y="195"/>
                  </a:lnTo>
                  <a:lnTo>
                    <a:pt x="70" y="187"/>
                  </a:lnTo>
                  <a:lnTo>
                    <a:pt x="57" y="176"/>
                  </a:lnTo>
                  <a:lnTo>
                    <a:pt x="44" y="162"/>
                  </a:lnTo>
                  <a:lnTo>
                    <a:pt x="31" y="145"/>
                  </a:lnTo>
                  <a:lnTo>
                    <a:pt x="20" y="126"/>
                  </a:lnTo>
                  <a:lnTo>
                    <a:pt x="4" y="87"/>
                  </a:lnTo>
                  <a:lnTo>
                    <a:pt x="0" y="50"/>
                  </a:lnTo>
                  <a:lnTo>
                    <a:pt x="6" y="21"/>
                  </a:lnTo>
                  <a:lnTo>
                    <a:pt x="22" y="3"/>
                  </a:lnTo>
                  <a:close/>
                </a:path>
              </a:pathLst>
            </a:custGeom>
            <a:solidFill>
              <a:srgbClr val="8C44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3381" name="Freeform 309"/>
            <p:cNvSpPr>
              <a:spLocks/>
            </p:cNvSpPr>
            <p:nvPr/>
          </p:nvSpPr>
          <p:spPr bwMode="auto">
            <a:xfrm>
              <a:off x="5024" y="3498"/>
              <a:ext cx="136" cy="192"/>
            </a:xfrm>
            <a:custGeom>
              <a:avLst/>
              <a:gdLst/>
              <a:ahLst/>
              <a:cxnLst>
                <a:cxn ang="0">
                  <a:pos x="21" y="2"/>
                </a:cxn>
                <a:cxn ang="0">
                  <a:pos x="32" y="0"/>
                </a:cxn>
                <a:cxn ang="0">
                  <a:pos x="43" y="0"/>
                </a:cxn>
                <a:cxn ang="0">
                  <a:pos x="57" y="5"/>
                </a:cxn>
                <a:cxn ang="0">
                  <a:pos x="70" y="12"/>
                </a:cxn>
                <a:cxn ang="0">
                  <a:pos x="83" y="22"/>
                </a:cxn>
                <a:cxn ang="0">
                  <a:pos x="95" y="36"/>
                </a:cxn>
                <a:cxn ang="0">
                  <a:pos x="107" y="52"/>
                </a:cxn>
                <a:cxn ang="0">
                  <a:pos x="117" y="70"/>
                </a:cxn>
                <a:cxn ang="0">
                  <a:pos x="132" y="108"/>
                </a:cxn>
                <a:cxn ang="0">
                  <a:pos x="136" y="143"/>
                </a:cxn>
                <a:cxn ang="0">
                  <a:pos x="131" y="172"/>
                </a:cxn>
                <a:cxn ang="0">
                  <a:pos x="115" y="188"/>
                </a:cxn>
                <a:cxn ang="0">
                  <a:pos x="104" y="192"/>
                </a:cxn>
                <a:cxn ang="0">
                  <a:pos x="92" y="191"/>
                </a:cxn>
                <a:cxn ang="0">
                  <a:pos x="80" y="187"/>
                </a:cxn>
                <a:cxn ang="0">
                  <a:pos x="67" y="179"/>
                </a:cxn>
                <a:cxn ang="0">
                  <a:pos x="54" y="168"/>
                </a:cxn>
                <a:cxn ang="0">
                  <a:pos x="41" y="155"/>
                </a:cxn>
                <a:cxn ang="0">
                  <a:pos x="30" y="138"/>
                </a:cxn>
                <a:cxn ang="0">
                  <a:pos x="20" y="120"/>
                </a:cxn>
                <a:cxn ang="0">
                  <a:pos x="5" y="82"/>
                </a:cxn>
                <a:cxn ang="0">
                  <a:pos x="0" y="48"/>
                </a:cxn>
                <a:cxn ang="0">
                  <a:pos x="5" y="19"/>
                </a:cxn>
                <a:cxn ang="0">
                  <a:pos x="21" y="2"/>
                </a:cxn>
              </a:cxnLst>
              <a:rect l="0" t="0" r="r" b="b"/>
              <a:pathLst>
                <a:path w="136" h="192">
                  <a:moveTo>
                    <a:pt x="21" y="2"/>
                  </a:moveTo>
                  <a:lnTo>
                    <a:pt x="32" y="0"/>
                  </a:lnTo>
                  <a:lnTo>
                    <a:pt x="43" y="0"/>
                  </a:lnTo>
                  <a:lnTo>
                    <a:pt x="57" y="5"/>
                  </a:lnTo>
                  <a:lnTo>
                    <a:pt x="70" y="12"/>
                  </a:lnTo>
                  <a:lnTo>
                    <a:pt x="83" y="22"/>
                  </a:lnTo>
                  <a:lnTo>
                    <a:pt x="95" y="36"/>
                  </a:lnTo>
                  <a:lnTo>
                    <a:pt x="107" y="52"/>
                  </a:lnTo>
                  <a:lnTo>
                    <a:pt x="117" y="70"/>
                  </a:lnTo>
                  <a:lnTo>
                    <a:pt x="132" y="108"/>
                  </a:lnTo>
                  <a:lnTo>
                    <a:pt x="136" y="143"/>
                  </a:lnTo>
                  <a:lnTo>
                    <a:pt x="131" y="172"/>
                  </a:lnTo>
                  <a:lnTo>
                    <a:pt x="115" y="188"/>
                  </a:lnTo>
                  <a:lnTo>
                    <a:pt x="104" y="192"/>
                  </a:lnTo>
                  <a:lnTo>
                    <a:pt x="92" y="191"/>
                  </a:lnTo>
                  <a:lnTo>
                    <a:pt x="80" y="187"/>
                  </a:lnTo>
                  <a:lnTo>
                    <a:pt x="67" y="179"/>
                  </a:lnTo>
                  <a:lnTo>
                    <a:pt x="54" y="168"/>
                  </a:lnTo>
                  <a:lnTo>
                    <a:pt x="41" y="155"/>
                  </a:lnTo>
                  <a:lnTo>
                    <a:pt x="30" y="138"/>
                  </a:lnTo>
                  <a:lnTo>
                    <a:pt x="20" y="120"/>
                  </a:lnTo>
                  <a:lnTo>
                    <a:pt x="5" y="82"/>
                  </a:lnTo>
                  <a:lnTo>
                    <a:pt x="0" y="48"/>
                  </a:lnTo>
                  <a:lnTo>
                    <a:pt x="5" y="19"/>
                  </a:lnTo>
                  <a:lnTo>
                    <a:pt x="21" y="2"/>
                  </a:lnTo>
                  <a:close/>
                </a:path>
              </a:pathLst>
            </a:custGeom>
            <a:solidFill>
              <a:srgbClr val="934F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3382" name="Freeform 310"/>
            <p:cNvSpPr>
              <a:spLocks/>
            </p:cNvSpPr>
            <p:nvPr/>
          </p:nvSpPr>
          <p:spPr bwMode="auto">
            <a:xfrm>
              <a:off x="5028" y="3503"/>
              <a:ext cx="130" cy="183"/>
            </a:xfrm>
            <a:custGeom>
              <a:avLst/>
              <a:gdLst/>
              <a:ahLst/>
              <a:cxnLst>
                <a:cxn ang="0">
                  <a:pos x="19" y="3"/>
                </a:cxn>
                <a:cxn ang="0">
                  <a:pos x="30" y="0"/>
                </a:cxn>
                <a:cxn ang="0">
                  <a:pos x="42" y="1"/>
                </a:cxn>
                <a:cxn ang="0">
                  <a:pos x="54" y="4"/>
                </a:cxn>
                <a:cxn ang="0">
                  <a:pos x="66" y="11"/>
                </a:cxn>
                <a:cxn ang="0">
                  <a:pos x="79" y="22"/>
                </a:cxn>
                <a:cxn ang="0">
                  <a:pos x="91" y="35"/>
                </a:cxn>
                <a:cxn ang="0">
                  <a:pos x="103" y="50"/>
                </a:cxn>
                <a:cxn ang="0">
                  <a:pos x="112" y="68"/>
                </a:cxn>
                <a:cxn ang="0">
                  <a:pos x="127" y="105"/>
                </a:cxn>
                <a:cxn ang="0">
                  <a:pos x="130" y="138"/>
                </a:cxn>
                <a:cxn ang="0">
                  <a:pos x="125" y="164"/>
                </a:cxn>
                <a:cxn ang="0">
                  <a:pos x="110" y="181"/>
                </a:cxn>
                <a:cxn ang="0">
                  <a:pos x="100" y="183"/>
                </a:cxn>
                <a:cxn ang="0">
                  <a:pos x="88" y="183"/>
                </a:cxn>
                <a:cxn ang="0">
                  <a:pos x="76" y="179"/>
                </a:cxn>
                <a:cxn ang="0">
                  <a:pos x="64" y="171"/>
                </a:cxn>
                <a:cxn ang="0">
                  <a:pos x="51" y="161"/>
                </a:cxn>
                <a:cxn ang="0">
                  <a:pos x="39" y="147"/>
                </a:cxn>
                <a:cxn ang="0">
                  <a:pos x="28" y="133"/>
                </a:cxn>
                <a:cxn ang="0">
                  <a:pos x="18" y="115"/>
                </a:cxn>
                <a:cxn ang="0">
                  <a:pos x="4" y="79"/>
                </a:cxn>
                <a:cxn ang="0">
                  <a:pos x="0" y="46"/>
                </a:cxn>
                <a:cxn ang="0">
                  <a:pos x="5" y="20"/>
                </a:cxn>
                <a:cxn ang="0">
                  <a:pos x="19" y="3"/>
                </a:cxn>
              </a:cxnLst>
              <a:rect l="0" t="0" r="r" b="b"/>
              <a:pathLst>
                <a:path w="130" h="183">
                  <a:moveTo>
                    <a:pt x="19" y="3"/>
                  </a:moveTo>
                  <a:lnTo>
                    <a:pt x="30" y="0"/>
                  </a:lnTo>
                  <a:lnTo>
                    <a:pt x="42" y="1"/>
                  </a:lnTo>
                  <a:lnTo>
                    <a:pt x="54" y="4"/>
                  </a:lnTo>
                  <a:lnTo>
                    <a:pt x="66" y="11"/>
                  </a:lnTo>
                  <a:lnTo>
                    <a:pt x="79" y="22"/>
                  </a:lnTo>
                  <a:lnTo>
                    <a:pt x="91" y="35"/>
                  </a:lnTo>
                  <a:lnTo>
                    <a:pt x="103" y="50"/>
                  </a:lnTo>
                  <a:lnTo>
                    <a:pt x="112" y="68"/>
                  </a:lnTo>
                  <a:lnTo>
                    <a:pt x="127" y="105"/>
                  </a:lnTo>
                  <a:lnTo>
                    <a:pt x="130" y="138"/>
                  </a:lnTo>
                  <a:lnTo>
                    <a:pt x="125" y="164"/>
                  </a:lnTo>
                  <a:lnTo>
                    <a:pt x="110" y="181"/>
                  </a:lnTo>
                  <a:lnTo>
                    <a:pt x="100" y="183"/>
                  </a:lnTo>
                  <a:lnTo>
                    <a:pt x="88" y="183"/>
                  </a:lnTo>
                  <a:lnTo>
                    <a:pt x="76" y="179"/>
                  </a:lnTo>
                  <a:lnTo>
                    <a:pt x="64" y="171"/>
                  </a:lnTo>
                  <a:lnTo>
                    <a:pt x="51" y="161"/>
                  </a:lnTo>
                  <a:lnTo>
                    <a:pt x="39" y="147"/>
                  </a:lnTo>
                  <a:lnTo>
                    <a:pt x="28" y="133"/>
                  </a:lnTo>
                  <a:lnTo>
                    <a:pt x="18" y="115"/>
                  </a:lnTo>
                  <a:lnTo>
                    <a:pt x="4" y="79"/>
                  </a:lnTo>
                  <a:lnTo>
                    <a:pt x="0" y="46"/>
                  </a:lnTo>
                  <a:lnTo>
                    <a:pt x="5" y="20"/>
                  </a:lnTo>
                  <a:lnTo>
                    <a:pt x="19" y="3"/>
                  </a:lnTo>
                  <a:close/>
                </a:path>
              </a:pathLst>
            </a:custGeom>
            <a:solidFill>
              <a:srgbClr val="9E59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3383" name="Freeform 311"/>
            <p:cNvSpPr>
              <a:spLocks/>
            </p:cNvSpPr>
            <p:nvPr/>
          </p:nvSpPr>
          <p:spPr bwMode="auto">
            <a:xfrm>
              <a:off x="5032" y="3509"/>
              <a:ext cx="124" cy="175"/>
            </a:xfrm>
            <a:custGeom>
              <a:avLst/>
              <a:gdLst/>
              <a:ahLst/>
              <a:cxnLst>
                <a:cxn ang="0">
                  <a:pos x="20" y="2"/>
                </a:cxn>
                <a:cxn ang="0">
                  <a:pos x="29" y="0"/>
                </a:cxn>
                <a:cxn ang="0">
                  <a:pos x="40" y="0"/>
                </a:cxn>
                <a:cxn ang="0">
                  <a:pos x="51" y="4"/>
                </a:cxn>
                <a:cxn ang="0">
                  <a:pos x="63" y="11"/>
                </a:cxn>
                <a:cxn ang="0">
                  <a:pos x="75" y="21"/>
                </a:cxn>
                <a:cxn ang="0">
                  <a:pos x="87" y="33"/>
                </a:cxn>
                <a:cxn ang="0">
                  <a:pos x="97" y="47"/>
                </a:cxn>
                <a:cxn ang="0">
                  <a:pos x="107" y="64"/>
                </a:cxn>
                <a:cxn ang="0">
                  <a:pos x="120" y="99"/>
                </a:cxn>
                <a:cxn ang="0">
                  <a:pos x="124" y="131"/>
                </a:cxn>
                <a:cxn ang="0">
                  <a:pos x="119" y="156"/>
                </a:cxn>
                <a:cxn ang="0">
                  <a:pos x="105" y="171"/>
                </a:cxn>
                <a:cxn ang="0">
                  <a:pos x="95" y="175"/>
                </a:cxn>
                <a:cxn ang="0">
                  <a:pos x="84" y="174"/>
                </a:cxn>
                <a:cxn ang="0">
                  <a:pos x="72" y="170"/>
                </a:cxn>
                <a:cxn ang="0">
                  <a:pos x="60" y="163"/>
                </a:cxn>
                <a:cxn ang="0">
                  <a:pos x="49" y="152"/>
                </a:cxn>
                <a:cxn ang="0">
                  <a:pos x="37" y="140"/>
                </a:cxn>
                <a:cxn ang="0">
                  <a:pos x="26" y="126"/>
                </a:cxn>
                <a:cxn ang="0">
                  <a:pos x="16" y="109"/>
                </a:cxn>
                <a:cxn ang="0">
                  <a:pos x="3" y="75"/>
                </a:cxn>
                <a:cxn ang="0">
                  <a:pos x="0" y="42"/>
                </a:cxn>
                <a:cxn ang="0">
                  <a:pos x="6" y="17"/>
                </a:cxn>
                <a:cxn ang="0">
                  <a:pos x="20" y="2"/>
                </a:cxn>
              </a:cxnLst>
              <a:rect l="0" t="0" r="r" b="b"/>
              <a:pathLst>
                <a:path w="124" h="175">
                  <a:moveTo>
                    <a:pt x="20" y="2"/>
                  </a:moveTo>
                  <a:lnTo>
                    <a:pt x="29" y="0"/>
                  </a:lnTo>
                  <a:lnTo>
                    <a:pt x="40" y="0"/>
                  </a:lnTo>
                  <a:lnTo>
                    <a:pt x="51" y="4"/>
                  </a:lnTo>
                  <a:lnTo>
                    <a:pt x="63" y="11"/>
                  </a:lnTo>
                  <a:lnTo>
                    <a:pt x="75" y="21"/>
                  </a:lnTo>
                  <a:lnTo>
                    <a:pt x="87" y="33"/>
                  </a:lnTo>
                  <a:lnTo>
                    <a:pt x="97" y="47"/>
                  </a:lnTo>
                  <a:lnTo>
                    <a:pt x="107" y="64"/>
                  </a:lnTo>
                  <a:lnTo>
                    <a:pt x="120" y="99"/>
                  </a:lnTo>
                  <a:lnTo>
                    <a:pt x="124" y="131"/>
                  </a:lnTo>
                  <a:lnTo>
                    <a:pt x="119" y="156"/>
                  </a:lnTo>
                  <a:lnTo>
                    <a:pt x="105" y="171"/>
                  </a:lnTo>
                  <a:lnTo>
                    <a:pt x="95" y="175"/>
                  </a:lnTo>
                  <a:lnTo>
                    <a:pt x="84" y="174"/>
                  </a:lnTo>
                  <a:lnTo>
                    <a:pt x="72" y="170"/>
                  </a:lnTo>
                  <a:lnTo>
                    <a:pt x="60" y="163"/>
                  </a:lnTo>
                  <a:lnTo>
                    <a:pt x="49" y="152"/>
                  </a:lnTo>
                  <a:lnTo>
                    <a:pt x="37" y="140"/>
                  </a:lnTo>
                  <a:lnTo>
                    <a:pt x="26" y="126"/>
                  </a:lnTo>
                  <a:lnTo>
                    <a:pt x="16" y="109"/>
                  </a:lnTo>
                  <a:lnTo>
                    <a:pt x="3" y="75"/>
                  </a:lnTo>
                  <a:lnTo>
                    <a:pt x="0" y="42"/>
                  </a:lnTo>
                  <a:lnTo>
                    <a:pt x="6" y="17"/>
                  </a:lnTo>
                  <a:lnTo>
                    <a:pt x="20" y="2"/>
                  </a:lnTo>
                  <a:close/>
                </a:path>
              </a:pathLst>
            </a:custGeom>
            <a:solidFill>
              <a:srgbClr val="A563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3384" name="Freeform 312"/>
            <p:cNvSpPr>
              <a:spLocks/>
            </p:cNvSpPr>
            <p:nvPr/>
          </p:nvSpPr>
          <p:spPr bwMode="auto">
            <a:xfrm>
              <a:off x="5035" y="3513"/>
              <a:ext cx="118" cy="167"/>
            </a:xfrm>
            <a:custGeom>
              <a:avLst/>
              <a:gdLst/>
              <a:ahLst/>
              <a:cxnLst>
                <a:cxn ang="0">
                  <a:pos x="18" y="3"/>
                </a:cxn>
                <a:cxn ang="0">
                  <a:pos x="28" y="0"/>
                </a:cxn>
                <a:cxn ang="0">
                  <a:pos x="38" y="0"/>
                </a:cxn>
                <a:cxn ang="0">
                  <a:pos x="49" y="5"/>
                </a:cxn>
                <a:cxn ang="0">
                  <a:pos x="60" y="11"/>
                </a:cxn>
                <a:cxn ang="0">
                  <a:pos x="72" y="21"/>
                </a:cxn>
                <a:cxn ang="0">
                  <a:pos x="83" y="33"/>
                </a:cxn>
                <a:cxn ang="0">
                  <a:pos x="92" y="47"/>
                </a:cxn>
                <a:cxn ang="0">
                  <a:pos x="102" y="62"/>
                </a:cxn>
                <a:cxn ang="0">
                  <a:pos x="115" y="96"/>
                </a:cxn>
                <a:cxn ang="0">
                  <a:pos x="118" y="126"/>
                </a:cxn>
                <a:cxn ang="0">
                  <a:pos x="114" y="151"/>
                </a:cxn>
                <a:cxn ang="0">
                  <a:pos x="100" y="165"/>
                </a:cxn>
                <a:cxn ang="0">
                  <a:pos x="91" y="167"/>
                </a:cxn>
                <a:cxn ang="0">
                  <a:pos x="81" y="167"/>
                </a:cxn>
                <a:cxn ang="0">
                  <a:pos x="71" y="164"/>
                </a:cxn>
                <a:cxn ang="0">
                  <a:pos x="59" y="157"/>
                </a:cxn>
                <a:cxn ang="0">
                  <a:pos x="48" y="147"/>
                </a:cxn>
                <a:cxn ang="0">
                  <a:pos x="37" y="135"/>
                </a:cxn>
                <a:cxn ang="0">
                  <a:pos x="26" y="121"/>
                </a:cxn>
                <a:cxn ang="0">
                  <a:pos x="18" y="105"/>
                </a:cxn>
                <a:cxn ang="0">
                  <a:pos x="5" y="72"/>
                </a:cxn>
                <a:cxn ang="0">
                  <a:pos x="0" y="42"/>
                </a:cxn>
                <a:cxn ang="0">
                  <a:pos x="5" y="18"/>
                </a:cxn>
                <a:cxn ang="0">
                  <a:pos x="18" y="3"/>
                </a:cxn>
              </a:cxnLst>
              <a:rect l="0" t="0" r="r" b="b"/>
              <a:pathLst>
                <a:path w="118" h="167">
                  <a:moveTo>
                    <a:pt x="18" y="3"/>
                  </a:moveTo>
                  <a:lnTo>
                    <a:pt x="28" y="0"/>
                  </a:lnTo>
                  <a:lnTo>
                    <a:pt x="38" y="0"/>
                  </a:lnTo>
                  <a:lnTo>
                    <a:pt x="49" y="5"/>
                  </a:lnTo>
                  <a:lnTo>
                    <a:pt x="60" y="11"/>
                  </a:lnTo>
                  <a:lnTo>
                    <a:pt x="72" y="21"/>
                  </a:lnTo>
                  <a:lnTo>
                    <a:pt x="83" y="33"/>
                  </a:lnTo>
                  <a:lnTo>
                    <a:pt x="92" y="47"/>
                  </a:lnTo>
                  <a:lnTo>
                    <a:pt x="102" y="62"/>
                  </a:lnTo>
                  <a:lnTo>
                    <a:pt x="115" y="96"/>
                  </a:lnTo>
                  <a:lnTo>
                    <a:pt x="118" y="126"/>
                  </a:lnTo>
                  <a:lnTo>
                    <a:pt x="114" y="151"/>
                  </a:lnTo>
                  <a:lnTo>
                    <a:pt x="100" y="165"/>
                  </a:lnTo>
                  <a:lnTo>
                    <a:pt x="91" y="167"/>
                  </a:lnTo>
                  <a:lnTo>
                    <a:pt x="81" y="167"/>
                  </a:lnTo>
                  <a:lnTo>
                    <a:pt x="71" y="164"/>
                  </a:lnTo>
                  <a:lnTo>
                    <a:pt x="59" y="157"/>
                  </a:lnTo>
                  <a:lnTo>
                    <a:pt x="48" y="147"/>
                  </a:lnTo>
                  <a:lnTo>
                    <a:pt x="37" y="135"/>
                  </a:lnTo>
                  <a:lnTo>
                    <a:pt x="26" y="121"/>
                  </a:lnTo>
                  <a:lnTo>
                    <a:pt x="18" y="105"/>
                  </a:lnTo>
                  <a:lnTo>
                    <a:pt x="5" y="72"/>
                  </a:lnTo>
                  <a:lnTo>
                    <a:pt x="0" y="42"/>
                  </a:lnTo>
                  <a:lnTo>
                    <a:pt x="5" y="18"/>
                  </a:lnTo>
                  <a:lnTo>
                    <a:pt x="18" y="3"/>
                  </a:lnTo>
                  <a:close/>
                </a:path>
              </a:pathLst>
            </a:custGeom>
            <a:solidFill>
              <a:srgbClr val="AD6D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3385" name="Freeform 313"/>
            <p:cNvSpPr>
              <a:spLocks/>
            </p:cNvSpPr>
            <p:nvPr/>
          </p:nvSpPr>
          <p:spPr bwMode="auto">
            <a:xfrm>
              <a:off x="5039" y="3519"/>
              <a:ext cx="112" cy="158"/>
            </a:xfrm>
            <a:custGeom>
              <a:avLst/>
              <a:gdLst/>
              <a:ahLst/>
              <a:cxnLst>
                <a:cxn ang="0">
                  <a:pos x="18" y="3"/>
                </a:cxn>
                <a:cxn ang="0">
                  <a:pos x="26" y="0"/>
                </a:cxn>
                <a:cxn ang="0">
                  <a:pos x="36" y="0"/>
                </a:cxn>
                <a:cxn ang="0">
                  <a:pos x="46" y="4"/>
                </a:cxn>
                <a:cxn ang="0">
                  <a:pos x="57" y="10"/>
                </a:cxn>
                <a:cxn ang="0">
                  <a:pos x="68" y="19"/>
                </a:cxn>
                <a:cxn ang="0">
                  <a:pos x="79" y="30"/>
                </a:cxn>
                <a:cxn ang="0">
                  <a:pos x="88" y="43"/>
                </a:cxn>
                <a:cxn ang="0">
                  <a:pos x="96" y="59"/>
                </a:cxn>
                <a:cxn ang="0">
                  <a:pos x="108" y="90"/>
                </a:cxn>
                <a:cxn ang="0">
                  <a:pos x="112" y="118"/>
                </a:cxn>
                <a:cxn ang="0">
                  <a:pos x="108" y="141"/>
                </a:cxn>
                <a:cxn ang="0">
                  <a:pos x="95" y="155"/>
                </a:cxn>
                <a:cxn ang="0">
                  <a:pos x="86" y="158"/>
                </a:cxn>
                <a:cxn ang="0">
                  <a:pos x="76" y="158"/>
                </a:cxn>
                <a:cxn ang="0">
                  <a:pos x="65" y="154"/>
                </a:cxn>
                <a:cxn ang="0">
                  <a:pos x="56" y="148"/>
                </a:cxn>
                <a:cxn ang="0">
                  <a:pos x="45" y="139"/>
                </a:cxn>
                <a:cxn ang="0">
                  <a:pos x="34" y="128"/>
                </a:cxn>
                <a:cxn ang="0">
                  <a:pos x="25" y="115"/>
                </a:cxn>
                <a:cxn ang="0">
                  <a:pos x="15" y="99"/>
                </a:cxn>
                <a:cxn ang="0">
                  <a:pos x="3" y="68"/>
                </a:cxn>
                <a:cxn ang="0">
                  <a:pos x="0" y="40"/>
                </a:cxn>
                <a:cxn ang="0">
                  <a:pos x="5" y="17"/>
                </a:cxn>
                <a:cxn ang="0">
                  <a:pos x="18" y="3"/>
                </a:cxn>
              </a:cxnLst>
              <a:rect l="0" t="0" r="r" b="b"/>
              <a:pathLst>
                <a:path w="112" h="158">
                  <a:moveTo>
                    <a:pt x="18" y="3"/>
                  </a:moveTo>
                  <a:lnTo>
                    <a:pt x="26" y="0"/>
                  </a:lnTo>
                  <a:lnTo>
                    <a:pt x="36" y="0"/>
                  </a:lnTo>
                  <a:lnTo>
                    <a:pt x="46" y="4"/>
                  </a:lnTo>
                  <a:lnTo>
                    <a:pt x="57" y="10"/>
                  </a:lnTo>
                  <a:lnTo>
                    <a:pt x="68" y="19"/>
                  </a:lnTo>
                  <a:lnTo>
                    <a:pt x="79" y="30"/>
                  </a:lnTo>
                  <a:lnTo>
                    <a:pt x="88" y="43"/>
                  </a:lnTo>
                  <a:lnTo>
                    <a:pt x="96" y="59"/>
                  </a:lnTo>
                  <a:lnTo>
                    <a:pt x="108" y="90"/>
                  </a:lnTo>
                  <a:lnTo>
                    <a:pt x="112" y="118"/>
                  </a:lnTo>
                  <a:lnTo>
                    <a:pt x="108" y="141"/>
                  </a:lnTo>
                  <a:lnTo>
                    <a:pt x="95" y="155"/>
                  </a:lnTo>
                  <a:lnTo>
                    <a:pt x="86" y="158"/>
                  </a:lnTo>
                  <a:lnTo>
                    <a:pt x="76" y="158"/>
                  </a:lnTo>
                  <a:lnTo>
                    <a:pt x="65" y="154"/>
                  </a:lnTo>
                  <a:lnTo>
                    <a:pt x="56" y="148"/>
                  </a:lnTo>
                  <a:lnTo>
                    <a:pt x="45" y="139"/>
                  </a:lnTo>
                  <a:lnTo>
                    <a:pt x="34" y="128"/>
                  </a:lnTo>
                  <a:lnTo>
                    <a:pt x="25" y="115"/>
                  </a:lnTo>
                  <a:lnTo>
                    <a:pt x="15" y="99"/>
                  </a:lnTo>
                  <a:lnTo>
                    <a:pt x="3" y="68"/>
                  </a:lnTo>
                  <a:lnTo>
                    <a:pt x="0" y="40"/>
                  </a:lnTo>
                  <a:lnTo>
                    <a:pt x="5" y="17"/>
                  </a:lnTo>
                  <a:lnTo>
                    <a:pt x="18" y="3"/>
                  </a:lnTo>
                  <a:close/>
                </a:path>
              </a:pathLst>
            </a:custGeom>
            <a:solidFill>
              <a:srgbClr val="B777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3386" name="Freeform 314"/>
            <p:cNvSpPr>
              <a:spLocks/>
            </p:cNvSpPr>
            <p:nvPr/>
          </p:nvSpPr>
          <p:spPr bwMode="auto">
            <a:xfrm>
              <a:off x="5042" y="3524"/>
              <a:ext cx="108" cy="150"/>
            </a:xfrm>
            <a:custGeom>
              <a:avLst/>
              <a:gdLst/>
              <a:ahLst/>
              <a:cxnLst>
                <a:cxn ang="0">
                  <a:pos x="17" y="2"/>
                </a:cxn>
                <a:cxn ang="0">
                  <a:pos x="25" y="0"/>
                </a:cxn>
                <a:cxn ang="0">
                  <a:pos x="35" y="0"/>
                </a:cxn>
                <a:cxn ang="0">
                  <a:pos x="45" y="4"/>
                </a:cxn>
                <a:cxn ang="0">
                  <a:pos x="55" y="10"/>
                </a:cxn>
                <a:cxn ang="0">
                  <a:pos x="65" y="18"/>
                </a:cxn>
                <a:cxn ang="0">
                  <a:pos x="76" y="29"/>
                </a:cxn>
                <a:cxn ang="0">
                  <a:pos x="84" y="42"/>
                </a:cxn>
                <a:cxn ang="0">
                  <a:pos x="92" y="56"/>
                </a:cxn>
                <a:cxn ang="0">
                  <a:pos x="104" y="86"/>
                </a:cxn>
                <a:cxn ang="0">
                  <a:pos x="108" y="112"/>
                </a:cxn>
                <a:cxn ang="0">
                  <a:pos x="103" y="135"/>
                </a:cxn>
                <a:cxn ang="0">
                  <a:pos x="91" y="148"/>
                </a:cxn>
                <a:cxn ang="0">
                  <a:pos x="83" y="150"/>
                </a:cxn>
                <a:cxn ang="0">
                  <a:pos x="73" y="150"/>
                </a:cxn>
                <a:cxn ang="0">
                  <a:pos x="64" y="147"/>
                </a:cxn>
                <a:cxn ang="0">
                  <a:pos x="53" y="141"/>
                </a:cxn>
                <a:cxn ang="0">
                  <a:pos x="43" y="132"/>
                </a:cxn>
                <a:cxn ang="0">
                  <a:pos x="33" y="122"/>
                </a:cxn>
                <a:cxn ang="0">
                  <a:pos x="24" y="109"/>
                </a:cxn>
                <a:cxn ang="0">
                  <a:pos x="16" y="94"/>
                </a:cxn>
                <a:cxn ang="0">
                  <a:pos x="4" y="64"/>
                </a:cxn>
                <a:cxn ang="0">
                  <a:pos x="0" y="37"/>
                </a:cxn>
                <a:cxn ang="0">
                  <a:pos x="5" y="16"/>
                </a:cxn>
                <a:cxn ang="0">
                  <a:pos x="17" y="2"/>
                </a:cxn>
              </a:cxnLst>
              <a:rect l="0" t="0" r="r" b="b"/>
              <a:pathLst>
                <a:path w="108" h="150">
                  <a:moveTo>
                    <a:pt x="17" y="2"/>
                  </a:moveTo>
                  <a:lnTo>
                    <a:pt x="25" y="0"/>
                  </a:lnTo>
                  <a:lnTo>
                    <a:pt x="35" y="0"/>
                  </a:lnTo>
                  <a:lnTo>
                    <a:pt x="45" y="4"/>
                  </a:lnTo>
                  <a:lnTo>
                    <a:pt x="55" y="10"/>
                  </a:lnTo>
                  <a:lnTo>
                    <a:pt x="65" y="18"/>
                  </a:lnTo>
                  <a:lnTo>
                    <a:pt x="76" y="29"/>
                  </a:lnTo>
                  <a:lnTo>
                    <a:pt x="84" y="42"/>
                  </a:lnTo>
                  <a:lnTo>
                    <a:pt x="92" y="56"/>
                  </a:lnTo>
                  <a:lnTo>
                    <a:pt x="104" y="86"/>
                  </a:lnTo>
                  <a:lnTo>
                    <a:pt x="108" y="112"/>
                  </a:lnTo>
                  <a:lnTo>
                    <a:pt x="103" y="135"/>
                  </a:lnTo>
                  <a:lnTo>
                    <a:pt x="91" y="148"/>
                  </a:lnTo>
                  <a:lnTo>
                    <a:pt x="83" y="150"/>
                  </a:lnTo>
                  <a:lnTo>
                    <a:pt x="73" y="150"/>
                  </a:lnTo>
                  <a:lnTo>
                    <a:pt x="64" y="147"/>
                  </a:lnTo>
                  <a:lnTo>
                    <a:pt x="53" y="141"/>
                  </a:lnTo>
                  <a:lnTo>
                    <a:pt x="43" y="132"/>
                  </a:lnTo>
                  <a:lnTo>
                    <a:pt x="33" y="122"/>
                  </a:lnTo>
                  <a:lnTo>
                    <a:pt x="24" y="109"/>
                  </a:lnTo>
                  <a:lnTo>
                    <a:pt x="16" y="94"/>
                  </a:lnTo>
                  <a:lnTo>
                    <a:pt x="4" y="64"/>
                  </a:lnTo>
                  <a:lnTo>
                    <a:pt x="0" y="37"/>
                  </a:lnTo>
                  <a:lnTo>
                    <a:pt x="5" y="16"/>
                  </a:lnTo>
                  <a:lnTo>
                    <a:pt x="17" y="2"/>
                  </a:lnTo>
                  <a:close/>
                </a:path>
              </a:pathLst>
            </a:custGeom>
            <a:solidFill>
              <a:srgbClr val="BF82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3387" name="Freeform 315"/>
            <p:cNvSpPr>
              <a:spLocks/>
            </p:cNvSpPr>
            <p:nvPr/>
          </p:nvSpPr>
          <p:spPr bwMode="auto">
            <a:xfrm>
              <a:off x="5047" y="3530"/>
              <a:ext cx="102" cy="141"/>
            </a:xfrm>
            <a:custGeom>
              <a:avLst/>
              <a:gdLst/>
              <a:ahLst/>
              <a:cxnLst>
                <a:cxn ang="0">
                  <a:pos x="14" y="2"/>
                </a:cxn>
                <a:cxn ang="0">
                  <a:pos x="23" y="0"/>
                </a:cxn>
                <a:cxn ang="0">
                  <a:pos x="31" y="0"/>
                </a:cxn>
                <a:cxn ang="0">
                  <a:pos x="41" y="4"/>
                </a:cxn>
                <a:cxn ang="0">
                  <a:pos x="50" y="10"/>
                </a:cxn>
                <a:cxn ang="0">
                  <a:pos x="60" y="17"/>
                </a:cxn>
                <a:cxn ang="0">
                  <a:pos x="69" y="27"/>
                </a:cxn>
                <a:cxn ang="0">
                  <a:pos x="79" y="39"/>
                </a:cxn>
                <a:cxn ang="0">
                  <a:pos x="86" y="52"/>
                </a:cxn>
                <a:cxn ang="0">
                  <a:pos x="98" y="80"/>
                </a:cxn>
                <a:cxn ang="0">
                  <a:pos x="102" y="106"/>
                </a:cxn>
                <a:cxn ang="0">
                  <a:pos x="97" y="126"/>
                </a:cxn>
                <a:cxn ang="0">
                  <a:pos x="85" y="138"/>
                </a:cxn>
                <a:cxn ang="0">
                  <a:pos x="76" y="141"/>
                </a:cxn>
                <a:cxn ang="0">
                  <a:pos x="68" y="141"/>
                </a:cxn>
                <a:cxn ang="0">
                  <a:pos x="59" y="137"/>
                </a:cxn>
                <a:cxn ang="0">
                  <a:pos x="49" y="131"/>
                </a:cxn>
                <a:cxn ang="0">
                  <a:pos x="40" y="124"/>
                </a:cxn>
                <a:cxn ang="0">
                  <a:pos x="30" y="113"/>
                </a:cxn>
                <a:cxn ang="0">
                  <a:pos x="22" y="101"/>
                </a:cxn>
                <a:cxn ang="0">
                  <a:pos x="13" y="88"/>
                </a:cxn>
                <a:cxn ang="0">
                  <a:pos x="3" y="61"/>
                </a:cxn>
                <a:cxn ang="0">
                  <a:pos x="0" y="35"/>
                </a:cxn>
                <a:cxn ang="0">
                  <a:pos x="4" y="14"/>
                </a:cxn>
                <a:cxn ang="0">
                  <a:pos x="14" y="2"/>
                </a:cxn>
              </a:cxnLst>
              <a:rect l="0" t="0" r="r" b="b"/>
              <a:pathLst>
                <a:path w="102" h="141">
                  <a:moveTo>
                    <a:pt x="14" y="2"/>
                  </a:moveTo>
                  <a:lnTo>
                    <a:pt x="23" y="0"/>
                  </a:lnTo>
                  <a:lnTo>
                    <a:pt x="31" y="0"/>
                  </a:lnTo>
                  <a:lnTo>
                    <a:pt x="41" y="4"/>
                  </a:lnTo>
                  <a:lnTo>
                    <a:pt x="50" y="10"/>
                  </a:lnTo>
                  <a:lnTo>
                    <a:pt x="60" y="17"/>
                  </a:lnTo>
                  <a:lnTo>
                    <a:pt x="69" y="27"/>
                  </a:lnTo>
                  <a:lnTo>
                    <a:pt x="79" y="39"/>
                  </a:lnTo>
                  <a:lnTo>
                    <a:pt x="86" y="52"/>
                  </a:lnTo>
                  <a:lnTo>
                    <a:pt x="98" y="80"/>
                  </a:lnTo>
                  <a:lnTo>
                    <a:pt x="102" y="106"/>
                  </a:lnTo>
                  <a:lnTo>
                    <a:pt x="97" y="126"/>
                  </a:lnTo>
                  <a:lnTo>
                    <a:pt x="85" y="138"/>
                  </a:lnTo>
                  <a:lnTo>
                    <a:pt x="76" y="141"/>
                  </a:lnTo>
                  <a:lnTo>
                    <a:pt x="68" y="141"/>
                  </a:lnTo>
                  <a:lnTo>
                    <a:pt x="59" y="137"/>
                  </a:lnTo>
                  <a:lnTo>
                    <a:pt x="49" y="131"/>
                  </a:lnTo>
                  <a:lnTo>
                    <a:pt x="40" y="124"/>
                  </a:lnTo>
                  <a:lnTo>
                    <a:pt x="30" y="113"/>
                  </a:lnTo>
                  <a:lnTo>
                    <a:pt x="22" y="101"/>
                  </a:lnTo>
                  <a:lnTo>
                    <a:pt x="13" y="88"/>
                  </a:lnTo>
                  <a:lnTo>
                    <a:pt x="3" y="61"/>
                  </a:lnTo>
                  <a:lnTo>
                    <a:pt x="0" y="35"/>
                  </a:lnTo>
                  <a:lnTo>
                    <a:pt x="4" y="14"/>
                  </a:lnTo>
                  <a:lnTo>
                    <a:pt x="14" y="2"/>
                  </a:lnTo>
                  <a:close/>
                </a:path>
              </a:pathLst>
            </a:custGeom>
            <a:solidFill>
              <a:srgbClr val="C98C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3388" name="Freeform 316"/>
            <p:cNvSpPr>
              <a:spLocks/>
            </p:cNvSpPr>
            <p:nvPr/>
          </p:nvSpPr>
          <p:spPr bwMode="auto">
            <a:xfrm>
              <a:off x="5051" y="3535"/>
              <a:ext cx="94" cy="133"/>
            </a:xfrm>
            <a:custGeom>
              <a:avLst/>
              <a:gdLst/>
              <a:ahLst/>
              <a:cxnLst>
                <a:cxn ang="0">
                  <a:pos x="14" y="2"/>
                </a:cxn>
                <a:cxn ang="0">
                  <a:pos x="21" y="0"/>
                </a:cxn>
                <a:cxn ang="0">
                  <a:pos x="30" y="1"/>
                </a:cxn>
                <a:cxn ang="0">
                  <a:pos x="39" y="3"/>
                </a:cxn>
                <a:cxn ang="0">
                  <a:pos x="47" y="9"/>
                </a:cxn>
                <a:cxn ang="0">
                  <a:pos x="57" y="16"/>
                </a:cxn>
                <a:cxn ang="0">
                  <a:pos x="65" y="26"/>
                </a:cxn>
                <a:cxn ang="0">
                  <a:pos x="74" y="37"/>
                </a:cxn>
                <a:cxn ang="0">
                  <a:pos x="81" y="49"/>
                </a:cxn>
                <a:cxn ang="0">
                  <a:pos x="90" y="75"/>
                </a:cxn>
                <a:cxn ang="0">
                  <a:pos x="94" y="100"/>
                </a:cxn>
                <a:cxn ang="0">
                  <a:pos x="90" y="119"/>
                </a:cxn>
                <a:cxn ang="0">
                  <a:pos x="80" y="131"/>
                </a:cxn>
                <a:cxn ang="0">
                  <a:pos x="72" y="133"/>
                </a:cxn>
                <a:cxn ang="0">
                  <a:pos x="64" y="132"/>
                </a:cxn>
                <a:cxn ang="0">
                  <a:pos x="55" y="130"/>
                </a:cxn>
                <a:cxn ang="0">
                  <a:pos x="46" y="124"/>
                </a:cxn>
                <a:cxn ang="0">
                  <a:pos x="37" y="117"/>
                </a:cxn>
                <a:cxn ang="0">
                  <a:pos x="28" y="107"/>
                </a:cxn>
                <a:cxn ang="0">
                  <a:pos x="20" y="96"/>
                </a:cxn>
                <a:cxn ang="0">
                  <a:pos x="13" y="83"/>
                </a:cxn>
                <a:cxn ang="0">
                  <a:pos x="3" y="57"/>
                </a:cxn>
                <a:cxn ang="0">
                  <a:pos x="0" y="33"/>
                </a:cxn>
                <a:cxn ang="0">
                  <a:pos x="3" y="14"/>
                </a:cxn>
                <a:cxn ang="0">
                  <a:pos x="14" y="2"/>
                </a:cxn>
              </a:cxnLst>
              <a:rect l="0" t="0" r="r" b="b"/>
              <a:pathLst>
                <a:path w="94" h="133">
                  <a:moveTo>
                    <a:pt x="14" y="2"/>
                  </a:moveTo>
                  <a:lnTo>
                    <a:pt x="21" y="0"/>
                  </a:lnTo>
                  <a:lnTo>
                    <a:pt x="30" y="1"/>
                  </a:lnTo>
                  <a:lnTo>
                    <a:pt x="39" y="3"/>
                  </a:lnTo>
                  <a:lnTo>
                    <a:pt x="47" y="9"/>
                  </a:lnTo>
                  <a:lnTo>
                    <a:pt x="57" y="16"/>
                  </a:lnTo>
                  <a:lnTo>
                    <a:pt x="65" y="26"/>
                  </a:lnTo>
                  <a:lnTo>
                    <a:pt x="74" y="37"/>
                  </a:lnTo>
                  <a:lnTo>
                    <a:pt x="81" y="49"/>
                  </a:lnTo>
                  <a:lnTo>
                    <a:pt x="90" y="75"/>
                  </a:lnTo>
                  <a:lnTo>
                    <a:pt x="94" y="100"/>
                  </a:lnTo>
                  <a:lnTo>
                    <a:pt x="90" y="119"/>
                  </a:lnTo>
                  <a:lnTo>
                    <a:pt x="80" y="131"/>
                  </a:lnTo>
                  <a:lnTo>
                    <a:pt x="72" y="133"/>
                  </a:lnTo>
                  <a:lnTo>
                    <a:pt x="64" y="132"/>
                  </a:lnTo>
                  <a:lnTo>
                    <a:pt x="55" y="130"/>
                  </a:lnTo>
                  <a:lnTo>
                    <a:pt x="46" y="124"/>
                  </a:lnTo>
                  <a:lnTo>
                    <a:pt x="37" y="117"/>
                  </a:lnTo>
                  <a:lnTo>
                    <a:pt x="28" y="107"/>
                  </a:lnTo>
                  <a:lnTo>
                    <a:pt x="20" y="96"/>
                  </a:lnTo>
                  <a:lnTo>
                    <a:pt x="13" y="83"/>
                  </a:lnTo>
                  <a:lnTo>
                    <a:pt x="3" y="57"/>
                  </a:lnTo>
                  <a:lnTo>
                    <a:pt x="0" y="33"/>
                  </a:lnTo>
                  <a:lnTo>
                    <a:pt x="3" y="14"/>
                  </a:lnTo>
                  <a:lnTo>
                    <a:pt x="14" y="2"/>
                  </a:lnTo>
                  <a:close/>
                </a:path>
              </a:pathLst>
            </a:custGeom>
            <a:solidFill>
              <a:srgbClr val="D196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3389" name="Freeform 317"/>
            <p:cNvSpPr>
              <a:spLocks/>
            </p:cNvSpPr>
            <p:nvPr/>
          </p:nvSpPr>
          <p:spPr bwMode="auto">
            <a:xfrm>
              <a:off x="5054" y="3540"/>
              <a:ext cx="89" cy="125"/>
            </a:xfrm>
            <a:custGeom>
              <a:avLst/>
              <a:gdLst/>
              <a:ahLst/>
              <a:cxnLst>
                <a:cxn ang="0">
                  <a:pos x="13" y="2"/>
                </a:cxn>
                <a:cxn ang="0">
                  <a:pos x="21" y="0"/>
                </a:cxn>
                <a:cxn ang="0">
                  <a:pos x="29" y="1"/>
                </a:cxn>
                <a:cxn ang="0">
                  <a:pos x="37" y="3"/>
                </a:cxn>
                <a:cxn ang="0">
                  <a:pos x="46" y="8"/>
                </a:cxn>
                <a:cxn ang="0">
                  <a:pos x="54" y="15"/>
                </a:cxn>
                <a:cxn ang="0">
                  <a:pos x="62" y="23"/>
                </a:cxn>
                <a:cxn ang="0">
                  <a:pos x="69" y="34"/>
                </a:cxn>
                <a:cxn ang="0">
                  <a:pos x="77" y="46"/>
                </a:cxn>
                <a:cxn ang="0">
                  <a:pos x="86" y="71"/>
                </a:cxn>
                <a:cxn ang="0">
                  <a:pos x="89" y="94"/>
                </a:cxn>
                <a:cxn ang="0">
                  <a:pos x="85" y="112"/>
                </a:cxn>
                <a:cxn ang="0">
                  <a:pos x="75" y="122"/>
                </a:cxn>
                <a:cxn ang="0">
                  <a:pos x="68" y="125"/>
                </a:cxn>
                <a:cxn ang="0">
                  <a:pos x="61" y="125"/>
                </a:cxn>
                <a:cxn ang="0">
                  <a:pos x="53" y="121"/>
                </a:cxn>
                <a:cxn ang="0">
                  <a:pos x="44" y="116"/>
                </a:cxn>
                <a:cxn ang="0">
                  <a:pos x="35" y="109"/>
                </a:cxn>
                <a:cxn ang="0">
                  <a:pos x="28" y="101"/>
                </a:cxn>
                <a:cxn ang="0">
                  <a:pos x="19" y="91"/>
                </a:cxn>
                <a:cxn ang="0">
                  <a:pos x="12" y="79"/>
                </a:cxn>
                <a:cxn ang="0">
                  <a:pos x="3" y="54"/>
                </a:cxn>
                <a:cxn ang="0">
                  <a:pos x="0" y="32"/>
                </a:cxn>
                <a:cxn ang="0">
                  <a:pos x="4" y="14"/>
                </a:cxn>
                <a:cxn ang="0">
                  <a:pos x="13" y="2"/>
                </a:cxn>
              </a:cxnLst>
              <a:rect l="0" t="0" r="r" b="b"/>
              <a:pathLst>
                <a:path w="89" h="125">
                  <a:moveTo>
                    <a:pt x="13" y="2"/>
                  </a:moveTo>
                  <a:lnTo>
                    <a:pt x="21" y="0"/>
                  </a:lnTo>
                  <a:lnTo>
                    <a:pt x="29" y="1"/>
                  </a:lnTo>
                  <a:lnTo>
                    <a:pt x="37" y="3"/>
                  </a:lnTo>
                  <a:lnTo>
                    <a:pt x="46" y="8"/>
                  </a:lnTo>
                  <a:lnTo>
                    <a:pt x="54" y="15"/>
                  </a:lnTo>
                  <a:lnTo>
                    <a:pt x="62" y="23"/>
                  </a:lnTo>
                  <a:lnTo>
                    <a:pt x="69" y="34"/>
                  </a:lnTo>
                  <a:lnTo>
                    <a:pt x="77" y="46"/>
                  </a:lnTo>
                  <a:lnTo>
                    <a:pt x="86" y="71"/>
                  </a:lnTo>
                  <a:lnTo>
                    <a:pt x="89" y="94"/>
                  </a:lnTo>
                  <a:lnTo>
                    <a:pt x="85" y="112"/>
                  </a:lnTo>
                  <a:lnTo>
                    <a:pt x="75" y="122"/>
                  </a:lnTo>
                  <a:lnTo>
                    <a:pt x="68" y="125"/>
                  </a:lnTo>
                  <a:lnTo>
                    <a:pt x="61" y="125"/>
                  </a:lnTo>
                  <a:lnTo>
                    <a:pt x="53" y="121"/>
                  </a:lnTo>
                  <a:lnTo>
                    <a:pt x="44" y="116"/>
                  </a:lnTo>
                  <a:lnTo>
                    <a:pt x="35" y="109"/>
                  </a:lnTo>
                  <a:lnTo>
                    <a:pt x="28" y="101"/>
                  </a:lnTo>
                  <a:lnTo>
                    <a:pt x="19" y="91"/>
                  </a:lnTo>
                  <a:lnTo>
                    <a:pt x="12" y="79"/>
                  </a:lnTo>
                  <a:lnTo>
                    <a:pt x="3" y="54"/>
                  </a:lnTo>
                  <a:lnTo>
                    <a:pt x="0" y="32"/>
                  </a:lnTo>
                  <a:lnTo>
                    <a:pt x="4" y="14"/>
                  </a:lnTo>
                  <a:lnTo>
                    <a:pt x="13" y="2"/>
                  </a:lnTo>
                  <a:close/>
                </a:path>
              </a:pathLst>
            </a:custGeom>
            <a:solidFill>
              <a:srgbClr val="D8A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3390" name="Freeform 318"/>
            <p:cNvSpPr>
              <a:spLocks/>
            </p:cNvSpPr>
            <p:nvPr/>
          </p:nvSpPr>
          <p:spPr bwMode="auto">
            <a:xfrm>
              <a:off x="5058" y="3546"/>
              <a:ext cx="82" cy="116"/>
            </a:xfrm>
            <a:custGeom>
              <a:avLst/>
              <a:gdLst/>
              <a:ahLst/>
              <a:cxnLst>
                <a:cxn ang="0">
                  <a:pos x="13" y="2"/>
                </a:cxn>
                <a:cxn ang="0">
                  <a:pos x="19" y="0"/>
                </a:cxn>
                <a:cxn ang="0">
                  <a:pos x="26" y="1"/>
                </a:cxn>
                <a:cxn ang="0">
                  <a:pos x="34" y="3"/>
                </a:cxn>
                <a:cxn ang="0">
                  <a:pos x="42" y="8"/>
                </a:cxn>
                <a:cxn ang="0">
                  <a:pos x="50" y="14"/>
                </a:cxn>
                <a:cxn ang="0">
                  <a:pos x="57" y="22"/>
                </a:cxn>
                <a:cxn ang="0">
                  <a:pos x="64" y="32"/>
                </a:cxn>
                <a:cxn ang="0">
                  <a:pos x="71" y="42"/>
                </a:cxn>
                <a:cxn ang="0">
                  <a:pos x="80" y="65"/>
                </a:cxn>
                <a:cxn ang="0">
                  <a:pos x="82" y="87"/>
                </a:cxn>
                <a:cxn ang="0">
                  <a:pos x="79" y="103"/>
                </a:cxn>
                <a:cxn ang="0">
                  <a:pos x="70" y="114"/>
                </a:cxn>
                <a:cxn ang="0">
                  <a:pos x="63" y="116"/>
                </a:cxn>
                <a:cxn ang="0">
                  <a:pos x="56" y="115"/>
                </a:cxn>
                <a:cxn ang="0">
                  <a:pos x="49" y="113"/>
                </a:cxn>
                <a:cxn ang="0">
                  <a:pos x="40" y="108"/>
                </a:cxn>
                <a:cxn ang="0">
                  <a:pos x="33" y="102"/>
                </a:cxn>
                <a:cxn ang="0">
                  <a:pos x="25" y="94"/>
                </a:cxn>
                <a:cxn ang="0">
                  <a:pos x="18" y="84"/>
                </a:cxn>
                <a:cxn ang="0">
                  <a:pos x="12" y="73"/>
                </a:cxn>
                <a:cxn ang="0">
                  <a:pos x="3" y="51"/>
                </a:cxn>
                <a:cxn ang="0">
                  <a:pos x="0" y="29"/>
                </a:cxn>
                <a:cxn ang="0">
                  <a:pos x="3" y="13"/>
                </a:cxn>
                <a:cxn ang="0">
                  <a:pos x="13" y="2"/>
                </a:cxn>
              </a:cxnLst>
              <a:rect l="0" t="0" r="r" b="b"/>
              <a:pathLst>
                <a:path w="82" h="116">
                  <a:moveTo>
                    <a:pt x="13" y="2"/>
                  </a:moveTo>
                  <a:lnTo>
                    <a:pt x="19" y="0"/>
                  </a:lnTo>
                  <a:lnTo>
                    <a:pt x="26" y="1"/>
                  </a:lnTo>
                  <a:lnTo>
                    <a:pt x="34" y="3"/>
                  </a:lnTo>
                  <a:lnTo>
                    <a:pt x="42" y="8"/>
                  </a:lnTo>
                  <a:lnTo>
                    <a:pt x="50" y="14"/>
                  </a:lnTo>
                  <a:lnTo>
                    <a:pt x="57" y="22"/>
                  </a:lnTo>
                  <a:lnTo>
                    <a:pt x="64" y="32"/>
                  </a:lnTo>
                  <a:lnTo>
                    <a:pt x="71" y="42"/>
                  </a:lnTo>
                  <a:lnTo>
                    <a:pt x="80" y="65"/>
                  </a:lnTo>
                  <a:lnTo>
                    <a:pt x="82" y="87"/>
                  </a:lnTo>
                  <a:lnTo>
                    <a:pt x="79" y="103"/>
                  </a:lnTo>
                  <a:lnTo>
                    <a:pt x="70" y="114"/>
                  </a:lnTo>
                  <a:lnTo>
                    <a:pt x="63" y="116"/>
                  </a:lnTo>
                  <a:lnTo>
                    <a:pt x="56" y="115"/>
                  </a:lnTo>
                  <a:lnTo>
                    <a:pt x="49" y="113"/>
                  </a:lnTo>
                  <a:lnTo>
                    <a:pt x="40" y="108"/>
                  </a:lnTo>
                  <a:lnTo>
                    <a:pt x="33" y="102"/>
                  </a:lnTo>
                  <a:lnTo>
                    <a:pt x="25" y="94"/>
                  </a:lnTo>
                  <a:lnTo>
                    <a:pt x="18" y="84"/>
                  </a:lnTo>
                  <a:lnTo>
                    <a:pt x="12" y="73"/>
                  </a:lnTo>
                  <a:lnTo>
                    <a:pt x="3" y="51"/>
                  </a:lnTo>
                  <a:lnTo>
                    <a:pt x="0" y="29"/>
                  </a:lnTo>
                  <a:lnTo>
                    <a:pt x="3" y="13"/>
                  </a:lnTo>
                  <a:lnTo>
                    <a:pt x="13" y="2"/>
                  </a:lnTo>
                  <a:close/>
                </a:path>
              </a:pathLst>
            </a:custGeom>
            <a:solidFill>
              <a:srgbClr val="E2AA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  <p:sp>
          <p:nvSpPr>
            <p:cNvPr id="3391" name="Freeform 319"/>
            <p:cNvSpPr>
              <a:spLocks/>
            </p:cNvSpPr>
            <p:nvPr/>
          </p:nvSpPr>
          <p:spPr bwMode="auto">
            <a:xfrm>
              <a:off x="5061" y="3551"/>
              <a:ext cx="78" cy="108"/>
            </a:xfrm>
            <a:custGeom>
              <a:avLst/>
              <a:gdLst/>
              <a:ahLst/>
              <a:cxnLst>
                <a:cxn ang="0">
                  <a:pos x="12" y="2"/>
                </a:cxn>
                <a:cxn ang="0">
                  <a:pos x="18" y="0"/>
                </a:cxn>
                <a:cxn ang="0">
                  <a:pos x="26" y="0"/>
                </a:cxn>
                <a:cxn ang="0">
                  <a:pos x="33" y="3"/>
                </a:cxn>
                <a:cxn ang="0">
                  <a:pos x="40" y="8"/>
                </a:cxn>
                <a:cxn ang="0">
                  <a:pos x="47" y="14"/>
                </a:cxn>
                <a:cxn ang="0">
                  <a:pos x="54" y="21"/>
                </a:cxn>
                <a:cxn ang="0">
                  <a:pos x="61" y="29"/>
                </a:cxn>
                <a:cxn ang="0">
                  <a:pos x="67" y="40"/>
                </a:cxn>
                <a:cxn ang="0">
                  <a:pos x="76" y="61"/>
                </a:cxn>
                <a:cxn ang="0">
                  <a:pos x="78" y="80"/>
                </a:cxn>
                <a:cxn ang="0">
                  <a:pos x="74" y="96"/>
                </a:cxn>
                <a:cxn ang="0">
                  <a:pos x="67" y="105"/>
                </a:cxn>
                <a:cxn ang="0">
                  <a:pos x="60" y="108"/>
                </a:cxn>
                <a:cxn ang="0">
                  <a:pos x="54" y="107"/>
                </a:cxn>
                <a:cxn ang="0">
                  <a:pos x="46" y="105"/>
                </a:cxn>
                <a:cxn ang="0">
                  <a:pos x="39" y="101"/>
                </a:cxn>
                <a:cxn ang="0">
                  <a:pos x="31" y="95"/>
                </a:cxn>
                <a:cxn ang="0">
                  <a:pos x="24" y="88"/>
                </a:cxn>
                <a:cxn ang="0">
                  <a:pos x="17" y="79"/>
                </a:cxn>
                <a:cxn ang="0">
                  <a:pos x="11" y="68"/>
                </a:cxn>
                <a:cxn ang="0">
                  <a:pos x="3" y="47"/>
                </a:cxn>
                <a:cxn ang="0">
                  <a:pos x="0" y="28"/>
                </a:cxn>
                <a:cxn ang="0">
                  <a:pos x="4" y="11"/>
                </a:cxn>
                <a:cxn ang="0">
                  <a:pos x="12" y="2"/>
                </a:cxn>
              </a:cxnLst>
              <a:rect l="0" t="0" r="r" b="b"/>
              <a:pathLst>
                <a:path w="78" h="108">
                  <a:moveTo>
                    <a:pt x="12" y="2"/>
                  </a:moveTo>
                  <a:lnTo>
                    <a:pt x="18" y="0"/>
                  </a:lnTo>
                  <a:lnTo>
                    <a:pt x="26" y="0"/>
                  </a:lnTo>
                  <a:lnTo>
                    <a:pt x="33" y="3"/>
                  </a:lnTo>
                  <a:lnTo>
                    <a:pt x="40" y="8"/>
                  </a:lnTo>
                  <a:lnTo>
                    <a:pt x="47" y="14"/>
                  </a:lnTo>
                  <a:lnTo>
                    <a:pt x="54" y="21"/>
                  </a:lnTo>
                  <a:lnTo>
                    <a:pt x="61" y="29"/>
                  </a:lnTo>
                  <a:lnTo>
                    <a:pt x="67" y="40"/>
                  </a:lnTo>
                  <a:lnTo>
                    <a:pt x="76" y="61"/>
                  </a:lnTo>
                  <a:lnTo>
                    <a:pt x="78" y="80"/>
                  </a:lnTo>
                  <a:lnTo>
                    <a:pt x="74" y="96"/>
                  </a:lnTo>
                  <a:lnTo>
                    <a:pt x="67" y="105"/>
                  </a:lnTo>
                  <a:lnTo>
                    <a:pt x="60" y="108"/>
                  </a:lnTo>
                  <a:lnTo>
                    <a:pt x="54" y="107"/>
                  </a:lnTo>
                  <a:lnTo>
                    <a:pt x="46" y="105"/>
                  </a:lnTo>
                  <a:lnTo>
                    <a:pt x="39" y="101"/>
                  </a:lnTo>
                  <a:lnTo>
                    <a:pt x="31" y="95"/>
                  </a:lnTo>
                  <a:lnTo>
                    <a:pt x="24" y="88"/>
                  </a:lnTo>
                  <a:lnTo>
                    <a:pt x="17" y="79"/>
                  </a:lnTo>
                  <a:lnTo>
                    <a:pt x="11" y="68"/>
                  </a:lnTo>
                  <a:lnTo>
                    <a:pt x="3" y="47"/>
                  </a:lnTo>
                  <a:lnTo>
                    <a:pt x="0" y="28"/>
                  </a:lnTo>
                  <a:lnTo>
                    <a:pt x="4" y="11"/>
                  </a:lnTo>
                  <a:lnTo>
                    <a:pt x="12" y="2"/>
                  </a:lnTo>
                  <a:close/>
                </a:path>
              </a:pathLst>
            </a:custGeom>
            <a:solidFill>
              <a:srgbClr val="EAB5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50000" sy="50000" flip="xy" algn="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Łza 3"/>
          <p:cNvSpPr/>
          <p:nvPr/>
        </p:nvSpPr>
        <p:spPr>
          <a:xfrm>
            <a:off x="285720" y="285728"/>
            <a:ext cx="2000264" cy="785818"/>
          </a:xfrm>
          <a:prstGeom prst="teardrop">
            <a:avLst/>
          </a:prstGeom>
          <a:solidFill>
            <a:schemeClr val="accent1"/>
          </a:solidFill>
          <a:ln w="76200">
            <a:solidFill>
              <a:srgbClr val="FF00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Łza 4"/>
          <p:cNvSpPr/>
          <p:nvPr/>
        </p:nvSpPr>
        <p:spPr>
          <a:xfrm>
            <a:off x="2571736" y="285728"/>
            <a:ext cx="2000264" cy="785818"/>
          </a:xfrm>
          <a:prstGeom prst="teardrop">
            <a:avLst/>
          </a:prstGeom>
          <a:gradFill flip="none" rotWithShape="1"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lin ang="5400000" scaled="0"/>
            <a:tileRect/>
          </a:gradFill>
          <a:ln w="76200">
            <a:noFill/>
            <a:prstDash val="lgDashDot"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Łza 5"/>
          <p:cNvSpPr/>
          <p:nvPr/>
        </p:nvSpPr>
        <p:spPr>
          <a:xfrm>
            <a:off x="4714876" y="285728"/>
            <a:ext cx="2000264" cy="785818"/>
          </a:xfrm>
          <a:prstGeom prst="teardrop">
            <a:avLst/>
          </a:prstGeom>
          <a:blipFill>
            <a:blip r:embed="rId3"/>
            <a:tile tx="0" ty="0" sx="100000" sy="100000" flip="none" algn="tl"/>
          </a:blipFill>
          <a:ln w="76200">
            <a:noFill/>
            <a:prstDash val="lgDashDot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Łza 6"/>
          <p:cNvSpPr/>
          <p:nvPr/>
        </p:nvSpPr>
        <p:spPr>
          <a:xfrm>
            <a:off x="6929454" y="214290"/>
            <a:ext cx="2000264" cy="785818"/>
          </a:xfrm>
          <a:prstGeom prst="teardrop">
            <a:avLst/>
          </a:prstGeom>
          <a:solidFill>
            <a:schemeClr val="accent1"/>
          </a:solidFill>
          <a:ln w="76200">
            <a:solidFill>
              <a:srgbClr val="FFC000"/>
            </a:solidFill>
            <a:prstDash val="lgDashDot"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Łza 11"/>
          <p:cNvSpPr/>
          <p:nvPr/>
        </p:nvSpPr>
        <p:spPr>
          <a:xfrm>
            <a:off x="285720" y="1285860"/>
            <a:ext cx="2000264" cy="785818"/>
          </a:xfrm>
          <a:prstGeom prst="teardrop">
            <a:avLst/>
          </a:prstGeom>
          <a:solidFill>
            <a:schemeClr val="accent1"/>
          </a:solidFill>
          <a:ln w="76200">
            <a:noFill/>
            <a:prstDash val="lgDashDot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Łza 12"/>
          <p:cNvSpPr/>
          <p:nvPr/>
        </p:nvSpPr>
        <p:spPr>
          <a:xfrm>
            <a:off x="2571736" y="1285860"/>
            <a:ext cx="2000264" cy="785818"/>
          </a:xfrm>
          <a:prstGeom prst="teardrop">
            <a:avLst/>
          </a:prstGeom>
          <a:gradFill flip="none" rotWithShape="1"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lin ang="5400000" scaled="0"/>
            <a:tileRect/>
          </a:gradFill>
          <a:ln w="76200">
            <a:noFill/>
            <a:prstDash val="lgDashDot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Łza 13"/>
          <p:cNvSpPr/>
          <p:nvPr/>
        </p:nvSpPr>
        <p:spPr>
          <a:xfrm>
            <a:off x="4714876" y="1285860"/>
            <a:ext cx="2000264" cy="785818"/>
          </a:xfrm>
          <a:prstGeom prst="teardrop">
            <a:avLst/>
          </a:prstGeom>
          <a:solidFill>
            <a:schemeClr val="accent1"/>
          </a:solidFill>
          <a:ln w="76200">
            <a:noFill/>
            <a:prstDash val="lgDashDot"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Łza 14"/>
          <p:cNvSpPr/>
          <p:nvPr/>
        </p:nvSpPr>
        <p:spPr>
          <a:xfrm>
            <a:off x="6929454" y="1214422"/>
            <a:ext cx="2000264" cy="785818"/>
          </a:xfrm>
          <a:prstGeom prst="teardrop">
            <a:avLst/>
          </a:prstGeom>
          <a:solidFill>
            <a:schemeClr val="accent1"/>
          </a:solidFill>
          <a:ln w="76200">
            <a:solidFill>
              <a:srgbClr val="FFC000"/>
            </a:solidFill>
            <a:prstDash val="lgDashDot"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Łza 15"/>
          <p:cNvSpPr/>
          <p:nvPr/>
        </p:nvSpPr>
        <p:spPr>
          <a:xfrm>
            <a:off x="285720" y="2357430"/>
            <a:ext cx="2000264" cy="785818"/>
          </a:xfrm>
          <a:prstGeom prst="teardrop">
            <a:avLst/>
          </a:prstGeom>
          <a:solidFill>
            <a:schemeClr val="accent1"/>
          </a:solidFill>
          <a:ln w="76200">
            <a:solidFill>
              <a:srgbClr val="00B050"/>
            </a:solidFill>
            <a:prstDash val="lgDashDot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Łza 16"/>
          <p:cNvSpPr/>
          <p:nvPr/>
        </p:nvSpPr>
        <p:spPr>
          <a:xfrm>
            <a:off x="2571736" y="2357430"/>
            <a:ext cx="2000264" cy="785818"/>
          </a:xfrm>
          <a:prstGeom prst="teardrop">
            <a:avLst/>
          </a:prstGeom>
          <a:gradFill flip="none" rotWithShape="1"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lin ang="5400000" scaled="0"/>
            <a:tileRect/>
          </a:gradFill>
          <a:ln w="76200">
            <a:noFill/>
            <a:prstDash val="lgDashDot"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Łza 17"/>
          <p:cNvSpPr/>
          <p:nvPr/>
        </p:nvSpPr>
        <p:spPr>
          <a:xfrm>
            <a:off x="6929454" y="2357430"/>
            <a:ext cx="2000264" cy="785818"/>
          </a:xfrm>
          <a:prstGeom prst="teardrop">
            <a:avLst/>
          </a:prstGeom>
          <a:solidFill>
            <a:schemeClr val="accent1"/>
          </a:solidFill>
          <a:ln w="76200">
            <a:noFill/>
            <a:prstDash val="lgDashDot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Łza 18"/>
          <p:cNvSpPr/>
          <p:nvPr/>
        </p:nvSpPr>
        <p:spPr>
          <a:xfrm>
            <a:off x="214282" y="3429000"/>
            <a:ext cx="2000264" cy="785818"/>
          </a:xfrm>
          <a:prstGeom prst="teardrop">
            <a:avLst/>
          </a:prstGeom>
          <a:solidFill>
            <a:schemeClr val="accent1"/>
          </a:solidFill>
          <a:ln w="76200">
            <a:solidFill>
              <a:srgbClr val="00B050"/>
            </a:solidFill>
            <a:prstDash val="lgDashDot"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Łza 19"/>
          <p:cNvSpPr/>
          <p:nvPr/>
        </p:nvSpPr>
        <p:spPr>
          <a:xfrm>
            <a:off x="4714876" y="2285992"/>
            <a:ext cx="2000264" cy="785818"/>
          </a:xfrm>
          <a:prstGeom prst="teardrop">
            <a:avLst/>
          </a:prstGeom>
          <a:blipFill>
            <a:blip r:embed="rId3"/>
            <a:tile tx="0" ty="0" sx="100000" sy="100000" flip="none" algn="tl"/>
          </a:blipFill>
          <a:ln w="34925">
            <a:solidFill>
              <a:srgbClr val="FFFFFF"/>
            </a:solidFill>
            <a:prstDash val="lgDashDot"/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Prostokąt 20"/>
          <p:cNvSpPr/>
          <p:nvPr/>
        </p:nvSpPr>
        <p:spPr>
          <a:xfrm>
            <a:off x="2643174" y="3286124"/>
            <a:ext cx="1928826" cy="2286016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Prostokąt 21"/>
          <p:cNvSpPr/>
          <p:nvPr/>
        </p:nvSpPr>
        <p:spPr>
          <a:xfrm>
            <a:off x="4572000" y="2786058"/>
            <a:ext cx="1928826" cy="2286016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  <a:effectLst>
            <a:outerShdw blurRad="215900" sx="113000" sy="113000" algn="ctr" rotWithShape="0">
              <a:prstClr val="black">
                <a:alpha val="8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3" name="Prostokąt 22"/>
          <p:cNvSpPr/>
          <p:nvPr/>
        </p:nvSpPr>
        <p:spPr>
          <a:xfrm>
            <a:off x="5286380" y="4286256"/>
            <a:ext cx="1928826" cy="2286016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Prostokąt 23"/>
          <p:cNvSpPr/>
          <p:nvPr/>
        </p:nvSpPr>
        <p:spPr>
          <a:xfrm>
            <a:off x="6858016" y="3000372"/>
            <a:ext cx="1928826" cy="2286016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  <a:effectLst>
            <a:innerShdw blurRad="165100" dist="381000" dir="118800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owolny kształt 4"/>
          <p:cNvSpPr/>
          <p:nvPr/>
        </p:nvSpPr>
        <p:spPr>
          <a:xfrm>
            <a:off x="0" y="0"/>
            <a:ext cx="1347537" cy="1034716"/>
          </a:xfrm>
          <a:custGeom>
            <a:avLst/>
            <a:gdLst>
              <a:gd name="connsiteX0" fmla="*/ 469232 w 1347537"/>
              <a:gd name="connsiteY0" fmla="*/ 24063 h 1034716"/>
              <a:gd name="connsiteX1" fmla="*/ 0 w 1347537"/>
              <a:gd name="connsiteY1" fmla="*/ 649705 h 1034716"/>
              <a:gd name="connsiteX2" fmla="*/ 517358 w 1347537"/>
              <a:gd name="connsiteY2" fmla="*/ 1034716 h 1034716"/>
              <a:gd name="connsiteX3" fmla="*/ 926432 w 1347537"/>
              <a:gd name="connsiteY3" fmla="*/ 854242 h 1034716"/>
              <a:gd name="connsiteX4" fmla="*/ 1251284 w 1347537"/>
              <a:gd name="connsiteY4" fmla="*/ 1034716 h 1034716"/>
              <a:gd name="connsiteX5" fmla="*/ 1347537 w 1347537"/>
              <a:gd name="connsiteY5" fmla="*/ 517358 h 1034716"/>
              <a:gd name="connsiteX6" fmla="*/ 1082842 w 1347537"/>
              <a:gd name="connsiteY6" fmla="*/ 0 h 1034716"/>
              <a:gd name="connsiteX7" fmla="*/ 565484 w 1347537"/>
              <a:gd name="connsiteY7" fmla="*/ 252663 h 1034716"/>
              <a:gd name="connsiteX8" fmla="*/ 469232 w 1347537"/>
              <a:gd name="connsiteY8" fmla="*/ 24063 h 103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47537" h="1034716">
                <a:moveTo>
                  <a:pt x="469232" y="24063"/>
                </a:moveTo>
                <a:lnTo>
                  <a:pt x="0" y="649705"/>
                </a:lnTo>
                <a:lnTo>
                  <a:pt x="517358" y="1034716"/>
                </a:lnTo>
                <a:lnTo>
                  <a:pt x="926432" y="854242"/>
                </a:lnTo>
                <a:lnTo>
                  <a:pt x="1251284" y="1034716"/>
                </a:lnTo>
                <a:lnTo>
                  <a:pt x="1347537" y="517358"/>
                </a:lnTo>
                <a:lnTo>
                  <a:pt x="1082842" y="0"/>
                </a:lnTo>
                <a:lnTo>
                  <a:pt x="565484" y="252663"/>
                </a:lnTo>
                <a:lnTo>
                  <a:pt x="469232" y="24063"/>
                </a:lnTo>
                <a:close/>
              </a:path>
            </a:pathLst>
          </a:custGeom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Dowolny kształt 5"/>
          <p:cNvSpPr/>
          <p:nvPr/>
        </p:nvSpPr>
        <p:spPr>
          <a:xfrm>
            <a:off x="1428760" y="0"/>
            <a:ext cx="1347537" cy="1034716"/>
          </a:xfrm>
          <a:custGeom>
            <a:avLst/>
            <a:gdLst>
              <a:gd name="connsiteX0" fmla="*/ 469232 w 1347537"/>
              <a:gd name="connsiteY0" fmla="*/ 24063 h 1034716"/>
              <a:gd name="connsiteX1" fmla="*/ 0 w 1347537"/>
              <a:gd name="connsiteY1" fmla="*/ 649705 h 1034716"/>
              <a:gd name="connsiteX2" fmla="*/ 517358 w 1347537"/>
              <a:gd name="connsiteY2" fmla="*/ 1034716 h 1034716"/>
              <a:gd name="connsiteX3" fmla="*/ 926432 w 1347537"/>
              <a:gd name="connsiteY3" fmla="*/ 854242 h 1034716"/>
              <a:gd name="connsiteX4" fmla="*/ 1251284 w 1347537"/>
              <a:gd name="connsiteY4" fmla="*/ 1034716 h 1034716"/>
              <a:gd name="connsiteX5" fmla="*/ 1347537 w 1347537"/>
              <a:gd name="connsiteY5" fmla="*/ 517358 h 1034716"/>
              <a:gd name="connsiteX6" fmla="*/ 1082842 w 1347537"/>
              <a:gd name="connsiteY6" fmla="*/ 0 h 1034716"/>
              <a:gd name="connsiteX7" fmla="*/ 565484 w 1347537"/>
              <a:gd name="connsiteY7" fmla="*/ 252663 h 1034716"/>
              <a:gd name="connsiteX8" fmla="*/ 469232 w 1347537"/>
              <a:gd name="connsiteY8" fmla="*/ 24063 h 103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47537" h="1034716">
                <a:moveTo>
                  <a:pt x="469232" y="24063"/>
                </a:moveTo>
                <a:lnTo>
                  <a:pt x="0" y="649705"/>
                </a:lnTo>
                <a:lnTo>
                  <a:pt x="517358" y="1034716"/>
                </a:lnTo>
                <a:lnTo>
                  <a:pt x="926432" y="854242"/>
                </a:lnTo>
                <a:lnTo>
                  <a:pt x="1251284" y="1034716"/>
                </a:lnTo>
                <a:lnTo>
                  <a:pt x="1347537" y="517358"/>
                </a:lnTo>
                <a:lnTo>
                  <a:pt x="1082842" y="0"/>
                </a:lnTo>
                <a:lnTo>
                  <a:pt x="565484" y="252663"/>
                </a:lnTo>
                <a:lnTo>
                  <a:pt x="469232" y="24063"/>
                </a:lnTo>
                <a:close/>
              </a:path>
            </a:pathLst>
          </a:cu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Dowolny kształt 6"/>
          <p:cNvSpPr/>
          <p:nvPr/>
        </p:nvSpPr>
        <p:spPr>
          <a:xfrm>
            <a:off x="2857520" y="0"/>
            <a:ext cx="1347537" cy="857232"/>
          </a:xfrm>
          <a:custGeom>
            <a:avLst/>
            <a:gdLst>
              <a:gd name="connsiteX0" fmla="*/ 469232 w 1347537"/>
              <a:gd name="connsiteY0" fmla="*/ 24063 h 1034716"/>
              <a:gd name="connsiteX1" fmla="*/ 0 w 1347537"/>
              <a:gd name="connsiteY1" fmla="*/ 649705 h 1034716"/>
              <a:gd name="connsiteX2" fmla="*/ 517358 w 1347537"/>
              <a:gd name="connsiteY2" fmla="*/ 1034716 h 1034716"/>
              <a:gd name="connsiteX3" fmla="*/ 926432 w 1347537"/>
              <a:gd name="connsiteY3" fmla="*/ 854242 h 1034716"/>
              <a:gd name="connsiteX4" fmla="*/ 1251284 w 1347537"/>
              <a:gd name="connsiteY4" fmla="*/ 1034716 h 1034716"/>
              <a:gd name="connsiteX5" fmla="*/ 1347537 w 1347537"/>
              <a:gd name="connsiteY5" fmla="*/ 517358 h 1034716"/>
              <a:gd name="connsiteX6" fmla="*/ 1082842 w 1347537"/>
              <a:gd name="connsiteY6" fmla="*/ 0 h 1034716"/>
              <a:gd name="connsiteX7" fmla="*/ 565484 w 1347537"/>
              <a:gd name="connsiteY7" fmla="*/ 252663 h 1034716"/>
              <a:gd name="connsiteX8" fmla="*/ 469232 w 1347537"/>
              <a:gd name="connsiteY8" fmla="*/ 24063 h 103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47537" h="1034716">
                <a:moveTo>
                  <a:pt x="469232" y="24063"/>
                </a:moveTo>
                <a:lnTo>
                  <a:pt x="0" y="649705"/>
                </a:lnTo>
                <a:lnTo>
                  <a:pt x="517358" y="1034716"/>
                </a:lnTo>
                <a:lnTo>
                  <a:pt x="926432" y="854242"/>
                </a:lnTo>
                <a:lnTo>
                  <a:pt x="1251284" y="1034716"/>
                </a:lnTo>
                <a:lnTo>
                  <a:pt x="1347537" y="517358"/>
                </a:lnTo>
                <a:lnTo>
                  <a:pt x="1082842" y="0"/>
                </a:lnTo>
                <a:lnTo>
                  <a:pt x="565484" y="252663"/>
                </a:lnTo>
                <a:lnTo>
                  <a:pt x="469232" y="24063"/>
                </a:lnTo>
                <a:close/>
              </a:path>
            </a:pathLst>
          </a:custGeom>
          <a:effectLst>
            <a:outerShdw blurRad="76200" dir="5400000" sx="90000" sy="-19000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Dowolny kształt 7"/>
          <p:cNvSpPr/>
          <p:nvPr/>
        </p:nvSpPr>
        <p:spPr>
          <a:xfrm>
            <a:off x="4429124" y="0"/>
            <a:ext cx="1347537" cy="1034716"/>
          </a:xfrm>
          <a:custGeom>
            <a:avLst/>
            <a:gdLst>
              <a:gd name="connsiteX0" fmla="*/ 469232 w 1347537"/>
              <a:gd name="connsiteY0" fmla="*/ 24063 h 1034716"/>
              <a:gd name="connsiteX1" fmla="*/ 0 w 1347537"/>
              <a:gd name="connsiteY1" fmla="*/ 649705 h 1034716"/>
              <a:gd name="connsiteX2" fmla="*/ 517358 w 1347537"/>
              <a:gd name="connsiteY2" fmla="*/ 1034716 h 1034716"/>
              <a:gd name="connsiteX3" fmla="*/ 926432 w 1347537"/>
              <a:gd name="connsiteY3" fmla="*/ 854242 h 1034716"/>
              <a:gd name="connsiteX4" fmla="*/ 1251284 w 1347537"/>
              <a:gd name="connsiteY4" fmla="*/ 1034716 h 1034716"/>
              <a:gd name="connsiteX5" fmla="*/ 1347537 w 1347537"/>
              <a:gd name="connsiteY5" fmla="*/ 517358 h 1034716"/>
              <a:gd name="connsiteX6" fmla="*/ 1082842 w 1347537"/>
              <a:gd name="connsiteY6" fmla="*/ 0 h 1034716"/>
              <a:gd name="connsiteX7" fmla="*/ 565484 w 1347537"/>
              <a:gd name="connsiteY7" fmla="*/ 252663 h 1034716"/>
              <a:gd name="connsiteX8" fmla="*/ 469232 w 1347537"/>
              <a:gd name="connsiteY8" fmla="*/ 24063 h 103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47537" h="1034716">
                <a:moveTo>
                  <a:pt x="469232" y="24063"/>
                </a:moveTo>
                <a:lnTo>
                  <a:pt x="0" y="649705"/>
                </a:lnTo>
                <a:lnTo>
                  <a:pt x="517358" y="1034716"/>
                </a:lnTo>
                <a:lnTo>
                  <a:pt x="926432" y="854242"/>
                </a:lnTo>
                <a:lnTo>
                  <a:pt x="1251284" y="1034716"/>
                </a:lnTo>
                <a:lnTo>
                  <a:pt x="1347537" y="517358"/>
                </a:lnTo>
                <a:lnTo>
                  <a:pt x="1082842" y="0"/>
                </a:lnTo>
                <a:lnTo>
                  <a:pt x="565484" y="252663"/>
                </a:lnTo>
                <a:lnTo>
                  <a:pt x="469232" y="24063"/>
                </a:lnTo>
                <a:close/>
              </a:path>
            </a:pathLst>
          </a:custGeom>
          <a:effectLst>
            <a:outerShdw blurRad="165100" dist="850900" dir="10380000" sx="132000" sy="132000" algn="ctr" rotWithShape="0">
              <a:prstClr val="black">
                <a:alpha val="7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Dowolny kształt 8"/>
          <p:cNvSpPr/>
          <p:nvPr/>
        </p:nvSpPr>
        <p:spPr>
          <a:xfrm>
            <a:off x="5857884" y="0"/>
            <a:ext cx="1347537" cy="1034716"/>
          </a:xfrm>
          <a:custGeom>
            <a:avLst/>
            <a:gdLst>
              <a:gd name="connsiteX0" fmla="*/ 469232 w 1347537"/>
              <a:gd name="connsiteY0" fmla="*/ 24063 h 1034716"/>
              <a:gd name="connsiteX1" fmla="*/ 0 w 1347537"/>
              <a:gd name="connsiteY1" fmla="*/ 649705 h 1034716"/>
              <a:gd name="connsiteX2" fmla="*/ 517358 w 1347537"/>
              <a:gd name="connsiteY2" fmla="*/ 1034716 h 1034716"/>
              <a:gd name="connsiteX3" fmla="*/ 926432 w 1347537"/>
              <a:gd name="connsiteY3" fmla="*/ 854242 h 1034716"/>
              <a:gd name="connsiteX4" fmla="*/ 1251284 w 1347537"/>
              <a:gd name="connsiteY4" fmla="*/ 1034716 h 1034716"/>
              <a:gd name="connsiteX5" fmla="*/ 1347537 w 1347537"/>
              <a:gd name="connsiteY5" fmla="*/ 517358 h 1034716"/>
              <a:gd name="connsiteX6" fmla="*/ 1082842 w 1347537"/>
              <a:gd name="connsiteY6" fmla="*/ 0 h 1034716"/>
              <a:gd name="connsiteX7" fmla="*/ 565484 w 1347537"/>
              <a:gd name="connsiteY7" fmla="*/ 252663 h 1034716"/>
              <a:gd name="connsiteX8" fmla="*/ 469232 w 1347537"/>
              <a:gd name="connsiteY8" fmla="*/ 24063 h 103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47537" h="1034716">
                <a:moveTo>
                  <a:pt x="469232" y="24063"/>
                </a:moveTo>
                <a:lnTo>
                  <a:pt x="0" y="649705"/>
                </a:lnTo>
                <a:lnTo>
                  <a:pt x="517358" y="1034716"/>
                </a:lnTo>
                <a:lnTo>
                  <a:pt x="926432" y="854242"/>
                </a:lnTo>
                <a:lnTo>
                  <a:pt x="1251284" y="1034716"/>
                </a:lnTo>
                <a:lnTo>
                  <a:pt x="1347537" y="517358"/>
                </a:lnTo>
                <a:lnTo>
                  <a:pt x="1082842" y="0"/>
                </a:lnTo>
                <a:lnTo>
                  <a:pt x="565484" y="252663"/>
                </a:lnTo>
                <a:lnTo>
                  <a:pt x="469232" y="24063"/>
                </a:lnTo>
                <a:close/>
              </a:path>
            </a:pathLst>
          </a:custGeom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Dowolny kształt 9"/>
          <p:cNvSpPr/>
          <p:nvPr/>
        </p:nvSpPr>
        <p:spPr>
          <a:xfrm>
            <a:off x="7286644" y="0"/>
            <a:ext cx="1347537" cy="1034716"/>
          </a:xfrm>
          <a:custGeom>
            <a:avLst/>
            <a:gdLst>
              <a:gd name="connsiteX0" fmla="*/ 469232 w 1347537"/>
              <a:gd name="connsiteY0" fmla="*/ 24063 h 1034716"/>
              <a:gd name="connsiteX1" fmla="*/ 0 w 1347537"/>
              <a:gd name="connsiteY1" fmla="*/ 649705 h 1034716"/>
              <a:gd name="connsiteX2" fmla="*/ 517358 w 1347537"/>
              <a:gd name="connsiteY2" fmla="*/ 1034716 h 1034716"/>
              <a:gd name="connsiteX3" fmla="*/ 926432 w 1347537"/>
              <a:gd name="connsiteY3" fmla="*/ 854242 h 1034716"/>
              <a:gd name="connsiteX4" fmla="*/ 1251284 w 1347537"/>
              <a:gd name="connsiteY4" fmla="*/ 1034716 h 1034716"/>
              <a:gd name="connsiteX5" fmla="*/ 1347537 w 1347537"/>
              <a:gd name="connsiteY5" fmla="*/ 517358 h 1034716"/>
              <a:gd name="connsiteX6" fmla="*/ 1082842 w 1347537"/>
              <a:gd name="connsiteY6" fmla="*/ 0 h 1034716"/>
              <a:gd name="connsiteX7" fmla="*/ 565484 w 1347537"/>
              <a:gd name="connsiteY7" fmla="*/ 252663 h 1034716"/>
              <a:gd name="connsiteX8" fmla="*/ 469232 w 1347537"/>
              <a:gd name="connsiteY8" fmla="*/ 24063 h 103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47537" h="1034716">
                <a:moveTo>
                  <a:pt x="469232" y="24063"/>
                </a:moveTo>
                <a:lnTo>
                  <a:pt x="0" y="649705"/>
                </a:lnTo>
                <a:lnTo>
                  <a:pt x="517358" y="1034716"/>
                </a:lnTo>
                <a:lnTo>
                  <a:pt x="926432" y="854242"/>
                </a:lnTo>
                <a:lnTo>
                  <a:pt x="1251284" y="1034716"/>
                </a:lnTo>
                <a:lnTo>
                  <a:pt x="1347537" y="517358"/>
                </a:lnTo>
                <a:lnTo>
                  <a:pt x="1082842" y="0"/>
                </a:lnTo>
                <a:lnTo>
                  <a:pt x="565484" y="252663"/>
                </a:lnTo>
                <a:lnTo>
                  <a:pt x="469232" y="24063"/>
                </a:lnTo>
                <a:close/>
              </a:path>
            </a:pathLst>
          </a:custGeom>
          <a:effectLst>
            <a:reflection blurRad="6350" stA="50000" endA="295" endPos="92000" dist="1016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Dowolny kształt 10"/>
          <p:cNvSpPr/>
          <p:nvPr/>
        </p:nvSpPr>
        <p:spPr>
          <a:xfrm>
            <a:off x="0" y="1214422"/>
            <a:ext cx="1347537" cy="1034716"/>
          </a:xfrm>
          <a:custGeom>
            <a:avLst/>
            <a:gdLst>
              <a:gd name="connsiteX0" fmla="*/ 469232 w 1347537"/>
              <a:gd name="connsiteY0" fmla="*/ 24063 h 1034716"/>
              <a:gd name="connsiteX1" fmla="*/ 0 w 1347537"/>
              <a:gd name="connsiteY1" fmla="*/ 649705 h 1034716"/>
              <a:gd name="connsiteX2" fmla="*/ 517358 w 1347537"/>
              <a:gd name="connsiteY2" fmla="*/ 1034716 h 1034716"/>
              <a:gd name="connsiteX3" fmla="*/ 926432 w 1347537"/>
              <a:gd name="connsiteY3" fmla="*/ 854242 h 1034716"/>
              <a:gd name="connsiteX4" fmla="*/ 1251284 w 1347537"/>
              <a:gd name="connsiteY4" fmla="*/ 1034716 h 1034716"/>
              <a:gd name="connsiteX5" fmla="*/ 1347537 w 1347537"/>
              <a:gd name="connsiteY5" fmla="*/ 517358 h 1034716"/>
              <a:gd name="connsiteX6" fmla="*/ 1082842 w 1347537"/>
              <a:gd name="connsiteY6" fmla="*/ 0 h 1034716"/>
              <a:gd name="connsiteX7" fmla="*/ 565484 w 1347537"/>
              <a:gd name="connsiteY7" fmla="*/ 252663 h 1034716"/>
              <a:gd name="connsiteX8" fmla="*/ 469232 w 1347537"/>
              <a:gd name="connsiteY8" fmla="*/ 24063 h 103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47537" h="1034716">
                <a:moveTo>
                  <a:pt x="469232" y="24063"/>
                </a:moveTo>
                <a:lnTo>
                  <a:pt x="0" y="649705"/>
                </a:lnTo>
                <a:lnTo>
                  <a:pt x="517358" y="1034716"/>
                </a:lnTo>
                <a:lnTo>
                  <a:pt x="926432" y="854242"/>
                </a:lnTo>
                <a:lnTo>
                  <a:pt x="1251284" y="1034716"/>
                </a:lnTo>
                <a:lnTo>
                  <a:pt x="1347537" y="517358"/>
                </a:lnTo>
                <a:lnTo>
                  <a:pt x="1082842" y="0"/>
                </a:lnTo>
                <a:lnTo>
                  <a:pt x="565484" y="252663"/>
                </a:lnTo>
                <a:lnTo>
                  <a:pt x="469232" y="24063"/>
                </a:lnTo>
                <a:close/>
              </a:path>
            </a:pathLst>
          </a:custGeom>
          <a:effectLst>
            <a:glow rad="228600">
              <a:schemeClr val="accent1">
                <a:satMod val="175000"/>
                <a:alpha val="40000"/>
              </a:schemeClr>
            </a:glo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Dowolny kształt 11"/>
          <p:cNvSpPr/>
          <p:nvPr/>
        </p:nvSpPr>
        <p:spPr>
          <a:xfrm>
            <a:off x="1643042" y="1214422"/>
            <a:ext cx="1347537" cy="1034716"/>
          </a:xfrm>
          <a:custGeom>
            <a:avLst/>
            <a:gdLst>
              <a:gd name="connsiteX0" fmla="*/ 469232 w 1347537"/>
              <a:gd name="connsiteY0" fmla="*/ 24063 h 1034716"/>
              <a:gd name="connsiteX1" fmla="*/ 0 w 1347537"/>
              <a:gd name="connsiteY1" fmla="*/ 649705 h 1034716"/>
              <a:gd name="connsiteX2" fmla="*/ 517358 w 1347537"/>
              <a:gd name="connsiteY2" fmla="*/ 1034716 h 1034716"/>
              <a:gd name="connsiteX3" fmla="*/ 926432 w 1347537"/>
              <a:gd name="connsiteY3" fmla="*/ 854242 h 1034716"/>
              <a:gd name="connsiteX4" fmla="*/ 1251284 w 1347537"/>
              <a:gd name="connsiteY4" fmla="*/ 1034716 h 1034716"/>
              <a:gd name="connsiteX5" fmla="*/ 1347537 w 1347537"/>
              <a:gd name="connsiteY5" fmla="*/ 517358 h 1034716"/>
              <a:gd name="connsiteX6" fmla="*/ 1082842 w 1347537"/>
              <a:gd name="connsiteY6" fmla="*/ 0 h 1034716"/>
              <a:gd name="connsiteX7" fmla="*/ 565484 w 1347537"/>
              <a:gd name="connsiteY7" fmla="*/ 252663 h 1034716"/>
              <a:gd name="connsiteX8" fmla="*/ 469232 w 1347537"/>
              <a:gd name="connsiteY8" fmla="*/ 24063 h 103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47537" h="1034716">
                <a:moveTo>
                  <a:pt x="469232" y="24063"/>
                </a:moveTo>
                <a:lnTo>
                  <a:pt x="0" y="649705"/>
                </a:lnTo>
                <a:lnTo>
                  <a:pt x="517358" y="1034716"/>
                </a:lnTo>
                <a:lnTo>
                  <a:pt x="926432" y="854242"/>
                </a:lnTo>
                <a:lnTo>
                  <a:pt x="1251284" y="1034716"/>
                </a:lnTo>
                <a:lnTo>
                  <a:pt x="1347537" y="517358"/>
                </a:lnTo>
                <a:lnTo>
                  <a:pt x="1082842" y="0"/>
                </a:lnTo>
                <a:lnTo>
                  <a:pt x="565484" y="252663"/>
                </a:lnTo>
                <a:lnTo>
                  <a:pt x="469232" y="24063"/>
                </a:lnTo>
                <a:close/>
              </a:path>
            </a:pathLst>
          </a:custGeom>
          <a:effectLst>
            <a:glow rad="139700">
              <a:schemeClr val="accent6">
                <a:satMod val="175000"/>
                <a:alpha val="40000"/>
              </a:schemeClr>
            </a:glow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Dowolny kształt 12"/>
          <p:cNvSpPr/>
          <p:nvPr/>
        </p:nvSpPr>
        <p:spPr>
          <a:xfrm>
            <a:off x="3143240" y="1500174"/>
            <a:ext cx="1347537" cy="1034716"/>
          </a:xfrm>
          <a:custGeom>
            <a:avLst/>
            <a:gdLst>
              <a:gd name="connsiteX0" fmla="*/ 469232 w 1347537"/>
              <a:gd name="connsiteY0" fmla="*/ 24063 h 1034716"/>
              <a:gd name="connsiteX1" fmla="*/ 0 w 1347537"/>
              <a:gd name="connsiteY1" fmla="*/ 649705 h 1034716"/>
              <a:gd name="connsiteX2" fmla="*/ 517358 w 1347537"/>
              <a:gd name="connsiteY2" fmla="*/ 1034716 h 1034716"/>
              <a:gd name="connsiteX3" fmla="*/ 926432 w 1347537"/>
              <a:gd name="connsiteY3" fmla="*/ 854242 h 1034716"/>
              <a:gd name="connsiteX4" fmla="*/ 1251284 w 1347537"/>
              <a:gd name="connsiteY4" fmla="*/ 1034716 h 1034716"/>
              <a:gd name="connsiteX5" fmla="*/ 1347537 w 1347537"/>
              <a:gd name="connsiteY5" fmla="*/ 517358 h 1034716"/>
              <a:gd name="connsiteX6" fmla="*/ 1082842 w 1347537"/>
              <a:gd name="connsiteY6" fmla="*/ 0 h 1034716"/>
              <a:gd name="connsiteX7" fmla="*/ 565484 w 1347537"/>
              <a:gd name="connsiteY7" fmla="*/ 252663 h 1034716"/>
              <a:gd name="connsiteX8" fmla="*/ 469232 w 1347537"/>
              <a:gd name="connsiteY8" fmla="*/ 24063 h 103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47537" h="1034716">
                <a:moveTo>
                  <a:pt x="469232" y="24063"/>
                </a:moveTo>
                <a:lnTo>
                  <a:pt x="0" y="649705"/>
                </a:lnTo>
                <a:lnTo>
                  <a:pt x="517358" y="1034716"/>
                </a:lnTo>
                <a:lnTo>
                  <a:pt x="926432" y="854242"/>
                </a:lnTo>
                <a:lnTo>
                  <a:pt x="1251284" y="1034716"/>
                </a:lnTo>
                <a:lnTo>
                  <a:pt x="1347537" y="517358"/>
                </a:lnTo>
                <a:lnTo>
                  <a:pt x="1082842" y="0"/>
                </a:lnTo>
                <a:lnTo>
                  <a:pt x="565484" y="252663"/>
                </a:lnTo>
                <a:lnTo>
                  <a:pt x="469232" y="24063"/>
                </a:lnTo>
                <a:close/>
              </a:path>
            </a:pathLst>
          </a:custGeom>
          <a:effectLst>
            <a:glow rad="139700">
              <a:schemeClr val="accent6">
                <a:satMod val="175000"/>
                <a:alpha val="40000"/>
              </a:schemeClr>
            </a:glow>
            <a:reflection blurRad="6350" stA="52000" endA="300" endPos="35000" dir="5400000" sy="-100000" algn="bl" rotWithShape="0"/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Dowolny kształt 14"/>
          <p:cNvSpPr/>
          <p:nvPr/>
        </p:nvSpPr>
        <p:spPr>
          <a:xfrm>
            <a:off x="4714876" y="1643050"/>
            <a:ext cx="1347537" cy="1034716"/>
          </a:xfrm>
          <a:custGeom>
            <a:avLst/>
            <a:gdLst>
              <a:gd name="connsiteX0" fmla="*/ 469232 w 1347537"/>
              <a:gd name="connsiteY0" fmla="*/ 24063 h 1034716"/>
              <a:gd name="connsiteX1" fmla="*/ 0 w 1347537"/>
              <a:gd name="connsiteY1" fmla="*/ 649705 h 1034716"/>
              <a:gd name="connsiteX2" fmla="*/ 517358 w 1347537"/>
              <a:gd name="connsiteY2" fmla="*/ 1034716 h 1034716"/>
              <a:gd name="connsiteX3" fmla="*/ 926432 w 1347537"/>
              <a:gd name="connsiteY3" fmla="*/ 854242 h 1034716"/>
              <a:gd name="connsiteX4" fmla="*/ 1251284 w 1347537"/>
              <a:gd name="connsiteY4" fmla="*/ 1034716 h 1034716"/>
              <a:gd name="connsiteX5" fmla="*/ 1347537 w 1347537"/>
              <a:gd name="connsiteY5" fmla="*/ 517358 h 1034716"/>
              <a:gd name="connsiteX6" fmla="*/ 1082842 w 1347537"/>
              <a:gd name="connsiteY6" fmla="*/ 0 h 1034716"/>
              <a:gd name="connsiteX7" fmla="*/ 565484 w 1347537"/>
              <a:gd name="connsiteY7" fmla="*/ 252663 h 1034716"/>
              <a:gd name="connsiteX8" fmla="*/ 469232 w 1347537"/>
              <a:gd name="connsiteY8" fmla="*/ 24063 h 103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47537" h="1034716">
                <a:moveTo>
                  <a:pt x="469232" y="24063"/>
                </a:moveTo>
                <a:lnTo>
                  <a:pt x="0" y="649705"/>
                </a:lnTo>
                <a:lnTo>
                  <a:pt x="517358" y="1034716"/>
                </a:lnTo>
                <a:lnTo>
                  <a:pt x="926432" y="854242"/>
                </a:lnTo>
                <a:lnTo>
                  <a:pt x="1251284" y="1034716"/>
                </a:lnTo>
                <a:lnTo>
                  <a:pt x="1347537" y="517358"/>
                </a:lnTo>
                <a:lnTo>
                  <a:pt x="1082842" y="0"/>
                </a:lnTo>
                <a:lnTo>
                  <a:pt x="565484" y="252663"/>
                </a:lnTo>
                <a:lnTo>
                  <a:pt x="469232" y="24063"/>
                </a:lnTo>
                <a:close/>
              </a:path>
            </a:pathLst>
          </a:custGeom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Dowolny kształt 15"/>
          <p:cNvSpPr/>
          <p:nvPr/>
        </p:nvSpPr>
        <p:spPr>
          <a:xfrm>
            <a:off x="6215074" y="2000240"/>
            <a:ext cx="1347537" cy="1034716"/>
          </a:xfrm>
          <a:custGeom>
            <a:avLst/>
            <a:gdLst>
              <a:gd name="connsiteX0" fmla="*/ 469232 w 1347537"/>
              <a:gd name="connsiteY0" fmla="*/ 24063 h 1034716"/>
              <a:gd name="connsiteX1" fmla="*/ 0 w 1347537"/>
              <a:gd name="connsiteY1" fmla="*/ 649705 h 1034716"/>
              <a:gd name="connsiteX2" fmla="*/ 517358 w 1347537"/>
              <a:gd name="connsiteY2" fmla="*/ 1034716 h 1034716"/>
              <a:gd name="connsiteX3" fmla="*/ 926432 w 1347537"/>
              <a:gd name="connsiteY3" fmla="*/ 854242 h 1034716"/>
              <a:gd name="connsiteX4" fmla="*/ 1251284 w 1347537"/>
              <a:gd name="connsiteY4" fmla="*/ 1034716 h 1034716"/>
              <a:gd name="connsiteX5" fmla="*/ 1347537 w 1347537"/>
              <a:gd name="connsiteY5" fmla="*/ 517358 h 1034716"/>
              <a:gd name="connsiteX6" fmla="*/ 1082842 w 1347537"/>
              <a:gd name="connsiteY6" fmla="*/ 0 h 1034716"/>
              <a:gd name="connsiteX7" fmla="*/ 565484 w 1347537"/>
              <a:gd name="connsiteY7" fmla="*/ 252663 h 1034716"/>
              <a:gd name="connsiteX8" fmla="*/ 469232 w 1347537"/>
              <a:gd name="connsiteY8" fmla="*/ 24063 h 103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47537" h="1034716">
                <a:moveTo>
                  <a:pt x="469232" y="24063"/>
                </a:moveTo>
                <a:lnTo>
                  <a:pt x="0" y="649705"/>
                </a:lnTo>
                <a:lnTo>
                  <a:pt x="517358" y="1034716"/>
                </a:lnTo>
                <a:lnTo>
                  <a:pt x="926432" y="854242"/>
                </a:lnTo>
                <a:lnTo>
                  <a:pt x="1251284" y="1034716"/>
                </a:lnTo>
                <a:lnTo>
                  <a:pt x="1347537" y="517358"/>
                </a:lnTo>
                <a:lnTo>
                  <a:pt x="1082842" y="0"/>
                </a:lnTo>
                <a:lnTo>
                  <a:pt x="565484" y="252663"/>
                </a:lnTo>
                <a:lnTo>
                  <a:pt x="469232" y="24063"/>
                </a:lnTo>
                <a:close/>
              </a:path>
            </a:pathLst>
          </a:custGeom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Dowolny kształt 16"/>
          <p:cNvSpPr/>
          <p:nvPr/>
        </p:nvSpPr>
        <p:spPr>
          <a:xfrm>
            <a:off x="7796463" y="2143116"/>
            <a:ext cx="1347537" cy="1034716"/>
          </a:xfrm>
          <a:custGeom>
            <a:avLst/>
            <a:gdLst>
              <a:gd name="connsiteX0" fmla="*/ 469232 w 1347537"/>
              <a:gd name="connsiteY0" fmla="*/ 24063 h 1034716"/>
              <a:gd name="connsiteX1" fmla="*/ 0 w 1347537"/>
              <a:gd name="connsiteY1" fmla="*/ 649705 h 1034716"/>
              <a:gd name="connsiteX2" fmla="*/ 517358 w 1347537"/>
              <a:gd name="connsiteY2" fmla="*/ 1034716 h 1034716"/>
              <a:gd name="connsiteX3" fmla="*/ 926432 w 1347537"/>
              <a:gd name="connsiteY3" fmla="*/ 854242 h 1034716"/>
              <a:gd name="connsiteX4" fmla="*/ 1251284 w 1347537"/>
              <a:gd name="connsiteY4" fmla="*/ 1034716 h 1034716"/>
              <a:gd name="connsiteX5" fmla="*/ 1347537 w 1347537"/>
              <a:gd name="connsiteY5" fmla="*/ 517358 h 1034716"/>
              <a:gd name="connsiteX6" fmla="*/ 1082842 w 1347537"/>
              <a:gd name="connsiteY6" fmla="*/ 0 h 1034716"/>
              <a:gd name="connsiteX7" fmla="*/ 565484 w 1347537"/>
              <a:gd name="connsiteY7" fmla="*/ 252663 h 1034716"/>
              <a:gd name="connsiteX8" fmla="*/ 469232 w 1347537"/>
              <a:gd name="connsiteY8" fmla="*/ 24063 h 103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47537" h="1034716">
                <a:moveTo>
                  <a:pt x="469232" y="24063"/>
                </a:moveTo>
                <a:lnTo>
                  <a:pt x="0" y="649705"/>
                </a:lnTo>
                <a:lnTo>
                  <a:pt x="517358" y="1034716"/>
                </a:lnTo>
                <a:lnTo>
                  <a:pt x="926432" y="854242"/>
                </a:lnTo>
                <a:lnTo>
                  <a:pt x="1251284" y="1034716"/>
                </a:lnTo>
                <a:lnTo>
                  <a:pt x="1347537" y="517358"/>
                </a:lnTo>
                <a:lnTo>
                  <a:pt x="1082842" y="0"/>
                </a:lnTo>
                <a:lnTo>
                  <a:pt x="565484" y="252663"/>
                </a:lnTo>
                <a:lnTo>
                  <a:pt x="469232" y="24063"/>
                </a:lnTo>
                <a:close/>
              </a:path>
            </a:pathLst>
          </a:custGeom>
          <a:effectLst/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Dowolny kształt 17"/>
          <p:cNvSpPr/>
          <p:nvPr/>
        </p:nvSpPr>
        <p:spPr>
          <a:xfrm>
            <a:off x="4714876" y="2786058"/>
            <a:ext cx="1347537" cy="1034716"/>
          </a:xfrm>
          <a:custGeom>
            <a:avLst/>
            <a:gdLst>
              <a:gd name="connsiteX0" fmla="*/ 469232 w 1347537"/>
              <a:gd name="connsiteY0" fmla="*/ 24063 h 1034716"/>
              <a:gd name="connsiteX1" fmla="*/ 0 w 1347537"/>
              <a:gd name="connsiteY1" fmla="*/ 649705 h 1034716"/>
              <a:gd name="connsiteX2" fmla="*/ 517358 w 1347537"/>
              <a:gd name="connsiteY2" fmla="*/ 1034716 h 1034716"/>
              <a:gd name="connsiteX3" fmla="*/ 926432 w 1347537"/>
              <a:gd name="connsiteY3" fmla="*/ 854242 h 1034716"/>
              <a:gd name="connsiteX4" fmla="*/ 1251284 w 1347537"/>
              <a:gd name="connsiteY4" fmla="*/ 1034716 h 1034716"/>
              <a:gd name="connsiteX5" fmla="*/ 1347537 w 1347537"/>
              <a:gd name="connsiteY5" fmla="*/ 517358 h 1034716"/>
              <a:gd name="connsiteX6" fmla="*/ 1082842 w 1347537"/>
              <a:gd name="connsiteY6" fmla="*/ 0 h 1034716"/>
              <a:gd name="connsiteX7" fmla="*/ 565484 w 1347537"/>
              <a:gd name="connsiteY7" fmla="*/ 252663 h 1034716"/>
              <a:gd name="connsiteX8" fmla="*/ 469232 w 1347537"/>
              <a:gd name="connsiteY8" fmla="*/ 24063 h 103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47537" h="1034716">
                <a:moveTo>
                  <a:pt x="469232" y="24063"/>
                </a:moveTo>
                <a:lnTo>
                  <a:pt x="0" y="649705"/>
                </a:lnTo>
                <a:lnTo>
                  <a:pt x="517358" y="1034716"/>
                </a:lnTo>
                <a:lnTo>
                  <a:pt x="926432" y="854242"/>
                </a:lnTo>
                <a:lnTo>
                  <a:pt x="1251284" y="1034716"/>
                </a:lnTo>
                <a:lnTo>
                  <a:pt x="1347537" y="517358"/>
                </a:lnTo>
                <a:lnTo>
                  <a:pt x="1082842" y="0"/>
                </a:lnTo>
                <a:lnTo>
                  <a:pt x="565484" y="252663"/>
                </a:lnTo>
                <a:lnTo>
                  <a:pt x="469232" y="24063"/>
                </a:lnTo>
                <a:close/>
              </a:path>
            </a:pathLst>
          </a:custGeom>
          <a:effectLst/>
          <a:scene3d>
            <a:camera prst="obliqueTopRigh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Dowolny kształt 20"/>
          <p:cNvSpPr/>
          <p:nvPr/>
        </p:nvSpPr>
        <p:spPr>
          <a:xfrm>
            <a:off x="4786314" y="4214818"/>
            <a:ext cx="1347537" cy="1034716"/>
          </a:xfrm>
          <a:custGeom>
            <a:avLst/>
            <a:gdLst>
              <a:gd name="connsiteX0" fmla="*/ 469232 w 1347537"/>
              <a:gd name="connsiteY0" fmla="*/ 24063 h 1034716"/>
              <a:gd name="connsiteX1" fmla="*/ 0 w 1347537"/>
              <a:gd name="connsiteY1" fmla="*/ 649705 h 1034716"/>
              <a:gd name="connsiteX2" fmla="*/ 517358 w 1347537"/>
              <a:gd name="connsiteY2" fmla="*/ 1034716 h 1034716"/>
              <a:gd name="connsiteX3" fmla="*/ 926432 w 1347537"/>
              <a:gd name="connsiteY3" fmla="*/ 854242 h 1034716"/>
              <a:gd name="connsiteX4" fmla="*/ 1251284 w 1347537"/>
              <a:gd name="connsiteY4" fmla="*/ 1034716 h 1034716"/>
              <a:gd name="connsiteX5" fmla="*/ 1347537 w 1347537"/>
              <a:gd name="connsiteY5" fmla="*/ 517358 h 1034716"/>
              <a:gd name="connsiteX6" fmla="*/ 1082842 w 1347537"/>
              <a:gd name="connsiteY6" fmla="*/ 0 h 1034716"/>
              <a:gd name="connsiteX7" fmla="*/ 565484 w 1347537"/>
              <a:gd name="connsiteY7" fmla="*/ 252663 h 1034716"/>
              <a:gd name="connsiteX8" fmla="*/ 469232 w 1347537"/>
              <a:gd name="connsiteY8" fmla="*/ 24063 h 103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47537" h="1034716">
                <a:moveTo>
                  <a:pt x="469232" y="24063"/>
                </a:moveTo>
                <a:lnTo>
                  <a:pt x="0" y="649705"/>
                </a:lnTo>
                <a:lnTo>
                  <a:pt x="517358" y="1034716"/>
                </a:lnTo>
                <a:lnTo>
                  <a:pt x="926432" y="854242"/>
                </a:lnTo>
                <a:lnTo>
                  <a:pt x="1251284" y="1034716"/>
                </a:lnTo>
                <a:lnTo>
                  <a:pt x="1347537" y="517358"/>
                </a:lnTo>
                <a:lnTo>
                  <a:pt x="1082842" y="0"/>
                </a:lnTo>
                <a:lnTo>
                  <a:pt x="565484" y="252663"/>
                </a:lnTo>
                <a:lnTo>
                  <a:pt x="469232" y="24063"/>
                </a:lnTo>
                <a:close/>
              </a:path>
            </a:pathLst>
          </a:custGeom>
          <a:effectLst/>
          <a:scene3d>
            <a:camera prst="orthographicFront">
              <a:rot lat="2100000" lon="19199986" rev="0"/>
            </a:camera>
            <a:lightRig rig="freezing" dir="t"/>
          </a:scene3d>
          <a:sp3d extrusionH="546100">
            <a:bevelT w="254000" h="2032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Dowolny kształt 21"/>
          <p:cNvSpPr/>
          <p:nvPr/>
        </p:nvSpPr>
        <p:spPr>
          <a:xfrm>
            <a:off x="6357950" y="4643446"/>
            <a:ext cx="1347537" cy="1034716"/>
          </a:xfrm>
          <a:custGeom>
            <a:avLst/>
            <a:gdLst>
              <a:gd name="connsiteX0" fmla="*/ 469232 w 1347537"/>
              <a:gd name="connsiteY0" fmla="*/ 24063 h 1034716"/>
              <a:gd name="connsiteX1" fmla="*/ 0 w 1347537"/>
              <a:gd name="connsiteY1" fmla="*/ 649705 h 1034716"/>
              <a:gd name="connsiteX2" fmla="*/ 517358 w 1347537"/>
              <a:gd name="connsiteY2" fmla="*/ 1034716 h 1034716"/>
              <a:gd name="connsiteX3" fmla="*/ 926432 w 1347537"/>
              <a:gd name="connsiteY3" fmla="*/ 854242 h 1034716"/>
              <a:gd name="connsiteX4" fmla="*/ 1251284 w 1347537"/>
              <a:gd name="connsiteY4" fmla="*/ 1034716 h 1034716"/>
              <a:gd name="connsiteX5" fmla="*/ 1347537 w 1347537"/>
              <a:gd name="connsiteY5" fmla="*/ 517358 h 1034716"/>
              <a:gd name="connsiteX6" fmla="*/ 1082842 w 1347537"/>
              <a:gd name="connsiteY6" fmla="*/ 0 h 1034716"/>
              <a:gd name="connsiteX7" fmla="*/ 565484 w 1347537"/>
              <a:gd name="connsiteY7" fmla="*/ 252663 h 1034716"/>
              <a:gd name="connsiteX8" fmla="*/ 469232 w 1347537"/>
              <a:gd name="connsiteY8" fmla="*/ 24063 h 103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47537" h="1034716">
                <a:moveTo>
                  <a:pt x="469232" y="24063"/>
                </a:moveTo>
                <a:lnTo>
                  <a:pt x="0" y="649705"/>
                </a:lnTo>
                <a:lnTo>
                  <a:pt x="517358" y="1034716"/>
                </a:lnTo>
                <a:lnTo>
                  <a:pt x="926432" y="854242"/>
                </a:lnTo>
                <a:lnTo>
                  <a:pt x="1251284" y="1034716"/>
                </a:lnTo>
                <a:lnTo>
                  <a:pt x="1347537" y="517358"/>
                </a:lnTo>
                <a:lnTo>
                  <a:pt x="1082842" y="0"/>
                </a:lnTo>
                <a:lnTo>
                  <a:pt x="565484" y="252663"/>
                </a:lnTo>
                <a:lnTo>
                  <a:pt x="469232" y="24063"/>
                </a:lnTo>
                <a:close/>
              </a:path>
            </a:pathLst>
          </a:custGeom>
          <a:effectLst>
            <a:glow rad="228600">
              <a:schemeClr val="accent2">
                <a:satMod val="175000"/>
                <a:alpha val="40000"/>
              </a:schemeClr>
            </a:glow>
          </a:effectLst>
          <a:scene3d>
            <a:camera prst="orthographicFront">
              <a:rot lat="2100000" lon="19199986" rev="0"/>
            </a:camera>
            <a:lightRig rig="twoPt" dir="t">
              <a:rot lat="0" lon="0" rev="9000000"/>
            </a:lightRig>
          </a:scene3d>
          <a:sp3d extrusionH="546100">
            <a:bevelT w="177800" h="247650" prst="convex"/>
            <a:bevelB w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3" name="Dowolny kształt 22"/>
          <p:cNvSpPr/>
          <p:nvPr/>
        </p:nvSpPr>
        <p:spPr>
          <a:xfrm>
            <a:off x="7796463" y="4714884"/>
            <a:ext cx="1347537" cy="1034716"/>
          </a:xfrm>
          <a:custGeom>
            <a:avLst/>
            <a:gdLst>
              <a:gd name="connsiteX0" fmla="*/ 469232 w 1347537"/>
              <a:gd name="connsiteY0" fmla="*/ 24063 h 1034716"/>
              <a:gd name="connsiteX1" fmla="*/ 0 w 1347537"/>
              <a:gd name="connsiteY1" fmla="*/ 649705 h 1034716"/>
              <a:gd name="connsiteX2" fmla="*/ 517358 w 1347537"/>
              <a:gd name="connsiteY2" fmla="*/ 1034716 h 1034716"/>
              <a:gd name="connsiteX3" fmla="*/ 926432 w 1347537"/>
              <a:gd name="connsiteY3" fmla="*/ 854242 h 1034716"/>
              <a:gd name="connsiteX4" fmla="*/ 1251284 w 1347537"/>
              <a:gd name="connsiteY4" fmla="*/ 1034716 h 1034716"/>
              <a:gd name="connsiteX5" fmla="*/ 1347537 w 1347537"/>
              <a:gd name="connsiteY5" fmla="*/ 517358 h 1034716"/>
              <a:gd name="connsiteX6" fmla="*/ 1082842 w 1347537"/>
              <a:gd name="connsiteY6" fmla="*/ 0 h 1034716"/>
              <a:gd name="connsiteX7" fmla="*/ 565484 w 1347537"/>
              <a:gd name="connsiteY7" fmla="*/ 252663 h 1034716"/>
              <a:gd name="connsiteX8" fmla="*/ 469232 w 1347537"/>
              <a:gd name="connsiteY8" fmla="*/ 24063 h 103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47537" h="1034716">
                <a:moveTo>
                  <a:pt x="469232" y="24063"/>
                </a:moveTo>
                <a:lnTo>
                  <a:pt x="0" y="649705"/>
                </a:lnTo>
                <a:lnTo>
                  <a:pt x="517358" y="1034716"/>
                </a:lnTo>
                <a:lnTo>
                  <a:pt x="926432" y="854242"/>
                </a:lnTo>
                <a:lnTo>
                  <a:pt x="1251284" y="1034716"/>
                </a:lnTo>
                <a:lnTo>
                  <a:pt x="1347537" y="517358"/>
                </a:lnTo>
                <a:lnTo>
                  <a:pt x="1082842" y="0"/>
                </a:lnTo>
                <a:lnTo>
                  <a:pt x="565484" y="252663"/>
                </a:lnTo>
                <a:lnTo>
                  <a:pt x="469232" y="24063"/>
                </a:lnTo>
                <a:close/>
              </a:path>
            </a:pathLst>
          </a:custGeom>
          <a:effectLst/>
          <a:scene3d>
            <a:camera prst="orthographicFront">
              <a:rot lat="2100000" lon="19199986" rev="0"/>
            </a:camera>
            <a:lightRig rig="glow" dir="t"/>
          </a:scene3d>
          <a:sp3d extrusionH="546100" prstMaterial="legacyWirefram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Dowolny kształt 23"/>
          <p:cNvSpPr/>
          <p:nvPr/>
        </p:nvSpPr>
        <p:spPr>
          <a:xfrm>
            <a:off x="3214678" y="2786058"/>
            <a:ext cx="1347537" cy="1034716"/>
          </a:xfrm>
          <a:custGeom>
            <a:avLst/>
            <a:gdLst>
              <a:gd name="connsiteX0" fmla="*/ 469232 w 1347537"/>
              <a:gd name="connsiteY0" fmla="*/ 24063 h 1034716"/>
              <a:gd name="connsiteX1" fmla="*/ 0 w 1347537"/>
              <a:gd name="connsiteY1" fmla="*/ 649705 h 1034716"/>
              <a:gd name="connsiteX2" fmla="*/ 517358 w 1347537"/>
              <a:gd name="connsiteY2" fmla="*/ 1034716 h 1034716"/>
              <a:gd name="connsiteX3" fmla="*/ 926432 w 1347537"/>
              <a:gd name="connsiteY3" fmla="*/ 854242 h 1034716"/>
              <a:gd name="connsiteX4" fmla="*/ 1251284 w 1347537"/>
              <a:gd name="connsiteY4" fmla="*/ 1034716 h 1034716"/>
              <a:gd name="connsiteX5" fmla="*/ 1347537 w 1347537"/>
              <a:gd name="connsiteY5" fmla="*/ 517358 h 1034716"/>
              <a:gd name="connsiteX6" fmla="*/ 1082842 w 1347537"/>
              <a:gd name="connsiteY6" fmla="*/ 0 h 1034716"/>
              <a:gd name="connsiteX7" fmla="*/ 565484 w 1347537"/>
              <a:gd name="connsiteY7" fmla="*/ 252663 h 1034716"/>
              <a:gd name="connsiteX8" fmla="*/ 469232 w 1347537"/>
              <a:gd name="connsiteY8" fmla="*/ 24063 h 103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47537" h="1034716">
                <a:moveTo>
                  <a:pt x="469232" y="24063"/>
                </a:moveTo>
                <a:lnTo>
                  <a:pt x="0" y="649705"/>
                </a:lnTo>
                <a:lnTo>
                  <a:pt x="517358" y="1034716"/>
                </a:lnTo>
                <a:lnTo>
                  <a:pt x="926432" y="854242"/>
                </a:lnTo>
                <a:lnTo>
                  <a:pt x="1251284" y="1034716"/>
                </a:lnTo>
                <a:lnTo>
                  <a:pt x="1347537" y="517358"/>
                </a:lnTo>
                <a:lnTo>
                  <a:pt x="1082842" y="0"/>
                </a:lnTo>
                <a:lnTo>
                  <a:pt x="565484" y="252663"/>
                </a:lnTo>
                <a:lnTo>
                  <a:pt x="469232" y="24063"/>
                </a:lnTo>
                <a:close/>
              </a:path>
            </a:pathLst>
          </a:custGeom>
          <a:effectLst/>
          <a:scene3d>
            <a:camera prst="perspectiveContrastingRightFacing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5" name="Dowolny kształt 24"/>
          <p:cNvSpPr/>
          <p:nvPr/>
        </p:nvSpPr>
        <p:spPr>
          <a:xfrm>
            <a:off x="3214678" y="4286256"/>
            <a:ext cx="1347537" cy="1034716"/>
          </a:xfrm>
          <a:custGeom>
            <a:avLst/>
            <a:gdLst>
              <a:gd name="connsiteX0" fmla="*/ 469232 w 1347537"/>
              <a:gd name="connsiteY0" fmla="*/ 24063 h 1034716"/>
              <a:gd name="connsiteX1" fmla="*/ 0 w 1347537"/>
              <a:gd name="connsiteY1" fmla="*/ 649705 h 1034716"/>
              <a:gd name="connsiteX2" fmla="*/ 517358 w 1347537"/>
              <a:gd name="connsiteY2" fmla="*/ 1034716 h 1034716"/>
              <a:gd name="connsiteX3" fmla="*/ 926432 w 1347537"/>
              <a:gd name="connsiteY3" fmla="*/ 854242 h 1034716"/>
              <a:gd name="connsiteX4" fmla="*/ 1251284 w 1347537"/>
              <a:gd name="connsiteY4" fmla="*/ 1034716 h 1034716"/>
              <a:gd name="connsiteX5" fmla="*/ 1347537 w 1347537"/>
              <a:gd name="connsiteY5" fmla="*/ 517358 h 1034716"/>
              <a:gd name="connsiteX6" fmla="*/ 1082842 w 1347537"/>
              <a:gd name="connsiteY6" fmla="*/ 0 h 1034716"/>
              <a:gd name="connsiteX7" fmla="*/ 565484 w 1347537"/>
              <a:gd name="connsiteY7" fmla="*/ 252663 h 1034716"/>
              <a:gd name="connsiteX8" fmla="*/ 469232 w 1347537"/>
              <a:gd name="connsiteY8" fmla="*/ 24063 h 103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47537" h="1034716">
                <a:moveTo>
                  <a:pt x="469232" y="24063"/>
                </a:moveTo>
                <a:lnTo>
                  <a:pt x="0" y="649705"/>
                </a:lnTo>
                <a:lnTo>
                  <a:pt x="517358" y="1034716"/>
                </a:lnTo>
                <a:lnTo>
                  <a:pt x="926432" y="854242"/>
                </a:lnTo>
                <a:lnTo>
                  <a:pt x="1251284" y="1034716"/>
                </a:lnTo>
                <a:lnTo>
                  <a:pt x="1347537" y="517358"/>
                </a:lnTo>
                <a:lnTo>
                  <a:pt x="1082842" y="0"/>
                </a:lnTo>
                <a:lnTo>
                  <a:pt x="565484" y="252663"/>
                </a:lnTo>
                <a:lnTo>
                  <a:pt x="469232" y="24063"/>
                </a:lnTo>
                <a:close/>
              </a:path>
            </a:pathLst>
          </a:custGeom>
          <a:effectLst/>
          <a:scene3d>
            <a:camera prst="orthographicFront">
              <a:rot lat="2100000" lon="19199986" rev="0"/>
            </a:camera>
            <a:lightRig rig="sunset" dir="t">
              <a:rot lat="0" lon="0" rev="3000000"/>
            </a:lightRig>
          </a:scene3d>
          <a:sp3d extrusionH="546100">
            <a:bevelT w="177800" h="247650" prst="convex"/>
            <a:bevelB w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6" name="Dowolny kształt 25"/>
          <p:cNvSpPr/>
          <p:nvPr/>
        </p:nvSpPr>
        <p:spPr>
          <a:xfrm>
            <a:off x="1714480" y="2786058"/>
            <a:ext cx="1347537" cy="1034716"/>
          </a:xfrm>
          <a:custGeom>
            <a:avLst/>
            <a:gdLst>
              <a:gd name="connsiteX0" fmla="*/ 469232 w 1347537"/>
              <a:gd name="connsiteY0" fmla="*/ 24063 h 1034716"/>
              <a:gd name="connsiteX1" fmla="*/ 0 w 1347537"/>
              <a:gd name="connsiteY1" fmla="*/ 649705 h 1034716"/>
              <a:gd name="connsiteX2" fmla="*/ 517358 w 1347537"/>
              <a:gd name="connsiteY2" fmla="*/ 1034716 h 1034716"/>
              <a:gd name="connsiteX3" fmla="*/ 926432 w 1347537"/>
              <a:gd name="connsiteY3" fmla="*/ 854242 h 1034716"/>
              <a:gd name="connsiteX4" fmla="*/ 1251284 w 1347537"/>
              <a:gd name="connsiteY4" fmla="*/ 1034716 h 1034716"/>
              <a:gd name="connsiteX5" fmla="*/ 1347537 w 1347537"/>
              <a:gd name="connsiteY5" fmla="*/ 517358 h 1034716"/>
              <a:gd name="connsiteX6" fmla="*/ 1082842 w 1347537"/>
              <a:gd name="connsiteY6" fmla="*/ 0 h 1034716"/>
              <a:gd name="connsiteX7" fmla="*/ 565484 w 1347537"/>
              <a:gd name="connsiteY7" fmla="*/ 252663 h 1034716"/>
              <a:gd name="connsiteX8" fmla="*/ 469232 w 1347537"/>
              <a:gd name="connsiteY8" fmla="*/ 24063 h 103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47537" h="1034716">
                <a:moveTo>
                  <a:pt x="469232" y="24063"/>
                </a:moveTo>
                <a:lnTo>
                  <a:pt x="0" y="649705"/>
                </a:lnTo>
                <a:lnTo>
                  <a:pt x="517358" y="1034716"/>
                </a:lnTo>
                <a:lnTo>
                  <a:pt x="926432" y="854242"/>
                </a:lnTo>
                <a:lnTo>
                  <a:pt x="1251284" y="1034716"/>
                </a:lnTo>
                <a:lnTo>
                  <a:pt x="1347537" y="517358"/>
                </a:lnTo>
                <a:lnTo>
                  <a:pt x="1082842" y="0"/>
                </a:lnTo>
                <a:lnTo>
                  <a:pt x="565484" y="252663"/>
                </a:lnTo>
                <a:lnTo>
                  <a:pt x="469232" y="24063"/>
                </a:lnTo>
                <a:close/>
              </a:path>
            </a:pathLst>
          </a:custGeom>
          <a:effectLst/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7" name="Dowolny kształt 26"/>
          <p:cNvSpPr/>
          <p:nvPr/>
        </p:nvSpPr>
        <p:spPr>
          <a:xfrm>
            <a:off x="1714480" y="4286256"/>
            <a:ext cx="1347537" cy="1034716"/>
          </a:xfrm>
          <a:custGeom>
            <a:avLst/>
            <a:gdLst>
              <a:gd name="connsiteX0" fmla="*/ 469232 w 1347537"/>
              <a:gd name="connsiteY0" fmla="*/ 24063 h 1034716"/>
              <a:gd name="connsiteX1" fmla="*/ 0 w 1347537"/>
              <a:gd name="connsiteY1" fmla="*/ 649705 h 1034716"/>
              <a:gd name="connsiteX2" fmla="*/ 517358 w 1347537"/>
              <a:gd name="connsiteY2" fmla="*/ 1034716 h 1034716"/>
              <a:gd name="connsiteX3" fmla="*/ 926432 w 1347537"/>
              <a:gd name="connsiteY3" fmla="*/ 854242 h 1034716"/>
              <a:gd name="connsiteX4" fmla="*/ 1251284 w 1347537"/>
              <a:gd name="connsiteY4" fmla="*/ 1034716 h 1034716"/>
              <a:gd name="connsiteX5" fmla="*/ 1347537 w 1347537"/>
              <a:gd name="connsiteY5" fmla="*/ 517358 h 1034716"/>
              <a:gd name="connsiteX6" fmla="*/ 1082842 w 1347537"/>
              <a:gd name="connsiteY6" fmla="*/ 0 h 1034716"/>
              <a:gd name="connsiteX7" fmla="*/ 565484 w 1347537"/>
              <a:gd name="connsiteY7" fmla="*/ 252663 h 1034716"/>
              <a:gd name="connsiteX8" fmla="*/ 469232 w 1347537"/>
              <a:gd name="connsiteY8" fmla="*/ 24063 h 103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47537" h="1034716">
                <a:moveTo>
                  <a:pt x="469232" y="24063"/>
                </a:moveTo>
                <a:lnTo>
                  <a:pt x="0" y="649705"/>
                </a:lnTo>
                <a:lnTo>
                  <a:pt x="517358" y="1034716"/>
                </a:lnTo>
                <a:lnTo>
                  <a:pt x="926432" y="854242"/>
                </a:lnTo>
                <a:lnTo>
                  <a:pt x="1251284" y="1034716"/>
                </a:lnTo>
                <a:lnTo>
                  <a:pt x="1347537" y="517358"/>
                </a:lnTo>
                <a:lnTo>
                  <a:pt x="1082842" y="0"/>
                </a:lnTo>
                <a:lnTo>
                  <a:pt x="565484" y="252663"/>
                </a:lnTo>
                <a:lnTo>
                  <a:pt x="469232" y="24063"/>
                </a:lnTo>
                <a:close/>
              </a:path>
            </a:pathLst>
          </a:custGeom>
          <a:effectLst>
            <a:glow rad="228600">
              <a:schemeClr val="accent2">
                <a:satMod val="175000"/>
                <a:alpha val="40000"/>
              </a:schemeClr>
            </a:glow>
          </a:effectLst>
          <a:scene3d>
            <a:camera prst="orthographicFront">
              <a:rot lat="2100000" lon="19199986" rev="0"/>
            </a:camera>
            <a:lightRig rig="flood" dir="t">
              <a:rot lat="0" lon="0" rev="5400000"/>
            </a:lightRig>
          </a:scene3d>
          <a:sp3d extrusionH="546100">
            <a:bevelT w="254000" h="2032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8" name="Dowolny kształt 27"/>
          <p:cNvSpPr/>
          <p:nvPr/>
        </p:nvSpPr>
        <p:spPr>
          <a:xfrm>
            <a:off x="142844" y="2714620"/>
            <a:ext cx="1347537" cy="1034716"/>
          </a:xfrm>
          <a:custGeom>
            <a:avLst/>
            <a:gdLst>
              <a:gd name="connsiteX0" fmla="*/ 469232 w 1347537"/>
              <a:gd name="connsiteY0" fmla="*/ 24063 h 1034716"/>
              <a:gd name="connsiteX1" fmla="*/ 0 w 1347537"/>
              <a:gd name="connsiteY1" fmla="*/ 649705 h 1034716"/>
              <a:gd name="connsiteX2" fmla="*/ 517358 w 1347537"/>
              <a:gd name="connsiteY2" fmla="*/ 1034716 h 1034716"/>
              <a:gd name="connsiteX3" fmla="*/ 926432 w 1347537"/>
              <a:gd name="connsiteY3" fmla="*/ 854242 h 1034716"/>
              <a:gd name="connsiteX4" fmla="*/ 1251284 w 1347537"/>
              <a:gd name="connsiteY4" fmla="*/ 1034716 h 1034716"/>
              <a:gd name="connsiteX5" fmla="*/ 1347537 w 1347537"/>
              <a:gd name="connsiteY5" fmla="*/ 517358 h 1034716"/>
              <a:gd name="connsiteX6" fmla="*/ 1082842 w 1347537"/>
              <a:gd name="connsiteY6" fmla="*/ 0 h 1034716"/>
              <a:gd name="connsiteX7" fmla="*/ 565484 w 1347537"/>
              <a:gd name="connsiteY7" fmla="*/ 252663 h 1034716"/>
              <a:gd name="connsiteX8" fmla="*/ 469232 w 1347537"/>
              <a:gd name="connsiteY8" fmla="*/ 24063 h 103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47537" h="1034716">
                <a:moveTo>
                  <a:pt x="469232" y="24063"/>
                </a:moveTo>
                <a:lnTo>
                  <a:pt x="0" y="649705"/>
                </a:lnTo>
                <a:lnTo>
                  <a:pt x="517358" y="1034716"/>
                </a:lnTo>
                <a:lnTo>
                  <a:pt x="926432" y="854242"/>
                </a:lnTo>
                <a:lnTo>
                  <a:pt x="1251284" y="1034716"/>
                </a:lnTo>
                <a:lnTo>
                  <a:pt x="1347537" y="517358"/>
                </a:lnTo>
                <a:lnTo>
                  <a:pt x="1082842" y="0"/>
                </a:lnTo>
                <a:lnTo>
                  <a:pt x="565484" y="252663"/>
                </a:lnTo>
                <a:lnTo>
                  <a:pt x="469232" y="24063"/>
                </a:lnTo>
                <a:close/>
              </a:path>
            </a:pathLst>
          </a:custGeom>
          <a:effectLst/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9" name="Dowolny kształt 28"/>
          <p:cNvSpPr/>
          <p:nvPr/>
        </p:nvSpPr>
        <p:spPr>
          <a:xfrm>
            <a:off x="428596" y="4143380"/>
            <a:ext cx="1347537" cy="1034716"/>
          </a:xfrm>
          <a:custGeom>
            <a:avLst/>
            <a:gdLst>
              <a:gd name="connsiteX0" fmla="*/ 469232 w 1347537"/>
              <a:gd name="connsiteY0" fmla="*/ 24063 h 1034716"/>
              <a:gd name="connsiteX1" fmla="*/ 0 w 1347537"/>
              <a:gd name="connsiteY1" fmla="*/ 649705 h 1034716"/>
              <a:gd name="connsiteX2" fmla="*/ 517358 w 1347537"/>
              <a:gd name="connsiteY2" fmla="*/ 1034716 h 1034716"/>
              <a:gd name="connsiteX3" fmla="*/ 926432 w 1347537"/>
              <a:gd name="connsiteY3" fmla="*/ 854242 h 1034716"/>
              <a:gd name="connsiteX4" fmla="*/ 1251284 w 1347537"/>
              <a:gd name="connsiteY4" fmla="*/ 1034716 h 1034716"/>
              <a:gd name="connsiteX5" fmla="*/ 1347537 w 1347537"/>
              <a:gd name="connsiteY5" fmla="*/ 517358 h 1034716"/>
              <a:gd name="connsiteX6" fmla="*/ 1082842 w 1347537"/>
              <a:gd name="connsiteY6" fmla="*/ 0 h 1034716"/>
              <a:gd name="connsiteX7" fmla="*/ 565484 w 1347537"/>
              <a:gd name="connsiteY7" fmla="*/ 252663 h 1034716"/>
              <a:gd name="connsiteX8" fmla="*/ 469232 w 1347537"/>
              <a:gd name="connsiteY8" fmla="*/ 24063 h 103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47537" h="1034716">
                <a:moveTo>
                  <a:pt x="469232" y="24063"/>
                </a:moveTo>
                <a:lnTo>
                  <a:pt x="0" y="649705"/>
                </a:lnTo>
                <a:lnTo>
                  <a:pt x="517358" y="1034716"/>
                </a:lnTo>
                <a:lnTo>
                  <a:pt x="926432" y="854242"/>
                </a:lnTo>
                <a:lnTo>
                  <a:pt x="1251284" y="1034716"/>
                </a:lnTo>
                <a:lnTo>
                  <a:pt x="1347537" y="517358"/>
                </a:lnTo>
                <a:lnTo>
                  <a:pt x="1082842" y="0"/>
                </a:lnTo>
                <a:lnTo>
                  <a:pt x="565484" y="252663"/>
                </a:lnTo>
                <a:lnTo>
                  <a:pt x="469232" y="24063"/>
                </a:lnTo>
                <a:close/>
              </a:path>
            </a:pathLst>
          </a:custGeom>
          <a:effectLst>
            <a:glow rad="228600">
              <a:schemeClr val="accent2">
                <a:satMod val="175000"/>
                <a:alpha val="40000"/>
              </a:schemeClr>
            </a:glow>
          </a:effectLst>
          <a:scene3d>
            <a:camera prst="orthographicFront">
              <a:rot lat="2100000" lon="19199986" rev="0"/>
            </a:camera>
            <a:lightRig rig="balanced" dir="t"/>
          </a:scene3d>
          <a:sp3d extrusionH="546100">
            <a:bevelT w="177800" h="247650" prst="convex"/>
            <a:bevelB w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0" name="Dowolny kształt 29"/>
          <p:cNvSpPr/>
          <p:nvPr/>
        </p:nvSpPr>
        <p:spPr>
          <a:xfrm>
            <a:off x="6215074" y="3143248"/>
            <a:ext cx="1347537" cy="1034716"/>
          </a:xfrm>
          <a:custGeom>
            <a:avLst/>
            <a:gdLst>
              <a:gd name="connsiteX0" fmla="*/ 469232 w 1347537"/>
              <a:gd name="connsiteY0" fmla="*/ 24063 h 1034716"/>
              <a:gd name="connsiteX1" fmla="*/ 0 w 1347537"/>
              <a:gd name="connsiteY1" fmla="*/ 649705 h 1034716"/>
              <a:gd name="connsiteX2" fmla="*/ 517358 w 1347537"/>
              <a:gd name="connsiteY2" fmla="*/ 1034716 h 1034716"/>
              <a:gd name="connsiteX3" fmla="*/ 926432 w 1347537"/>
              <a:gd name="connsiteY3" fmla="*/ 854242 h 1034716"/>
              <a:gd name="connsiteX4" fmla="*/ 1251284 w 1347537"/>
              <a:gd name="connsiteY4" fmla="*/ 1034716 h 1034716"/>
              <a:gd name="connsiteX5" fmla="*/ 1347537 w 1347537"/>
              <a:gd name="connsiteY5" fmla="*/ 517358 h 1034716"/>
              <a:gd name="connsiteX6" fmla="*/ 1082842 w 1347537"/>
              <a:gd name="connsiteY6" fmla="*/ 0 h 1034716"/>
              <a:gd name="connsiteX7" fmla="*/ 565484 w 1347537"/>
              <a:gd name="connsiteY7" fmla="*/ 252663 h 1034716"/>
              <a:gd name="connsiteX8" fmla="*/ 469232 w 1347537"/>
              <a:gd name="connsiteY8" fmla="*/ 24063 h 103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47537" h="1034716">
                <a:moveTo>
                  <a:pt x="469232" y="24063"/>
                </a:moveTo>
                <a:lnTo>
                  <a:pt x="0" y="649705"/>
                </a:lnTo>
                <a:lnTo>
                  <a:pt x="517358" y="1034716"/>
                </a:lnTo>
                <a:lnTo>
                  <a:pt x="926432" y="854242"/>
                </a:lnTo>
                <a:lnTo>
                  <a:pt x="1251284" y="1034716"/>
                </a:lnTo>
                <a:lnTo>
                  <a:pt x="1347537" y="517358"/>
                </a:lnTo>
                <a:lnTo>
                  <a:pt x="1082842" y="0"/>
                </a:lnTo>
                <a:lnTo>
                  <a:pt x="565484" y="252663"/>
                </a:lnTo>
                <a:lnTo>
                  <a:pt x="469232" y="24063"/>
                </a:lnTo>
                <a:close/>
              </a:path>
            </a:pathLst>
          </a:custGeom>
          <a:ln>
            <a:solidFill>
              <a:srgbClr val="FF0000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  <a:scene3d>
            <a:camera prst="obliqueTopRigh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1" name="Dowolny kształt 30"/>
          <p:cNvSpPr/>
          <p:nvPr/>
        </p:nvSpPr>
        <p:spPr>
          <a:xfrm>
            <a:off x="7796463" y="3214686"/>
            <a:ext cx="1347537" cy="1034716"/>
          </a:xfrm>
          <a:custGeom>
            <a:avLst/>
            <a:gdLst>
              <a:gd name="connsiteX0" fmla="*/ 469232 w 1347537"/>
              <a:gd name="connsiteY0" fmla="*/ 24063 h 1034716"/>
              <a:gd name="connsiteX1" fmla="*/ 0 w 1347537"/>
              <a:gd name="connsiteY1" fmla="*/ 649705 h 1034716"/>
              <a:gd name="connsiteX2" fmla="*/ 517358 w 1347537"/>
              <a:gd name="connsiteY2" fmla="*/ 1034716 h 1034716"/>
              <a:gd name="connsiteX3" fmla="*/ 926432 w 1347537"/>
              <a:gd name="connsiteY3" fmla="*/ 854242 h 1034716"/>
              <a:gd name="connsiteX4" fmla="*/ 1251284 w 1347537"/>
              <a:gd name="connsiteY4" fmla="*/ 1034716 h 1034716"/>
              <a:gd name="connsiteX5" fmla="*/ 1347537 w 1347537"/>
              <a:gd name="connsiteY5" fmla="*/ 517358 h 1034716"/>
              <a:gd name="connsiteX6" fmla="*/ 1082842 w 1347537"/>
              <a:gd name="connsiteY6" fmla="*/ 0 h 1034716"/>
              <a:gd name="connsiteX7" fmla="*/ 565484 w 1347537"/>
              <a:gd name="connsiteY7" fmla="*/ 252663 h 1034716"/>
              <a:gd name="connsiteX8" fmla="*/ 469232 w 1347537"/>
              <a:gd name="connsiteY8" fmla="*/ 24063 h 103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47537" h="1034716">
                <a:moveTo>
                  <a:pt x="469232" y="24063"/>
                </a:moveTo>
                <a:lnTo>
                  <a:pt x="0" y="649705"/>
                </a:lnTo>
                <a:lnTo>
                  <a:pt x="517358" y="1034716"/>
                </a:lnTo>
                <a:lnTo>
                  <a:pt x="926432" y="854242"/>
                </a:lnTo>
                <a:lnTo>
                  <a:pt x="1251284" y="1034716"/>
                </a:lnTo>
                <a:lnTo>
                  <a:pt x="1347537" y="517358"/>
                </a:lnTo>
                <a:lnTo>
                  <a:pt x="1082842" y="0"/>
                </a:lnTo>
                <a:lnTo>
                  <a:pt x="565484" y="252663"/>
                </a:lnTo>
                <a:lnTo>
                  <a:pt x="469232" y="24063"/>
                </a:lnTo>
                <a:close/>
              </a:path>
            </a:pathLst>
          </a:custGeom>
          <a:ln>
            <a:solidFill>
              <a:srgbClr val="00B050"/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  <a:scene3d>
            <a:camera prst="obliqueTopRigh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2" name="Dowolny kształt 31"/>
          <p:cNvSpPr/>
          <p:nvPr/>
        </p:nvSpPr>
        <p:spPr>
          <a:xfrm>
            <a:off x="4572000" y="5286388"/>
            <a:ext cx="1347537" cy="1034716"/>
          </a:xfrm>
          <a:custGeom>
            <a:avLst/>
            <a:gdLst>
              <a:gd name="connsiteX0" fmla="*/ 469232 w 1347537"/>
              <a:gd name="connsiteY0" fmla="*/ 24063 h 1034716"/>
              <a:gd name="connsiteX1" fmla="*/ 0 w 1347537"/>
              <a:gd name="connsiteY1" fmla="*/ 649705 h 1034716"/>
              <a:gd name="connsiteX2" fmla="*/ 517358 w 1347537"/>
              <a:gd name="connsiteY2" fmla="*/ 1034716 h 1034716"/>
              <a:gd name="connsiteX3" fmla="*/ 926432 w 1347537"/>
              <a:gd name="connsiteY3" fmla="*/ 854242 h 1034716"/>
              <a:gd name="connsiteX4" fmla="*/ 1251284 w 1347537"/>
              <a:gd name="connsiteY4" fmla="*/ 1034716 h 1034716"/>
              <a:gd name="connsiteX5" fmla="*/ 1347537 w 1347537"/>
              <a:gd name="connsiteY5" fmla="*/ 517358 h 1034716"/>
              <a:gd name="connsiteX6" fmla="*/ 1082842 w 1347537"/>
              <a:gd name="connsiteY6" fmla="*/ 0 h 1034716"/>
              <a:gd name="connsiteX7" fmla="*/ 565484 w 1347537"/>
              <a:gd name="connsiteY7" fmla="*/ 252663 h 1034716"/>
              <a:gd name="connsiteX8" fmla="*/ 469232 w 1347537"/>
              <a:gd name="connsiteY8" fmla="*/ 24063 h 103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47537" h="1034716">
                <a:moveTo>
                  <a:pt x="469232" y="24063"/>
                </a:moveTo>
                <a:lnTo>
                  <a:pt x="0" y="649705"/>
                </a:lnTo>
                <a:lnTo>
                  <a:pt x="517358" y="1034716"/>
                </a:lnTo>
                <a:lnTo>
                  <a:pt x="926432" y="854242"/>
                </a:lnTo>
                <a:lnTo>
                  <a:pt x="1251284" y="1034716"/>
                </a:lnTo>
                <a:lnTo>
                  <a:pt x="1347537" y="517358"/>
                </a:lnTo>
                <a:lnTo>
                  <a:pt x="1082842" y="0"/>
                </a:lnTo>
                <a:lnTo>
                  <a:pt x="565484" y="252663"/>
                </a:lnTo>
                <a:lnTo>
                  <a:pt x="469232" y="24063"/>
                </a:lnTo>
                <a:close/>
              </a:path>
            </a:pathLst>
          </a:custGeom>
          <a:effectLst>
            <a:glow rad="228600">
              <a:schemeClr val="accent2">
                <a:satMod val="175000"/>
                <a:alpha val="40000"/>
              </a:schemeClr>
            </a:glow>
          </a:effectLst>
          <a:scene3d>
            <a:camera prst="orthographicFront">
              <a:rot lat="2100000" lon="19199986" rev="0"/>
            </a:camera>
            <a:lightRig rig="freezing" dir="t"/>
          </a:scene3d>
          <a:sp3d extrusionH="546100" prstMaterial="clear">
            <a:bevelT w="177800" h="247650" prst="convex"/>
            <a:bevelB w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3" name="Dowolny kształt 32"/>
          <p:cNvSpPr/>
          <p:nvPr/>
        </p:nvSpPr>
        <p:spPr>
          <a:xfrm>
            <a:off x="6000760" y="5572140"/>
            <a:ext cx="1347537" cy="1034716"/>
          </a:xfrm>
          <a:custGeom>
            <a:avLst/>
            <a:gdLst>
              <a:gd name="connsiteX0" fmla="*/ 469232 w 1347537"/>
              <a:gd name="connsiteY0" fmla="*/ 24063 h 1034716"/>
              <a:gd name="connsiteX1" fmla="*/ 0 w 1347537"/>
              <a:gd name="connsiteY1" fmla="*/ 649705 h 1034716"/>
              <a:gd name="connsiteX2" fmla="*/ 517358 w 1347537"/>
              <a:gd name="connsiteY2" fmla="*/ 1034716 h 1034716"/>
              <a:gd name="connsiteX3" fmla="*/ 926432 w 1347537"/>
              <a:gd name="connsiteY3" fmla="*/ 854242 h 1034716"/>
              <a:gd name="connsiteX4" fmla="*/ 1251284 w 1347537"/>
              <a:gd name="connsiteY4" fmla="*/ 1034716 h 1034716"/>
              <a:gd name="connsiteX5" fmla="*/ 1347537 w 1347537"/>
              <a:gd name="connsiteY5" fmla="*/ 517358 h 1034716"/>
              <a:gd name="connsiteX6" fmla="*/ 1082842 w 1347537"/>
              <a:gd name="connsiteY6" fmla="*/ 0 h 1034716"/>
              <a:gd name="connsiteX7" fmla="*/ 565484 w 1347537"/>
              <a:gd name="connsiteY7" fmla="*/ 252663 h 1034716"/>
              <a:gd name="connsiteX8" fmla="*/ 469232 w 1347537"/>
              <a:gd name="connsiteY8" fmla="*/ 24063 h 103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47537" h="1034716">
                <a:moveTo>
                  <a:pt x="469232" y="24063"/>
                </a:moveTo>
                <a:lnTo>
                  <a:pt x="0" y="649705"/>
                </a:lnTo>
                <a:lnTo>
                  <a:pt x="517358" y="1034716"/>
                </a:lnTo>
                <a:lnTo>
                  <a:pt x="926432" y="854242"/>
                </a:lnTo>
                <a:lnTo>
                  <a:pt x="1251284" y="1034716"/>
                </a:lnTo>
                <a:lnTo>
                  <a:pt x="1347537" y="517358"/>
                </a:lnTo>
                <a:lnTo>
                  <a:pt x="1082842" y="0"/>
                </a:lnTo>
                <a:lnTo>
                  <a:pt x="565484" y="252663"/>
                </a:lnTo>
                <a:lnTo>
                  <a:pt x="469232" y="24063"/>
                </a:lnTo>
                <a:close/>
              </a:path>
            </a:pathLst>
          </a:custGeom>
          <a:effectLst/>
          <a:scene3d>
            <a:camera prst="orthographicFront">
              <a:rot lat="2100000" lon="19199986" rev="0"/>
            </a:camera>
            <a:lightRig rig="twoPt" dir="t">
              <a:rot lat="0" lon="0" rev="9000000"/>
            </a:lightRig>
          </a:scene3d>
          <a:sp3d extrusionH="546100" prstMaterial="powder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4" name="Dowolny kształt 33"/>
          <p:cNvSpPr/>
          <p:nvPr/>
        </p:nvSpPr>
        <p:spPr>
          <a:xfrm>
            <a:off x="7796463" y="5823284"/>
            <a:ext cx="1347537" cy="1034716"/>
          </a:xfrm>
          <a:custGeom>
            <a:avLst/>
            <a:gdLst>
              <a:gd name="connsiteX0" fmla="*/ 469232 w 1347537"/>
              <a:gd name="connsiteY0" fmla="*/ 24063 h 1034716"/>
              <a:gd name="connsiteX1" fmla="*/ 0 w 1347537"/>
              <a:gd name="connsiteY1" fmla="*/ 649705 h 1034716"/>
              <a:gd name="connsiteX2" fmla="*/ 517358 w 1347537"/>
              <a:gd name="connsiteY2" fmla="*/ 1034716 h 1034716"/>
              <a:gd name="connsiteX3" fmla="*/ 926432 w 1347537"/>
              <a:gd name="connsiteY3" fmla="*/ 854242 h 1034716"/>
              <a:gd name="connsiteX4" fmla="*/ 1251284 w 1347537"/>
              <a:gd name="connsiteY4" fmla="*/ 1034716 h 1034716"/>
              <a:gd name="connsiteX5" fmla="*/ 1347537 w 1347537"/>
              <a:gd name="connsiteY5" fmla="*/ 517358 h 1034716"/>
              <a:gd name="connsiteX6" fmla="*/ 1082842 w 1347537"/>
              <a:gd name="connsiteY6" fmla="*/ 0 h 1034716"/>
              <a:gd name="connsiteX7" fmla="*/ 565484 w 1347537"/>
              <a:gd name="connsiteY7" fmla="*/ 252663 h 1034716"/>
              <a:gd name="connsiteX8" fmla="*/ 469232 w 1347537"/>
              <a:gd name="connsiteY8" fmla="*/ 24063 h 103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47537" h="1034716">
                <a:moveTo>
                  <a:pt x="469232" y="24063"/>
                </a:moveTo>
                <a:lnTo>
                  <a:pt x="0" y="649705"/>
                </a:lnTo>
                <a:lnTo>
                  <a:pt x="517358" y="1034716"/>
                </a:lnTo>
                <a:lnTo>
                  <a:pt x="926432" y="854242"/>
                </a:lnTo>
                <a:lnTo>
                  <a:pt x="1251284" y="1034716"/>
                </a:lnTo>
                <a:lnTo>
                  <a:pt x="1347537" y="517358"/>
                </a:lnTo>
                <a:lnTo>
                  <a:pt x="1082842" y="0"/>
                </a:lnTo>
                <a:lnTo>
                  <a:pt x="565484" y="252663"/>
                </a:lnTo>
                <a:lnTo>
                  <a:pt x="469232" y="24063"/>
                </a:lnTo>
                <a:close/>
              </a:path>
            </a:pathLst>
          </a:custGeom>
          <a:effectLst/>
          <a:scene3d>
            <a:camera prst="orthographicFront">
              <a:rot lat="2100000" lon="19199986" rev="0"/>
            </a:camera>
            <a:lightRig rig="glow" dir="t"/>
          </a:scene3d>
          <a:sp3d extrusionH="546100" prstMaterial="legacyWirefram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5" name="Dowolny kształt 34"/>
          <p:cNvSpPr/>
          <p:nvPr/>
        </p:nvSpPr>
        <p:spPr>
          <a:xfrm>
            <a:off x="3214678" y="5143512"/>
            <a:ext cx="1347537" cy="1034716"/>
          </a:xfrm>
          <a:custGeom>
            <a:avLst/>
            <a:gdLst>
              <a:gd name="connsiteX0" fmla="*/ 469232 w 1347537"/>
              <a:gd name="connsiteY0" fmla="*/ 24063 h 1034716"/>
              <a:gd name="connsiteX1" fmla="*/ 0 w 1347537"/>
              <a:gd name="connsiteY1" fmla="*/ 649705 h 1034716"/>
              <a:gd name="connsiteX2" fmla="*/ 517358 w 1347537"/>
              <a:gd name="connsiteY2" fmla="*/ 1034716 h 1034716"/>
              <a:gd name="connsiteX3" fmla="*/ 926432 w 1347537"/>
              <a:gd name="connsiteY3" fmla="*/ 854242 h 1034716"/>
              <a:gd name="connsiteX4" fmla="*/ 1251284 w 1347537"/>
              <a:gd name="connsiteY4" fmla="*/ 1034716 h 1034716"/>
              <a:gd name="connsiteX5" fmla="*/ 1347537 w 1347537"/>
              <a:gd name="connsiteY5" fmla="*/ 517358 h 1034716"/>
              <a:gd name="connsiteX6" fmla="*/ 1082842 w 1347537"/>
              <a:gd name="connsiteY6" fmla="*/ 0 h 1034716"/>
              <a:gd name="connsiteX7" fmla="*/ 565484 w 1347537"/>
              <a:gd name="connsiteY7" fmla="*/ 252663 h 1034716"/>
              <a:gd name="connsiteX8" fmla="*/ 469232 w 1347537"/>
              <a:gd name="connsiteY8" fmla="*/ 24063 h 103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47537" h="1034716">
                <a:moveTo>
                  <a:pt x="469232" y="24063"/>
                </a:moveTo>
                <a:lnTo>
                  <a:pt x="0" y="649705"/>
                </a:lnTo>
                <a:lnTo>
                  <a:pt x="517358" y="1034716"/>
                </a:lnTo>
                <a:lnTo>
                  <a:pt x="926432" y="854242"/>
                </a:lnTo>
                <a:lnTo>
                  <a:pt x="1251284" y="1034716"/>
                </a:lnTo>
                <a:lnTo>
                  <a:pt x="1347537" y="517358"/>
                </a:lnTo>
                <a:lnTo>
                  <a:pt x="1082842" y="0"/>
                </a:lnTo>
                <a:lnTo>
                  <a:pt x="565484" y="252663"/>
                </a:lnTo>
                <a:lnTo>
                  <a:pt x="469232" y="24063"/>
                </a:lnTo>
                <a:close/>
              </a:path>
            </a:pathLst>
          </a:custGeom>
          <a:effectLst>
            <a:glow rad="228600">
              <a:schemeClr val="accent2">
                <a:satMod val="175000"/>
                <a:alpha val="40000"/>
              </a:schemeClr>
            </a:glow>
          </a:effectLst>
          <a:scene3d>
            <a:camera prst="orthographicFront">
              <a:rot lat="2100000" lon="19199986" rev="0"/>
            </a:camera>
            <a:lightRig rig="sunset" dir="t">
              <a:rot lat="0" lon="0" rev="3000000"/>
            </a:lightRig>
          </a:scene3d>
          <a:sp3d extrusionH="546100" prstMaterial="translucentPowder">
            <a:bevelT w="254000" h="2032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6" name="Dowolny kształt 35"/>
          <p:cNvSpPr/>
          <p:nvPr/>
        </p:nvSpPr>
        <p:spPr>
          <a:xfrm>
            <a:off x="1643042" y="5643578"/>
            <a:ext cx="1347537" cy="1034716"/>
          </a:xfrm>
          <a:custGeom>
            <a:avLst/>
            <a:gdLst>
              <a:gd name="connsiteX0" fmla="*/ 469232 w 1347537"/>
              <a:gd name="connsiteY0" fmla="*/ 24063 h 1034716"/>
              <a:gd name="connsiteX1" fmla="*/ 0 w 1347537"/>
              <a:gd name="connsiteY1" fmla="*/ 649705 h 1034716"/>
              <a:gd name="connsiteX2" fmla="*/ 517358 w 1347537"/>
              <a:gd name="connsiteY2" fmla="*/ 1034716 h 1034716"/>
              <a:gd name="connsiteX3" fmla="*/ 926432 w 1347537"/>
              <a:gd name="connsiteY3" fmla="*/ 854242 h 1034716"/>
              <a:gd name="connsiteX4" fmla="*/ 1251284 w 1347537"/>
              <a:gd name="connsiteY4" fmla="*/ 1034716 h 1034716"/>
              <a:gd name="connsiteX5" fmla="*/ 1347537 w 1347537"/>
              <a:gd name="connsiteY5" fmla="*/ 517358 h 1034716"/>
              <a:gd name="connsiteX6" fmla="*/ 1082842 w 1347537"/>
              <a:gd name="connsiteY6" fmla="*/ 0 h 1034716"/>
              <a:gd name="connsiteX7" fmla="*/ 565484 w 1347537"/>
              <a:gd name="connsiteY7" fmla="*/ 252663 h 1034716"/>
              <a:gd name="connsiteX8" fmla="*/ 469232 w 1347537"/>
              <a:gd name="connsiteY8" fmla="*/ 24063 h 103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47537" h="1034716">
                <a:moveTo>
                  <a:pt x="469232" y="24063"/>
                </a:moveTo>
                <a:lnTo>
                  <a:pt x="0" y="649705"/>
                </a:lnTo>
                <a:lnTo>
                  <a:pt x="517358" y="1034716"/>
                </a:lnTo>
                <a:lnTo>
                  <a:pt x="926432" y="854242"/>
                </a:lnTo>
                <a:lnTo>
                  <a:pt x="1251284" y="1034716"/>
                </a:lnTo>
                <a:lnTo>
                  <a:pt x="1347537" y="517358"/>
                </a:lnTo>
                <a:lnTo>
                  <a:pt x="1082842" y="0"/>
                </a:lnTo>
                <a:lnTo>
                  <a:pt x="565484" y="252663"/>
                </a:lnTo>
                <a:lnTo>
                  <a:pt x="469232" y="24063"/>
                </a:lnTo>
                <a:close/>
              </a:path>
            </a:pathLst>
          </a:custGeom>
          <a:effectLst/>
          <a:scene3d>
            <a:camera prst="orthographicFront">
              <a:rot lat="2100000" lon="19199986" rev="0"/>
            </a:camera>
            <a:lightRig rig="flood" dir="t">
              <a:rot lat="0" lon="0" rev="5400000"/>
            </a:lightRig>
          </a:scene3d>
          <a:sp3d extrusionH="546100" prstMaterial="dkEdge">
            <a:bevelT w="177800" h="247650" prst="convex"/>
            <a:bevelB w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7" name="Dowolny kształt 36"/>
          <p:cNvSpPr/>
          <p:nvPr/>
        </p:nvSpPr>
        <p:spPr>
          <a:xfrm>
            <a:off x="357158" y="5500702"/>
            <a:ext cx="1347537" cy="1034716"/>
          </a:xfrm>
          <a:custGeom>
            <a:avLst/>
            <a:gdLst>
              <a:gd name="connsiteX0" fmla="*/ 469232 w 1347537"/>
              <a:gd name="connsiteY0" fmla="*/ 24063 h 1034716"/>
              <a:gd name="connsiteX1" fmla="*/ 0 w 1347537"/>
              <a:gd name="connsiteY1" fmla="*/ 649705 h 1034716"/>
              <a:gd name="connsiteX2" fmla="*/ 517358 w 1347537"/>
              <a:gd name="connsiteY2" fmla="*/ 1034716 h 1034716"/>
              <a:gd name="connsiteX3" fmla="*/ 926432 w 1347537"/>
              <a:gd name="connsiteY3" fmla="*/ 854242 h 1034716"/>
              <a:gd name="connsiteX4" fmla="*/ 1251284 w 1347537"/>
              <a:gd name="connsiteY4" fmla="*/ 1034716 h 1034716"/>
              <a:gd name="connsiteX5" fmla="*/ 1347537 w 1347537"/>
              <a:gd name="connsiteY5" fmla="*/ 517358 h 1034716"/>
              <a:gd name="connsiteX6" fmla="*/ 1082842 w 1347537"/>
              <a:gd name="connsiteY6" fmla="*/ 0 h 1034716"/>
              <a:gd name="connsiteX7" fmla="*/ 565484 w 1347537"/>
              <a:gd name="connsiteY7" fmla="*/ 252663 h 1034716"/>
              <a:gd name="connsiteX8" fmla="*/ 469232 w 1347537"/>
              <a:gd name="connsiteY8" fmla="*/ 24063 h 1034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47537" h="1034716">
                <a:moveTo>
                  <a:pt x="469232" y="24063"/>
                </a:moveTo>
                <a:lnTo>
                  <a:pt x="0" y="649705"/>
                </a:lnTo>
                <a:lnTo>
                  <a:pt x="517358" y="1034716"/>
                </a:lnTo>
                <a:lnTo>
                  <a:pt x="926432" y="854242"/>
                </a:lnTo>
                <a:lnTo>
                  <a:pt x="1251284" y="1034716"/>
                </a:lnTo>
                <a:lnTo>
                  <a:pt x="1347537" y="517358"/>
                </a:lnTo>
                <a:lnTo>
                  <a:pt x="1082842" y="0"/>
                </a:lnTo>
                <a:lnTo>
                  <a:pt x="565484" y="252663"/>
                </a:lnTo>
                <a:lnTo>
                  <a:pt x="469232" y="24063"/>
                </a:lnTo>
                <a:close/>
              </a:path>
            </a:pathLst>
          </a:custGeom>
          <a:effectLst>
            <a:glow rad="228600">
              <a:schemeClr val="accent2">
                <a:satMod val="175000"/>
                <a:alpha val="40000"/>
              </a:schemeClr>
            </a:glow>
          </a:effectLst>
          <a:scene3d>
            <a:camera prst="orthographicFront">
              <a:rot lat="2100000" lon="19199986" rev="0"/>
            </a:camera>
            <a:lightRig rig="balanced" dir="t"/>
          </a:scene3d>
          <a:sp3d extrusionH="546100" prstMaterial="matte">
            <a:bevelT w="254000" h="2032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rostokąt 24"/>
          <p:cNvSpPr/>
          <p:nvPr/>
        </p:nvSpPr>
        <p:spPr>
          <a:xfrm>
            <a:off x="0" y="2928934"/>
            <a:ext cx="9144000" cy="3929066"/>
          </a:xfrm>
          <a:prstGeom prst="rect">
            <a:avLst/>
          </a:prstGeom>
          <a:gradFill>
            <a:gsLst>
              <a:gs pos="0">
                <a:schemeClr val="bg1"/>
              </a:gs>
              <a:gs pos="15000">
                <a:srgbClr val="00B0F0"/>
              </a:gs>
              <a:gs pos="70000">
                <a:srgbClr val="0070C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Elipsa 8"/>
          <p:cNvSpPr/>
          <p:nvPr/>
        </p:nvSpPr>
        <p:spPr>
          <a:xfrm>
            <a:off x="3786182" y="785794"/>
            <a:ext cx="1643074" cy="1643050"/>
          </a:xfrm>
          <a:prstGeom prst="ellipse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flat" dir="t"/>
          </a:scene3d>
          <a:sp3d prstMaterial="translucentPowder">
            <a:bevelT w="38100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Dowolny kształt 4"/>
          <p:cNvSpPr/>
          <p:nvPr/>
        </p:nvSpPr>
        <p:spPr>
          <a:xfrm>
            <a:off x="-214346" y="-857279"/>
            <a:ext cx="4143404" cy="2500330"/>
          </a:xfrm>
          <a:custGeom>
            <a:avLst/>
            <a:gdLst>
              <a:gd name="connsiteX0" fmla="*/ 79289 w 6901194"/>
              <a:gd name="connsiteY0" fmla="*/ 775744 h 3591133"/>
              <a:gd name="connsiteX1" fmla="*/ 187573 w 6901194"/>
              <a:gd name="connsiteY1" fmla="*/ 390733 h 3591133"/>
              <a:gd name="connsiteX2" fmla="*/ 295857 w 6901194"/>
              <a:gd name="connsiteY2" fmla="*/ 282449 h 3591133"/>
              <a:gd name="connsiteX3" fmla="*/ 416173 w 6901194"/>
              <a:gd name="connsiteY3" fmla="*/ 186196 h 3591133"/>
              <a:gd name="connsiteX4" fmla="*/ 572583 w 6901194"/>
              <a:gd name="connsiteY4" fmla="*/ 114007 h 3591133"/>
              <a:gd name="connsiteX5" fmla="*/ 933531 w 6901194"/>
              <a:gd name="connsiteY5" fmla="*/ 17754 h 3591133"/>
              <a:gd name="connsiteX6" fmla="*/ 1126036 w 6901194"/>
              <a:gd name="connsiteY6" fmla="*/ 5723 h 3591133"/>
              <a:gd name="connsiteX7" fmla="*/ 1414794 w 6901194"/>
              <a:gd name="connsiteY7" fmla="*/ 17754 h 3591133"/>
              <a:gd name="connsiteX8" fmla="*/ 1607299 w 6901194"/>
              <a:gd name="connsiteY8" fmla="*/ 162133 h 3591133"/>
              <a:gd name="connsiteX9" fmla="*/ 1715583 w 6901194"/>
              <a:gd name="connsiteY9" fmla="*/ 234323 h 3591133"/>
              <a:gd name="connsiteX10" fmla="*/ 1992310 w 6901194"/>
              <a:gd name="connsiteY10" fmla="*/ 595270 h 3591133"/>
              <a:gd name="connsiteX11" fmla="*/ 2064499 w 6901194"/>
              <a:gd name="connsiteY11" fmla="*/ 727617 h 3591133"/>
              <a:gd name="connsiteX12" fmla="*/ 2112625 w 6901194"/>
              <a:gd name="connsiteY12" fmla="*/ 871996 h 3591133"/>
              <a:gd name="connsiteX13" fmla="*/ 2172783 w 6901194"/>
              <a:gd name="connsiteY13" fmla="*/ 1028407 h 3591133"/>
              <a:gd name="connsiteX14" fmla="*/ 2208878 w 6901194"/>
              <a:gd name="connsiteY14" fmla="*/ 1184817 h 3591133"/>
              <a:gd name="connsiteX15" fmla="*/ 2377320 w 6901194"/>
              <a:gd name="connsiteY15" fmla="*/ 1425449 h 3591133"/>
              <a:gd name="connsiteX16" fmla="*/ 2449510 w 6901194"/>
              <a:gd name="connsiteY16" fmla="*/ 1497638 h 3591133"/>
              <a:gd name="connsiteX17" fmla="*/ 2557794 w 6901194"/>
              <a:gd name="connsiteY17" fmla="*/ 1545765 h 3591133"/>
              <a:gd name="connsiteX18" fmla="*/ 2822489 w 6901194"/>
              <a:gd name="connsiteY18" fmla="*/ 1497638 h 3591133"/>
              <a:gd name="connsiteX19" fmla="*/ 2894678 w 6901194"/>
              <a:gd name="connsiteY19" fmla="*/ 1449512 h 3591133"/>
              <a:gd name="connsiteX20" fmla="*/ 2942804 w 6901194"/>
              <a:gd name="connsiteY20" fmla="*/ 1377323 h 3591133"/>
              <a:gd name="connsiteX21" fmla="*/ 3014994 w 6901194"/>
              <a:gd name="connsiteY21" fmla="*/ 1269038 h 3591133"/>
              <a:gd name="connsiteX22" fmla="*/ 3075152 w 6901194"/>
              <a:gd name="connsiteY22" fmla="*/ 1196849 h 3591133"/>
              <a:gd name="connsiteX23" fmla="*/ 3123278 w 6901194"/>
              <a:gd name="connsiteY23" fmla="*/ 1172786 h 3591133"/>
              <a:gd name="connsiteX24" fmla="*/ 3460162 w 6901194"/>
              <a:gd name="connsiteY24" fmla="*/ 1413417 h 3591133"/>
              <a:gd name="connsiteX25" fmla="*/ 3785015 w 6901194"/>
              <a:gd name="connsiteY25" fmla="*/ 1593891 h 3591133"/>
              <a:gd name="connsiteX26" fmla="*/ 3905331 w 6901194"/>
              <a:gd name="connsiteY26" fmla="*/ 1545765 h 3591133"/>
              <a:gd name="connsiteX27" fmla="*/ 3965489 w 6901194"/>
              <a:gd name="connsiteY27" fmla="*/ 1437481 h 3591133"/>
              <a:gd name="connsiteX28" fmla="*/ 4157994 w 6901194"/>
              <a:gd name="connsiteY28" fmla="*/ 1244975 h 3591133"/>
              <a:gd name="connsiteX29" fmla="*/ 4338468 w 6901194"/>
              <a:gd name="connsiteY29" fmla="*/ 1172786 h 3591133"/>
              <a:gd name="connsiteX30" fmla="*/ 4579099 w 6901194"/>
              <a:gd name="connsiteY30" fmla="*/ 1100596 h 3591133"/>
              <a:gd name="connsiteX31" fmla="*/ 4711447 w 6901194"/>
              <a:gd name="connsiteY31" fmla="*/ 1088565 h 3591133"/>
              <a:gd name="connsiteX32" fmla="*/ 4915983 w 6901194"/>
              <a:gd name="connsiteY32" fmla="*/ 1052470 h 3591133"/>
              <a:gd name="connsiteX33" fmla="*/ 5457404 w 6901194"/>
              <a:gd name="connsiteY33" fmla="*/ 1076533 h 3591133"/>
              <a:gd name="connsiteX34" fmla="*/ 5589752 w 6901194"/>
              <a:gd name="connsiteY34" fmla="*/ 1124660 h 3591133"/>
              <a:gd name="connsiteX35" fmla="*/ 5854447 w 6901194"/>
              <a:gd name="connsiteY35" fmla="*/ 1293102 h 3591133"/>
              <a:gd name="connsiteX36" fmla="*/ 5914604 w 6901194"/>
              <a:gd name="connsiteY36" fmla="*/ 1389354 h 3591133"/>
              <a:gd name="connsiteX37" fmla="*/ 5962731 w 6901194"/>
              <a:gd name="connsiteY37" fmla="*/ 1762333 h 3591133"/>
              <a:gd name="connsiteX38" fmla="*/ 6022889 w 6901194"/>
              <a:gd name="connsiteY38" fmla="*/ 1834523 h 3591133"/>
              <a:gd name="connsiteX39" fmla="*/ 6359773 w 6901194"/>
              <a:gd name="connsiteY39" fmla="*/ 1870617 h 3591133"/>
              <a:gd name="connsiteX40" fmla="*/ 6540247 w 6901194"/>
              <a:gd name="connsiteY40" fmla="*/ 2099217 h 3591133"/>
              <a:gd name="connsiteX41" fmla="*/ 6708689 w 6901194"/>
              <a:gd name="connsiteY41" fmla="*/ 2219533 h 3591133"/>
              <a:gd name="connsiteX42" fmla="*/ 6732752 w 6901194"/>
              <a:gd name="connsiteY42" fmla="*/ 2255628 h 3591133"/>
              <a:gd name="connsiteX43" fmla="*/ 6829004 w 6901194"/>
              <a:gd name="connsiteY43" fmla="*/ 2496260 h 3591133"/>
              <a:gd name="connsiteX44" fmla="*/ 6853068 w 6901194"/>
              <a:gd name="connsiteY44" fmla="*/ 2580481 h 3591133"/>
              <a:gd name="connsiteX45" fmla="*/ 6865099 w 6901194"/>
              <a:gd name="connsiteY45" fmla="*/ 2652670 h 3591133"/>
              <a:gd name="connsiteX46" fmla="*/ 6889162 w 6901194"/>
              <a:gd name="connsiteY46" fmla="*/ 2772986 h 3591133"/>
              <a:gd name="connsiteX47" fmla="*/ 6901194 w 6901194"/>
              <a:gd name="connsiteY47" fmla="*/ 2905333 h 3591133"/>
              <a:gd name="connsiteX48" fmla="*/ 6877131 w 6901194"/>
              <a:gd name="connsiteY48" fmla="*/ 3121902 h 3591133"/>
              <a:gd name="connsiteX49" fmla="*/ 6865099 w 6901194"/>
              <a:gd name="connsiteY49" fmla="*/ 3170028 h 3591133"/>
              <a:gd name="connsiteX50" fmla="*/ 6841036 w 6901194"/>
              <a:gd name="connsiteY50" fmla="*/ 3206123 h 3591133"/>
              <a:gd name="connsiteX51" fmla="*/ 6732752 w 6901194"/>
              <a:gd name="connsiteY51" fmla="*/ 3326438 h 3591133"/>
              <a:gd name="connsiteX52" fmla="*/ 6516183 w 6901194"/>
              <a:gd name="connsiteY52" fmla="*/ 3374565 h 3591133"/>
              <a:gd name="connsiteX53" fmla="*/ 6179299 w 6901194"/>
              <a:gd name="connsiteY53" fmla="*/ 3326438 h 3591133"/>
              <a:gd name="connsiteX54" fmla="*/ 5902573 w 6901194"/>
              <a:gd name="connsiteY54" fmla="*/ 3230186 h 3591133"/>
              <a:gd name="connsiteX55" fmla="*/ 5722099 w 6901194"/>
              <a:gd name="connsiteY55" fmla="*/ 3278312 h 3591133"/>
              <a:gd name="connsiteX56" fmla="*/ 5445373 w 6901194"/>
              <a:gd name="connsiteY56" fmla="*/ 3410660 h 3591133"/>
              <a:gd name="connsiteX57" fmla="*/ 5288962 w 6901194"/>
              <a:gd name="connsiteY57" fmla="*/ 3458786 h 3591133"/>
              <a:gd name="connsiteX58" fmla="*/ 4940047 w 6901194"/>
              <a:gd name="connsiteY58" fmla="*/ 3567070 h 3591133"/>
              <a:gd name="connsiteX59" fmla="*/ 4735510 w 6901194"/>
              <a:gd name="connsiteY59" fmla="*/ 3591133 h 3591133"/>
              <a:gd name="connsiteX60" fmla="*/ 4555036 w 6901194"/>
              <a:gd name="connsiteY60" fmla="*/ 3567070 h 3591133"/>
              <a:gd name="connsiteX61" fmla="*/ 4386594 w 6901194"/>
              <a:gd name="connsiteY61" fmla="*/ 3518944 h 3591133"/>
              <a:gd name="connsiteX62" fmla="*/ 4338468 w 6901194"/>
              <a:gd name="connsiteY62" fmla="*/ 3482849 h 3591133"/>
              <a:gd name="connsiteX63" fmla="*/ 4133931 w 6901194"/>
              <a:gd name="connsiteY63" fmla="*/ 3386596 h 3591133"/>
              <a:gd name="connsiteX64" fmla="*/ 3833141 w 6901194"/>
              <a:gd name="connsiteY64" fmla="*/ 3302375 h 3591133"/>
              <a:gd name="connsiteX65" fmla="*/ 3604541 w 6901194"/>
              <a:gd name="connsiteY65" fmla="*/ 3242217 h 3591133"/>
              <a:gd name="connsiteX66" fmla="*/ 3363910 w 6901194"/>
              <a:gd name="connsiteY66" fmla="*/ 3133933 h 3591133"/>
              <a:gd name="connsiteX67" fmla="*/ 3231562 w 6901194"/>
              <a:gd name="connsiteY67" fmla="*/ 3061744 h 3591133"/>
              <a:gd name="connsiteX68" fmla="*/ 3039057 w 6901194"/>
              <a:gd name="connsiteY68" fmla="*/ 3085807 h 3591133"/>
              <a:gd name="connsiteX69" fmla="*/ 2906710 w 6901194"/>
              <a:gd name="connsiteY69" fmla="*/ 3157996 h 3591133"/>
              <a:gd name="connsiteX70" fmla="*/ 2377320 w 6901194"/>
              <a:gd name="connsiteY70" fmla="*/ 3314407 h 3591133"/>
              <a:gd name="connsiteX71" fmla="*/ 2269036 w 6901194"/>
              <a:gd name="connsiteY71" fmla="*/ 3290344 h 3591133"/>
              <a:gd name="connsiteX72" fmla="*/ 1968247 w 6901194"/>
              <a:gd name="connsiteY72" fmla="*/ 3170028 h 3591133"/>
              <a:gd name="connsiteX73" fmla="*/ 1727615 w 6901194"/>
              <a:gd name="connsiteY73" fmla="*/ 3013617 h 3591133"/>
              <a:gd name="connsiteX74" fmla="*/ 1619331 w 6901194"/>
              <a:gd name="connsiteY74" fmla="*/ 2881270 h 3591133"/>
              <a:gd name="connsiteX75" fmla="*/ 1535110 w 6901194"/>
              <a:gd name="connsiteY75" fmla="*/ 2748923 h 3591133"/>
              <a:gd name="connsiteX76" fmla="*/ 1438857 w 6901194"/>
              <a:gd name="connsiteY76" fmla="*/ 2532354 h 3591133"/>
              <a:gd name="connsiteX77" fmla="*/ 1306510 w 6901194"/>
              <a:gd name="connsiteY77" fmla="*/ 2363912 h 3591133"/>
              <a:gd name="connsiteX78" fmla="*/ 1186194 w 6901194"/>
              <a:gd name="connsiteY78" fmla="*/ 2207502 h 3591133"/>
              <a:gd name="connsiteX79" fmla="*/ 1053847 w 6901194"/>
              <a:gd name="connsiteY79" fmla="*/ 2075154 h 3591133"/>
              <a:gd name="connsiteX80" fmla="*/ 813215 w 6901194"/>
              <a:gd name="connsiteY80" fmla="*/ 1930775 h 3591133"/>
              <a:gd name="connsiteX81" fmla="*/ 765089 w 6901194"/>
              <a:gd name="connsiteY81" fmla="*/ 1894681 h 3591133"/>
              <a:gd name="connsiteX82" fmla="*/ 704931 w 6901194"/>
              <a:gd name="connsiteY82" fmla="*/ 1870617 h 3591133"/>
              <a:gd name="connsiteX83" fmla="*/ 596647 w 6901194"/>
              <a:gd name="connsiteY83" fmla="*/ 1822491 h 3591133"/>
              <a:gd name="connsiteX84" fmla="*/ 416173 w 6901194"/>
              <a:gd name="connsiteY84" fmla="*/ 1666081 h 3591133"/>
              <a:gd name="connsiteX85" fmla="*/ 343983 w 6901194"/>
              <a:gd name="connsiteY85" fmla="*/ 1581860 h 3591133"/>
              <a:gd name="connsiteX86" fmla="*/ 283825 w 6901194"/>
              <a:gd name="connsiteY86" fmla="*/ 1521702 h 3591133"/>
              <a:gd name="connsiteX87" fmla="*/ 259762 w 6901194"/>
              <a:gd name="connsiteY87" fmla="*/ 1473575 h 3591133"/>
              <a:gd name="connsiteX88" fmla="*/ 235699 w 6901194"/>
              <a:gd name="connsiteY88" fmla="*/ 1437481 h 3591133"/>
              <a:gd name="connsiteX89" fmla="*/ 223668 w 6901194"/>
              <a:gd name="connsiteY89" fmla="*/ 1389354 h 3591133"/>
              <a:gd name="connsiteX90" fmla="*/ 199604 w 6901194"/>
              <a:gd name="connsiteY90" fmla="*/ 1341228 h 3591133"/>
              <a:gd name="connsiteX91" fmla="*/ 187573 w 6901194"/>
              <a:gd name="connsiteY91" fmla="*/ 1305133 h 3591133"/>
              <a:gd name="connsiteX92" fmla="*/ 163510 w 6901194"/>
              <a:gd name="connsiteY92" fmla="*/ 1269038 h 3591133"/>
              <a:gd name="connsiteX93" fmla="*/ 151478 w 6901194"/>
              <a:gd name="connsiteY93" fmla="*/ 1232944 h 3591133"/>
              <a:gd name="connsiteX94" fmla="*/ 91320 w 6901194"/>
              <a:gd name="connsiteY94" fmla="*/ 1136691 h 3591133"/>
              <a:gd name="connsiteX95" fmla="*/ 67257 w 6901194"/>
              <a:gd name="connsiteY95" fmla="*/ 1088565 h 3591133"/>
              <a:gd name="connsiteX96" fmla="*/ 31162 w 6901194"/>
              <a:gd name="connsiteY96" fmla="*/ 1052470 h 3591133"/>
              <a:gd name="connsiteX97" fmla="*/ 7099 w 6901194"/>
              <a:gd name="connsiteY97" fmla="*/ 1016375 h 3591133"/>
              <a:gd name="connsiteX98" fmla="*/ 31162 w 6901194"/>
              <a:gd name="connsiteY98" fmla="*/ 787775 h 3591133"/>
              <a:gd name="connsiteX99" fmla="*/ 79289 w 6901194"/>
              <a:gd name="connsiteY99" fmla="*/ 775744 h 3591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</a:cxnLst>
            <a:rect l="l" t="t" r="r" b="b"/>
            <a:pathLst>
              <a:path w="6901194" h="3591133">
                <a:moveTo>
                  <a:pt x="79289" y="775744"/>
                </a:moveTo>
                <a:cubicBezTo>
                  <a:pt x="105358" y="709570"/>
                  <a:pt x="133981" y="512803"/>
                  <a:pt x="187573" y="390733"/>
                </a:cubicBezTo>
                <a:cubicBezTo>
                  <a:pt x="208093" y="343993"/>
                  <a:pt x="257816" y="316486"/>
                  <a:pt x="295857" y="282449"/>
                </a:cubicBezTo>
                <a:cubicBezTo>
                  <a:pt x="334133" y="248202"/>
                  <a:pt x="372301" y="212900"/>
                  <a:pt x="416173" y="186196"/>
                </a:cubicBezTo>
                <a:cubicBezTo>
                  <a:pt x="465223" y="156340"/>
                  <a:pt x="519138" y="135003"/>
                  <a:pt x="572583" y="114007"/>
                </a:cubicBezTo>
                <a:cubicBezTo>
                  <a:pt x="689940" y="67903"/>
                  <a:pt x="808248" y="33919"/>
                  <a:pt x="933531" y="17754"/>
                </a:cubicBezTo>
                <a:cubicBezTo>
                  <a:pt x="997296" y="9526"/>
                  <a:pt x="1061868" y="9733"/>
                  <a:pt x="1126036" y="5723"/>
                </a:cubicBezTo>
                <a:cubicBezTo>
                  <a:pt x="1222289" y="9733"/>
                  <a:pt x="1320108" y="0"/>
                  <a:pt x="1414794" y="17754"/>
                </a:cubicBezTo>
                <a:cubicBezTo>
                  <a:pt x="1467993" y="27729"/>
                  <a:pt x="1571821" y="135003"/>
                  <a:pt x="1607299" y="162133"/>
                </a:cubicBezTo>
                <a:cubicBezTo>
                  <a:pt x="1641759" y="188485"/>
                  <a:pt x="1684203" y="204370"/>
                  <a:pt x="1715583" y="234323"/>
                </a:cubicBezTo>
                <a:cubicBezTo>
                  <a:pt x="1804445" y="319146"/>
                  <a:pt x="1932192" y="485054"/>
                  <a:pt x="1992310" y="595270"/>
                </a:cubicBezTo>
                <a:cubicBezTo>
                  <a:pt x="2016373" y="639386"/>
                  <a:pt x="2044462" y="681533"/>
                  <a:pt x="2064499" y="727617"/>
                </a:cubicBezTo>
                <a:cubicBezTo>
                  <a:pt x="2084726" y="774140"/>
                  <a:pt x="2095442" y="824265"/>
                  <a:pt x="2112625" y="871996"/>
                </a:cubicBezTo>
                <a:cubicBezTo>
                  <a:pt x="2131546" y="924554"/>
                  <a:pt x="2156355" y="975017"/>
                  <a:pt x="2172783" y="1028407"/>
                </a:cubicBezTo>
                <a:cubicBezTo>
                  <a:pt x="2188519" y="1079548"/>
                  <a:pt x="2190090" y="1134717"/>
                  <a:pt x="2208878" y="1184817"/>
                </a:cubicBezTo>
                <a:cubicBezTo>
                  <a:pt x="2249871" y="1294131"/>
                  <a:pt x="2299887" y="1342485"/>
                  <a:pt x="2377320" y="1425449"/>
                </a:cubicBezTo>
                <a:cubicBezTo>
                  <a:pt x="2400540" y="1450327"/>
                  <a:pt x="2422937" y="1476379"/>
                  <a:pt x="2449510" y="1497638"/>
                </a:cubicBezTo>
                <a:cubicBezTo>
                  <a:pt x="2466375" y="1511130"/>
                  <a:pt x="2541888" y="1539403"/>
                  <a:pt x="2557794" y="1545765"/>
                </a:cubicBezTo>
                <a:cubicBezTo>
                  <a:pt x="2596834" y="1540188"/>
                  <a:pt x="2765756" y="1521952"/>
                  <a:pt x="2822489" y="1497638"/>
                </a:cubicBezTo>
                <a:cubicBezTo>
                  <a:pt x="2849071" y="1486246"/>
                  <a:pt x="2870615" y="1465554"/>
                  <a:pt x="2894678" y="1449512"/>
                </a:cubicBezTo>
                <a:cubicBezTo>
                  <a:pt x="2910720" y="1425449"/>
                  <a:pt x="2927277" y="1401722"/>
                  <a:pt x="2942804" y="1377323"/>
                </a:cubicBezTo>
                <a:cubicBezTo>
                  <a:pt x="2987810" y="1306600"/>
                  <a:pt x="2966074" y="1330188"/>
                  <a:pt x="3014994" y="1269038"/>
                </a:cubicBezTo>
                <a:cubicBezTo>
                  <a:pt x="3034561" y="1244579"/>
                  <a:pt x="3051741" y="1217659"/>
                  <a:pt x="3075152" y="1196849"/>
                </a:cubicBezTo>
                <a:cubicBezTo>
                  <a:pt x="3088557" y="1184933"/>
                  <a:pt x="3107236" y="1180807"/>
                  <a:pt x="3123278" y="1172786"/>
                </a:cubicBezTo>
                <a:cubicBezTo>
                  <a:pt x="3356799" y="1201975"/>
                  <a:pt x="3102037" y="1150791"/>
                  <a:pt x="3460162" y="1413417"/>
                </a:cubicBezTo>
                <a:cubicBezTo>
                  <a:pt x="3681545" y="1575765"/>
                  <a:pt x="3569864" y="1522174"/>
                  <a:pt x="3785015" y="1593891"/>
                </a:cubicBezTo>
                <a:cubicBezTo>
                  <a:pt x="3825120" y="1577849"/>
                  <a:pt x="3872689" y="1574054"/>
                  <a:pt x="3905331" y="1545765"/>
                </a:cubicBezTo>
                <a:cubicBezTo>
                  <a:pt x="3936534" y="1518722"/>
                  <a:pt x="3941677" y="1471214"/>
                  <a:pt x="3965489" y="1437481"/>
                </a:cubicBezTo>
                <a:cubicBezTo>
                  <a:pt x="4008084" y="1377138"/>
                  <a:pt x="4101023" y="1287704"/>
                  <a:pt x="4157994" y="1244975"/>
                </a:cubicBezTo>
                <a:cubicBezTo>
                  <a:pt x="4238767" y="1184395"/>
                  <a:pt x="4243743" y="1200646"/>
                  <a:pt x="4338468" y="1172786"/>
                </a:cubicBezTo>
                <a:cubicBezTo>
                  <a:pt x="4429225" y="1146093"/>
                  <a:pt x="4483246" y="1118024"/>
                  <a:pt x="4579099" y="1100596"/>
                </a:cubicBezTo>
                <a:cubicBezTo>
                  <a:pt x="4622682" y="1092672"/>
                  <a:pt x="4667331" y="1092575"/>
                  <a:pt x="4711447" y="1088565"/>
                </a:cubicBezTo>
                <a:cubicBezTo>
                  <a:pt x="4726589" y="1085537"/>
                  <a:pt x="4883480" y="1051845"/>
                  <a:pt x="4915983" y="1052470"/>
                </a:cubicBezTo>
                <a:cubicBezTo>
                  <a:pt x="5096601" y="1055943"/>
                  <a:pt x="5276930" y="1068512"/>
                  <a:pt x="5457404" y="1076533"/>
                </a:cubicBezTo>
                <a:cubicBezTo>
                  <a:pt x="5501520" y="1092575"/>
                  <a:pt x="5547404" y="1104406"/>
                  <a:pt x="5589752" y="1124660"/>
                </a:cubicBezTo>
                <a:cubicBezTo>
                  <a:pt x="5687965" y="1171632"/>
                  <a:pt x="5766205" y="1231333"/>
                  <a:pt x="5854447" y="1293102"/>
                </a:cubicBezTo>
                <a:cubicBezTo>
                  <a:pt x="5874499" y="1325186"/>
                  <a:pt x="5900198" y="1354369"/>
                  <a:pt x="5914604" y="1389354"/>
                </a:cubicBezTo>
                <a:cubicBezTo>
                  <a:pt x="5951796" y="1479677"/>
                  <a:pt x="5949917" y="1711078"/>
                  <a:pt x="5962731" y="1762333"/>
                </a:cubicBezTo>
                <a:cubicBezTo>
                  <a:pt x="5970328" y="1792721"/>
                  <a:pt x="5992669" y="1826281"/>
                  <a:pt x="6022889" y="1834523"/>
                </a:cubicBezTo>
                <a:cubicBezTo>
                  <a:pt x="6131847" y="1864239"/>
                  <a:pt x="6359773" y="1870617"/>
                  <a:pt x="6359773" y="1870617"/>
                </a:cubicBezTo>
                <a:cubicBezTo>
                  <a:pt x="6405594" y="1962261"/>
                  <a:pt x="6433528" y="2028070"/>
                  <a:pt x="6540247" y="2099217"/>
                </a:cubicBezTo>
                <a:cubicBezTo>
                  <a:pt x="6574584" y="2122109"/>
                  <a:pt x="6671079" y="2181923"/>
                  <a:pt x="6708689" y="2219533"/>
                </a:cubicBezTo>
                <a:cubicBezTo>
                  <a:pt x="6718914" y="2229758"/>
                  <a:pt x="6725947" y="2242869"/>
                  <a:pt x="6732752" y="2255628"/>
                </a:cubicBezTo>
                <a:cubicBezTo>
                  <a:pt x="6821986" y="2422944"/>
                  <a:pt x="6790505" y="2351890"/>
                  <a:pt x="6829004" y="2496260"/>
                </a:cubicBezTo>
                <a:cubicBezTo>
                  <a:pt x="6836527" y="2524471"/>
                  <a:pt x="6846503" y="2552032"/>
                  <a:pt x="6853068" y="2580481"/>
                </a:cubicBezTo>
                <a:cubicBezTo>
                  <a:pt x="6858553" y="2604251"/>
                  <a:pt x="6860603" y="2628693"/>
                  <a:pt x="6865099" y="2652670"/>
                </a:cubicBezTo>
                <a:cubicBezTo>
                  <a:pt x="6872636" y="2692869"/>
                  <a:pt x="6881141" y="2732881"/>
                  <a:pt x="6889162" y="2772986"/>
                </a:cubicBezTo>
                <a:cubicBezTo>
                  <a:pt x="6893173" y="2817102"/>
                  <a:pt x="6901194" y="2861035"/>
                  <a:pt x="6901194" y="2905333"/>
                </a:cubicBezTo>
                <a:cubicBezTo>
                  <a:pt x="6901194" y="2964188"/>
                  <a:pt x="6890000" y="3057559"/>
                  <a:pt x="6877131" y="3121902"/>
                </a:cubicBezTo>
                <a:cubicBezTo>
                  <a:pt x="6873888" y="3138117"/>
                  <a:pt x="6871613" y="3154829"/>
                  <a:pt x="6865099" y="3170028"/>
                </a:cubicBezTo>
                <a:cubicBezTo>
                  <a:pt x="6859403" y="3183319"/>
                  <a:pt x="6848210" y="3193568"/>
                  <a:pt x="6841036" y="3206123"/>
                </a:cubicBezTo>
                <a:cubicBezTo>
                  <a:pt x="6801604" y="3275129"/>
                  <a:pt x="6828185" y="3267710"/>
                  <a:pt x="6732752" y="3326438"/>
                </a:cubicBezTo>
                <a:cubicBezTo>
                  <a:pt x="6688744" y="3353520"/>
                  <a:pt x="6542341" y="3370205"/>
                  <a:pt x="6516183" y="3374565"/>
                </a:cubicBezTo>
                <a:cubicBezTo>
                  <a:pt x="6403888" y="3358523"/>
                  <a:pt x="6290250" y="3350045"/>
                  <a:pt x="6179299" y="3326438"/>
                </a:cubicBezTo>
                <a:cubicBezTo>
                  <a:pt x="6021721" y="3292911"/>
                  <a:pt x="6002392" y="3280096"/>
                  <a:pt x="5902573" y="3230186"/>
                </a:cubicBezTo>
                <a:cubicBezTo>
                  <a:pt x="5842415" y="3246228"/>
                  <a:pt x="5780011" y="3255452"/>
                  <a:pt x="5722099" y="3278312"/>
                </a:cubicBezTo>
                <a:cubicBezTo>
                  <a:pt x="5626992" y="3315854"/>
                  <a:pt x="5543100" y="3380590"/>
                  <a:pt x="5445373" y="3410660"/>
                </a:cubicBezTo>
                <a:cubicBezTo>
                  <a:pt x="5393236" y="3426702"/>
                  <a:pt x="5340712" y="3441536"/>
                  <a:pt x="5288962" y="3458786"/>
                </a:cubicBezTo>
                <a:cubicBezTo>
                  <a:pt x="5135804" y="3509838"/>
                  <a:pt x="5122678" y="3530544"/>
                  <a:pt x="4940047" y="3567070"/>
                </a:cubicBezTo>
                <a:cubicBezTo>
                  <a:pt x="4872731" y="3580533"/>
                  <a:pt x="4803689" y="3583112"/>
                  <a:pt x="4735510" y="3591133"/>
                </a:cubicBezTo>
                <a:cubicBezTo>
                  <a:pt x="4675352" y="3583112"/>
                  <a:pt x="4614901" y="3577047"/>
                  <a:pt x="4555036" y="3567070"/>
                </a:cubicBezTo>
                <a:cubicBezTo>
                  <a:pt x="4508858" y="3559374"/>
                  <a:pt x="4432491" y="3544443"/>
                  <a:pt x="4386594" y="3518944"/>
                </a:cubicBezTo>
                <a:cubicBezTo>
                  <a:pt x="4369065" y="3509206"/>
                  <a:pt x="4355386" y="3493615"/>
                  <a:pt x="4338468" y="3482849"/>
                </a:cubicBezTo>
                <a:cubicBezTo>
                  <a:pt x="4271237" y="3440065"/>
                  <a:pt x="4211470" y="3410966"/>
                  <a:pt x="4133931" y="3386596"/>
                </a:cubicBezTo>
                <a:cubicBezTo>
                  <a:pt x="4034602" y="3355378"/>
                  <a:pt x="3933592" y="3329771"/>
                  <a:pt x="3833141" y="3302375"/>
                </a:cubicBezTo>
                <a:cubicBezTo>
                  <a:pt x="3757123" y="3281643"/>
                  <a:pt x="3678083" y="3270502"/>
                  <a:pt x="3604541" y="3242217"/>
                </a:cubicBezTo>
                <a:cubicBezTo>
                  <a:pt x="3530005" y="3213550"/>
                  <a:pt x="3431770" y="3184828"/>
                  <a:pt x="3363910" y="3133933"/>
                </a:cubicBezTo>
                <a:cubicBezTo>
                  <a:pt x="3253329" y="3050996"/>
                  <a:pt x="3360262" y="3083193"/>
                  <a:pt x="3231562" y="3061744"/>
                </a:cubicBezTo>
                <a:cubicBezTo>
                  <a:pt x="3167394" y="3069765"/>
                  <a:pt x="3101060" y="3067436"/>
                  <a:pt x="3039057" y="3085807"/>
                </a:cubicBezTo>
                <a:cubicBezTo>
                  <a:pt x="2990876" y="3100083"/>
                  <a:pt x="2953367" y="3139333"/>
                  <a:pt x="2906710" y="3157996"/>
                </a:cubicBezTo>
                <a:cubicBezTo>
                  <a:pt x="2529759" y="3308776"/>
                  <a:pt x="2621972" y="3289941"/>
                  <a:pt x="2377320" y="3314407"/>
                </a:cubicBezTo>
                <a:cubicBezTo>
                  <a:pt x="2341225" y="3306386"/>
                  <a:pt x="2304588" y="3300502"/>
                  <a:pt x="2269036" y="3290344"/>
                </a:cubicBezTo>
                <a:cubicBezTo>
                  <a:pt x="2146482" y="3255328"/>
                  <a:pt x="2084353" y="3228081"/>
                  <a:pt x="1968247" y="3170028"/>
                </a:cubicBezTo>
                <a:cubicBezTo>
                  <a:pt x="1883700" y="3127754"/>
                  <a:pt x="1795541" y="3081543"/>
                  <a:pt x="1727615" y="3013617"/>
                </a:cubicBezTo>
                <a:cubicBezTo>
                  <a:pt x="1687310" y="2973312"/>
                  <a:pt x="1653531" y="2926870"/>
                  <a:pt x="1619331" y="2881270"/>
                </a:cubicBezTo>
                <a:cubicBezTo>
                  <a:pt x="1579842" y="2828619"/>
                  <a:pt x="1567375" y="2816142"/>
                  <a:pt x="1535110" y="2748923"/>
                </a:cubicBezTo>
                <a:cubicBezTo>
                  <a:pt x="1500925" y="2677704"/>
                  <a:pt x="1487664" y="2594472"/>
                  <a:pt x="1438857" y="2532354"/>
                </a:cubicBezTo>
                <a:cubicBezTo>
                  <a:pt x="1394741" y="2476207"/>
                  <a:pt x="1346119" y="2423324"/>
                  <a:pt x="1306510" y="2363912"/>
                </a:cubicBezTo>
                <a:cubicBezTo>
                  <a:pt x="1255275" y="2287061"/>
                  <a:pt x="1254955" y="2280309"/>
                  <a:pt x="1186194" y="2207502"/>
                </a:cubicBezTo>
                <a:cubicBezTo>
                  <a:pt x="1143356" y="2162144"/>
                  <a:pt x="1101947" y="2114889"/>
                  <a:pt x="1053847" y="2075154"/>
                </a:cubicBezTo>
                <a:cubicBezTo>
                  <a:pt x="912133" y="1958086"/>
                  <a:pt x="941039" y="2005339"/>
                  <a:pt x="813215" y="1930775"/>
                </a:cubicBezTo>
                <a:cubicBezTo>
                  <a:pt x="795894" y="1920671"/>
                  <a:pt x="782618" y="1904419"/>
                  <a:pt x="765089" y="1894681"/>
                </a:cubicBezTo>
                <a:cubicBezTo>
                  <a:pt x="746209" y="1884192"/>
                  <a:pt x="724782" y="1879125"/>
                  <a:pt x="704931" y="1870617"/>
                </a:cubicBezTo>
                <a:cubicBezTo>
                  <a:pt x="668626" y="1855057"/>
                  <a:pt x="630693" y="1842518"/>
                  <a:pt x="596647" y="1822491"/>
                </a:cubicBezTo>
                <a:cubicBezTo>
                  <a:pt x="528906" y="1782644"/>
                  <a:pt x="469084" y="1723062"/>
                  <a:pt x="416173" y="1666081"/>
                </a:cubicBezTo>
                <a:cubicBezTo>
                  <a:pt x="391013" y="1638986"/>
                  <a:pt x="368968" y="1609116"/>
                  <a:pt x="343983" y="1581860"/>
                </a:cubicBezTo>
                <a:cubicBezTo>
                  <a:pt x="324820" y="1560955"/>
                  <a:pt x="303878" y="1541755"/>
                  <a:pt x="283825" y="1521702"/>
                </a:cubicBezTo>
                <a:cubicBezTo>
                  <a:pt x="275804" y="1505660"/>
                  <a:pt x="268661" y="1489148"/>
                  <a:pt x="259762" y="1473575"/>
                </a:cubicBezTo>
                <a:cubicBezTo>
                  <a:pt x="252588" y="1461020"/>
                  <a:pt x="241395" y="1450772"/>
                  <a:pt x="235699" y="1437481"/>
                </a:cubicBezTo>
                <a:cubicBezTo>
                  <a:pt x="229185" y="1422282"/>
                  <a:pt x="229474" y="1404837"/>
                  <a:pt x="223668" y="1389354"/>
                </a:cubicBezTo>
                <a:cubicBezTo>
                  <a:pt x="217370" y="1372560"/>
                  <a:pt x="206669" y="1357713"/>
                  <a:pt x="199604" y="1341228"/>
                </a:cubicBezTo>
                <a:cubicBezTo>
                  <a:pt x="194608" y="1329571"/>
                  <a:pt x="193245" y="1316477"/>
                  <a:pt x="187573" y="1305133"/>
                </a:cubicBezTo>
                <a:cubicBezTo>
                  <a:pt x="181106" y="1292199"/>
                  <a:pt x="169977" y="1281972"/>
                  <a:pt x="163510" y="1269038"/>
                </a:cubicBezTo>
                <a:cubicBezTo>
                  <a:pt x="157838" y="1257695"/>
                  <a:pt x="157551" y="1244078"/>
                  <a:pt x="151478" y="1232944"/>
                </a:cubicBezTo>
                <a:cubicBezTo>
                  <a:pt x="133360" y="1199729"/>
                  <a:pt x="108240" y="1170532"/>
                  <a:pt x="91320" y="1136691"/>
                </a:cubicBezTo>
                <a:cubicBezTo>
                  <a:pt x="83299" y="1120649"/>
                  <a:pt x="77682" y="1103160"/>
                  <a:pt x="67257" y="1088565"/>
                </a:cubicBezTo>
                <a:cubicBezTo>
                  <a:pt x="57367" y="1074719"/>
                  <a:pt x="42055" y="1065542"/>
                  <a:pt x="31162" y="1052470"/>
                </a:cubicBezTo>
                <a:cubicBezTo>
                  <a:pt x="21905" y="1041361"/>
                  <a:pt x="15120" y="1028407"/>
                  <a:pt x="7099" y="1016375"/>
                </a:cubicBezTo>
                <a:cubicBezTo>
                  <a:pt x="13844" y="908460"/>
                  <a:pt x="0" y="865682"/>
                  <a:pt x="31162" y="787775"/>
                </a:cubicBezTo>
                <a:cubicBezTo>
                  <a:pt x="34493" y="779449"/>
                  <a:pt x="53221" y="841918"/>
                  <a:pt x="79289" y="77574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scene3d>
            <a:camera prst="perspectiveRelaxedModerately" fov="4200000">
              <a:rot lat="17527782" lon="1646977" rev="20058203"/>
            </a:camera>
            <a:lightRig rig="soft" dir="t"/>
          </a:scene3d>
          <a:sp3d>
            <a:bevelT w="635000" h="635000"/>
            <a:bevelB w="635000" h="635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Dowolny kształt 5"/>
          <p:cNvSpPr/>
          <p:nvPr/>
        </p:nvSpPr>
        <p:spPr>
          <a:xfrm>
            <a:off x="5000596" y="0"/>
            <a:ext cx="4143404" cy="2500330"/>
          </a:xfrm>
          <a:custGeom>
            <a:avLst/>
            <a:gdLst>
              <a:gd name="connsiteX0" fmla="*/ 79289 w 6901194"/>
              <a:gd name="connsiteY0" fmla="*/ 775744 h 3591133"/>
              <a:gd name="connsiteX1" fmla="*/ 187573 w 6901194"/>
              <a:gd name="connsiteY1" fmla="*/ 390733 h 3591133"/>
              <a:gd name="connsiteX2" fmla="*/ 295857 w 6901194"/>
              <a:gd name="connsiteY2" fmla="*/ 282449 h 3591133"/>
              <a:gd name="connsiteX3" fmla="*/ 416173 w 6901194"/>
              <a:gd name="connsiteY3" fmla="*/ 186196 h 3591133"/>
              <a:gd name="connsiteX4" fmla="*/ 572583 w 6901194"/>
              <a:gd name="connsiteY4" fmla="*/ 114007 h 3591133"/>
              <a:gd name="connsiteX5" fmla="*/ 933531 w 6901194"/>
              <a:gd name="connsiteY5" fmla="*/ 17754 h 3591133"/>
              <a:gd name="connsiteX6" fmla="*/ 1126036 w 6901194"/>
              <a:gd name="connsiteY6" fmla="*/ 5723 h 3591133"/>
              <a:gd name="connsiteX7" fmla="*/ 1414794 w 6901194"/>
              <a:gd name="connsiteY7" fmla="*/ 17754 h 3591133"/>
              <a:gd name="connsiteX8" fmla="*/ 1607299 w 6901194"/>
              <a:gd name="connsiteY8" fmla="*/ 162133 h 3591133"/>
              <a:gd name="connsiteX9" fmla="*/ 1715583 w 6901194"/>
              <a:gd name="connsiteY9" fmla="*/ 234323 h 3591133"/>
              <a:gd name="connsiteX10" fmla="*/ 1992310 w 6901194"/>
              <a:gd name="connsiteY10" fmla="*/ 595270 h 3591133"/>
              <a:gd name="connsiteX11" fmla="*/ 2064499 w 6901194"/>
              <a:gd name="connsiteY11" fmla="*/ 727617 h 3591133"/>
              <a:gd name="connsiteX12" fmla="*/ 2112625 w 6901194"/>
              <a:gd name="connsiteY12" fmla="*/ 871996 h 3591133"/>
              <a:gd name="connsiteX13" fmla="*/ 2172783 w 6901194"/>
              <a:gd name="connsiteY13" fmla="*/ 1028407 h 3591133"/>
              <a:gd name="connsiteX14" fmla="*/ 2208878 w 6901194"/>
              <a:gd name="connsiteY14" fmla="*/ 1184817 h 3591133"/>
              <a:gd name="connsiteX15" fmla="*/ 2377320 w 6901194"/>
              <a:gd name="connsiteY15" fmla="*/ 1425449 h 3591133"/>
              <a:gd name="connsiteX16" fmla="*/ 2449510 w 6901194"/>
              <a:gd name="connsiteY16" fmla="*/ 1497638 h 3591133"/>
              <a:gd name="connsiteX17" fmla="*/ 2557794 w 6901194"/>
              <a:gd name="connsiteY17" fmla="*/ 1545765 h 3591133"/>
              <a:gd name="connsiteX18" fmla="*/ 2822489 w 6901194"/>
              <a:gd name="connsiteY18" fmla="*/ 1497638 h 3591133"/>
              <a:gd name="connsiteX19" fmla="*/ 2894678 w 6901194"/>
              <a:gd name="connsiteY19" fmla="*/ 1449512 h 3591133"/>
              <a:gd name="connsiteX20" fmla="*/ 2942804 w 6901194"/>
              <a:gd name="connsiteY20" fmla="*/ 1377323 h 3591133"/>
              <a:gd name="connsiteX21" fmla="*/ 3014994 w 6901194"/>
              <a:gd name="connsiteY21" fmla="*/ 1269038 h 3591133"/>
              <a:gd name="connsiteX22" fmla="*/ 3075152 w 6901194"/>
              <a:gd name="connsiteY22" fmla="*/ 1196849 h 3591133"/>
              <a:gd name="connsiteX23" fmla="*/ 3123278 w 6901194"/>
              <a:gd name="connsiteY23" fmla="*/ 1172786 h 3591133"/>
              <a:gd name="connsiteX24" fmla="*/ 3460162 w 6901194"/>
              <a:gd name="connsiteY24" fmla="*/ 1413417 h 3591133"/>
              <a:gd name="connsiteX25" fmla="*/ 3785015 w 6901194"/>
              <a:gd name="connsiteY25" fmla="*/ 1593891 h 3591133"/>
              <a:gd name="connsiteX26" fmla="*/ 3905331 w 6901194"/>
              <a:gd name="connsiteY26" fmla="*/ 1545765 h 3591133"/>
              <a:gd name="connsiteX27" fmla="*/ 3965489 w 6901194"/>
              <a:gd name="connsiteY27" fmla="*/ 1437481 h 3591133"/>
              <a:gd name="connsiteX28" fmla="*/ 4157994 w 6901194"/>
              <a:gd name="connsiteY28" fmla="*/ 1244975 h 3591133"/>
              <a:gd name="connsiteX29" fmla="*/ 4338468 w 6901194"/>
              <a:gd name="connsiteY29" fmla="*/ 1172786 h 3591133"/>
              <a:gd name="connsiteX30" fmla="*/ 4579099 w 6901194"/>
              <a:gd name="connsiteY30" fmla="*/ 1100596 h 3591133"/>
              <a:gd name="connsiteX31" fmla="*/ 4711447 w 6901194"/>
              <a:gd name="connsiteY31" fmla="*/ 1088565 h 3591133"/>
              <a:gd name="connsiteX32" fmla="*/ 4915983 w 6901194"/>
              <a:gd name="connsiteY32" fmla="*/ 1052470 h 3591133"/>
              <a:gd name="connsiteX33" fmla="*/ 5457404 w 6901194"/>
              <a:gd name="connsiteY33" fmla="*/ 1076533 h 3591133"/>
              <a:gd name="connsiteX34" fmla="*/ 5589752 w 6901194"/>
              <a:gd name="connsiteY34" fmla="*/ 1124660 h 3591133"/>
              <a:gd name="connsiteX35" fmla="*/ 5854447 w 6901194"/>
              <a:gd name="connsiteY35" fmla="*/ 1293102 h 3591133"/>
              <a:gd name="connsiteX36" fmla="*/ 5914604 w 6901194"/>
              <a:gd name="connsiteY36" fmla="*/ 1389354 h 3591133"/>
              <a:gd name="connsiteX37" fmla="*/ 5962731 w 6901194"/>
              <a:gd name="connsiteY37" fmla="*/ 1762333 h 3591133"/>
              <a:gd name="connsiteX38" fmla="*/ 6022889 w 6901194"/>
              <a:gd name="connsiteY38" fmla="*/ 1834523 h 3591133"/>
              <a:gd name="connsiteX39" fmla="*/ 6359773 w 6901194"/>
              <a:gd name="connsiteY39" fmla="*/ 1870617 h 3591133"/>
              <a:gd name="connsiteX40" fmla="*/ 6540247 w 6901194"/>
              <a:gd name="connsiteY40" fmla="*/ 2099217 h 3591133"/>
              <a:gd name="connsiteX41" fmla="*/ 6708689 w 6901194"/>
              <a:gd name="connsiteY41" fmla="*/ 2219533 h 3591133"/>
              <a:gd name="connsiteX42" fmla="*/ 6732752 w 6901194"/>
              <a:gd name="connsiteY42" fmla="*/ 2255628 h 3591133"/>
              <a:gd name="connsiteX43" fmla="*/ 6829004 w 6901194"/>
              <a:gd name="connsiteY43" fmla="*/ 2496260 h 3591133"/>
              <a:gd name="connsiteX44" fmla="*/ 6853068 w 6901194"/>
              <a:gd name="connsiteY44" fmla="*/ 2580481 h 3591133"/>
              <a:gd name="connsiteX45" fmla="*/ 6865099 w 6901194"/>
              <a:gd name="connsiteY45" fmla="*/ 2652670 h 3591133"/>
              <a:gd name="connsiteX46" fmla="*/ 6889162 w 6901194"/>
              <a:gd name="connsiteY46" fmla="*/ 2772986 h 3591133"/>
              <a:gd name="connsiteX47" fmla="*/ 6901194 w 6901194"/>
              <a:gd name="connsiteY47" fmla="*/ 2905333 h 3591133"/>
              <a:gd name="connsiteX48" fmla="*/ 6877131 w 6901194"/>
              <a:gd name="connsiteY48" fmla="*/ 3121902 h 3591133"/>
              <a:gd name="connsiteX49" fmla="*/ 6865099 w 6901194"/>
              <a:gd name="connsiteY49" fmla="*/ 3170028 h 3591133"/>
              <a:gd name="connsiteX50" fmla="*/ 6841036 w 6901194"/>
              <a:gd name="connsiteY50" fmla="*/ 3206123 h 3591133"/>
              <a:gd name="connsiteX51" fmla="*/ 6732752 w 6901194"/>
              <a:gd name="connsiteY51" fmla="*/ 3326438 h 3591133"/>
              <a:gd name="connsiteX52" fmla="*/ 6516183 w 6901194"/>
              <a:gd name="connsiteY52" fmla="*/ 3374565 h 3591133"/>
              <a:gd name="connsiteX53" fmla="*/ 6179299 w 6901194"/>
              <a:gd name="connsiteY53" fmla="*/ 3326438 h 3591133"/>
              <a:gd name="connsiteX54" fmla="*/ 5902573 w 6901194"/>
              <a:gd name="connsiteY54" fmla="*/ 3230186 h 3591133"/>
              <a:gd name="connsiteX55" fmla="*/ 5722099 w 6901194"/>
              <a:gd name="connsiteY55" fmla="*/ 3278312 h 3591133"/>
              <a:gd name="connsiteX56" fmla="*/ 5445373 w 6901194"/>
              <a:gd name="connsiteY56" fmla="*/ 3410660 h 3591133"/>
              <a:gd name="connsiteX57" fmla="*/ 5288962 w 6901194"/>
              <a:gd name="connsiteY57" fmla="*/ 3458786 h 3591133"/>
              <a:gd name="connsiteX58" fmla="*/ 4940047 w 6901194"/>
              <a:gd name="connsiteY58" fmla="*/ 3567070 h 3591133"/>
              <a:gd name="connsiteX59" fmla="*/ 4735510 w 6901194"/>
              <a:gd name="connsiteY59" fmla="*/ 3591133 h 3591133"/>
              <a:gd name="connsiteX60" fmla="*/ 4555036 w 6901194"/>
              <a:gd name="connsiteY60" fmla="*/ 3567070 h 3591133"/>
              <a:gd name="connsiteX61" fmla="*/ 4386594 w 6901194"/>
              <a:gd name="connsiteY61" fmla="*/ 3518944 h 3591133"/>
              <a:gd name="connsiteX62" fmla="*/ 4338468 w 6901194"/>
              <a:gd name="connsiteY62" fmla="*/ 3482849 h 3591133"/>
              <a:gd name="connsiteX63" fmla="*/ 4133931 w 6901194"/>
              <a:gd name="connsiteY63" fmla="*/ 3386596 h 3591133"/>
              <a:gd name="connsiteX64" fmla="*/ 3833141 w 6901194"/>
              <a:gd name="connsiteY64" fmla="*/ 3302375 h 3591133"/>
              <a:gd name="connsiteX65" fmla="*/ 3604541 w 6901194"/>
              <a:gd name="connsiteY65" fmla="*/ 3242217 h 3591133"/>
              <a:gd name="connsiteX66" fmla="*/ 3363910 w 6901194"/>
              <a:gd name="connsiteY66" fmla="*/ 3133933 h 3591133"/>
              <a:gd name="connsiteX67" fmla="*/ 3231562 w 6901194"/>
              <a:gd name="connsiteY67" fmla="*/ 3061744 h 3591133"/>
              <a:gd name="connsiteX68" fmla="*/ 3039057 w 6901194"/>
              <a:gd name="connsiteY68" fmla="*/ 3085807 h 3591133"/>
              <a:gd name="connsiteX69" fmla="*/ 2906710 w 6901194"/>
              <a:gd name="connsiteY69" fmla="*/ 3157996 h 3591133"/>
              <a:gd name="connsiteX70" fmla="*/ 2377320 w 6901194"/>
              <a:gd name="connsiteY70" fmla="*/ 3314407 h 3591133"/>
              <a:gd name="connsiteX71" fmla="*/ 2269036 w 6901194"/>
              <a:gd name="connsiteY71" fmla="*/ 3290344 h 3591133"/>
              <a:gd name="connsiteX72" fmla="*/ 1968247 w 6901194"/>
              <a:gd name="connsiteY72" fmla="*/ 3170028 h 3591133"/>
              <a:gd name="connsiteX73" fmla="*/ 1727615 w 6901194"/>
              <a:gd name="connsiteY73" fmla="*/ 3013617 h 3591133"/>
              <a:gd name="connsiteX74" fmla="*/ 1619331 w 6901194"/>
              <a:gd name="connsiteY74" fmla="*/ 2881270 h 3591133"/>
              <a:gd name="connsiteX75" fmla="*/ 1535110 w 6901194"/>
              <a:gd name="connsiteY75" fmla="*/ 2748923 h 3591133"/>
              <a:gd name="connsiteX76" fmla="*/ 1438857 w 6901194"/>
              <a:gd name="connsiteY76" fmla="*/ 2532354 h 3591133"/>
              <a:gd name="connsiteX77" fmla="*/ 1306510 w 6901194"/>
              <a:gd name="connsiteY77" fmla="*/ 2363912 h 3591133"/>
              <a:gd name="connsiteX78" fmla="*/ 1186194 w 6901194"/>
              <a:gd name="connsiteY78" fmla="*/ 2207502 h 3591133"/>
              <a:gd name="connsiteX79" fmla="*/ 1053847 w 6901194"/>
              <a:gd name="connsiteY79" fmla="*/ 2075154 h 3591133"/>
              <a:gd name="connsiteX80" fmla="*/ 813215 w 6901194"/>
              <a:gd name="connsiteY80" fmla="*/ 1930775 h 3591133"/>
              <a:gd name="connsiteX81" fmla="*/ 765089 w 6901194"/>
              <a:gd name="connsiteY81" fmla="*/ 1894681 h 3591133"/>
              <a:gd name="connsiteX82" fmla="*/ 704931 w 6901194"/>
              <a:gd name="connsiteY82" fmla="*/ 1870617 h 3591133"/>
              <a:gd name="connsiteX83" fmla="*/ 596647 w 6901194"/>
              <a:gd name="connsiteY83" fmla="*/ 1822491 h 3591133"/>
              <a:gd name="connsiteX84" fmla="*/ 416173 w 6901194"/>
              <a:gd name="connsiteY84" fmla="*/ 1666081 h 3591133"/>
              <a:gd name="connsiteX85" fmla="*/ 343983 w 6901194"/>
              <a:gd name="connsiteY85" fmla="*/ 1581860 h 3591133"/>
              <a:gd name="connsiteX86" fmla="*/ 283825 w 6901194"/>
              <a:gd name="connsiteY86" fmla="*/ 1521702 h 3591133"/>
              <a:gd name="connsiteX87" fmla="*/ 259762 w 6901194"/>
              <a:gd name="connsiteY87" fmla="*/ 1473575 h 3591133"/>
              <a:gd name="connsiteX88" fmla="*/ 235699 w 6901194"/>
              <a:gd name="connsiteY88" fmla="*/ 1437481 h 3591133"/>
              <a:gd name="connsiteX89" fmla="*/ 223668 w 6901194"/>
              <a:gd name="connsiteY89" fmla="*/ 1389354 h 3591133"/>
              <a:gd name="connsiteX90" fmla="*/ 199604 w 6901194"/>
              <a:gd name="connsiteY90" fmla="*/ 1341228 h 3591133"/>
              <a:gd name="connsiteX91" fmla="*/ 187573 w 6901194"/>
              <a:gd name="connsiteY91" fmla="*/ 1305133 h 3591133"/>
              <a:gd name="connsiteX92" fmla="*/ 163510 w 6901194"/>
              <a:gd name="connsiteY92" fmla="*/ 1269038 h 3591133"/>
              <a:gd name="connsiteX93" fmla="*/ 151478 w 6901194"/>
              <a:gd name="connsiteY93" fmla="*/ 1232944 h 3591133"/>
              <a:gd name="connsiteX94" fmla="*/ 91320 w 6901194"/>
              <a:gd name="connsiteY94" fmla="*/ 1136691 h 3591133"/>
              <a:gd name="connsiteX95" fmla="*/ 67257 w 6901194"/>
              <a:gd name="connsiteY95" fmla="*/ 1088565 h 3591133"/>
              <a:gd name="connsiteX96" fmla="*/ 31162 w 6901194"/>
              <a:gd name="connsiteY96" fmla="*/ 1052470 h 3591133"/>
              <a:gd name="connsiteX97" fmla="*/ 7099 w 6901194"/>
              <a:gd name="connsiteY97" fmla="*/ 1016375 h 3591133"/>
              <a:gd name="connsiteX98" fmla="*/ 31162 w 6901194"/>
              <a:gd name="connsiteY98" fmla="*/ 787775 h 3591133"/>
              <a:gd name="connsiteX99" fmla="*/ 79289 w 6901194"/>
              <a:gd name="connsiteY99" fmla="*/ 775744 h 3591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</a:cxnLst>
            <a:rect l="l" t="t" r="r" b="b"/>
            <a:pathLst>
              <a:path w="6901194" h="3591133">
                <a:moveTo>
                  <a:pt x="79289" y="775744"/>
                </a:moveTo>
                <a:cubicBezTo>
                  <a:pt x="105358" y="709570"/>
                  <a:pt x="133981" y="512803"/>
                  <a:pt x="187573" y="390733"/>
                </a:cubicBezTo>
                <a:cubicBezTo>
                  <a:pt x="208093" y="343993"/>
                  <a:pt x="257816" y="316486"/>
                  <a:pt x="295857" y="282449"/>
                </a:cubicBezTo>
                <a:cubicBezTo>
                  <a:pt x="334133" y="248202"/>
                  <a:pt x="372301" y="212900"/>
                  <a:pt x="416173" y="186196"/>
                </a:cubicBezTo>
                <a:cubicBezTo>
                  <a:pt x="465223" y="156340"/>
                  <a:pt x="519138" y="135003"/>
                  <a:pt x="572583" y="114007"/>
                </a:cubicBezTo>
                <a:cubicBezTo>
                  <a:pt x="689940" y="67903"/>
                  <a:pt x="808248" y="33919"/>
                  <a:pt x="933531" y="17754"/>
                </a:cubicBezTo>
                <a:cubicBezTo>
                  <a:pt x="997296" y="9526"/>
                  <a:pt x="1061868" y="9733"/>
                  <a:pt x="1126036" y="5723"/>
                </a:cubicBezTo>
                <a:cubicBezTo>
                  <a:pt x="1222289" y="9733"/>
                  <a:pt x="1320108" y="0"/>
                  <a:pt x="1414794" y="17754"/>
                </a:cubicBezTo>
                <a:cubicBezTo>
                  <a:pt x="1467993" y="27729"/>
                  <a:pt x="1571821" y="135003"/>
                  <a:pt x="1607299" y="162133"/>
                </a:cubicBezTo>
                <a:cubicBezTo>
                  <a:pt x="1641759" y="188485"/>
                  <a:pt x="1684203" y="204370"/>
                  <a:pt x="1715583" y="234323"/>
                </a:cubicBezTo>
                <a:cubicBezTo>
                  <a:pt x="1804445" y="319146"/>
                  <a:pt x="1932192" y="485054"/>
                  <a:pt x="1992310" y="595270"/>
                </a:cubicBezTo>
                <a:cubicBezTo>
                  <a:pt x="2016373" y="639386"/>
                  <a:pt x="2044462" y="681533"/>
                  <a:pt x="2064499" y="727617"/>
                </a:cubicBezTo>
                <a:cubicBezTo>
                  <a:pt x="2084726" y="774140"/>
                  <a:pt x="2095442" y="824265"/>
                  <a:pt x="2112625" y="871996"/>
                </a:cubicBezTo>
                <a:cubicBezTo>
                  <a:pt x="2131546" y="924554"/>
                  <a:pt x="2156355" y="975017"/>
                  <a:pt x="2172783" y="1028407"/>
                </a:cubicBezTo>
                <a:cubicBezTo>
                  <a:pt x="2188519" y="1079548"/>
                  <a:pt x="2190090" y="1134717"/>
                  <a:pt x="2208878" y="1184817"/>
                </a:cubicBezTo>
                <a:cubicBezTo>
                  <a:pt x="2249871" y="1294131"/>
                  <a:pt x="2299887" y="1342485"/>
                  <a:pt x="2377320" y="1425449"/>
                </a:cubicBezTo>
                <a:cubicBezTo>
                  <a:pt x="2400540" y="1450327"/>
                  <a:pt x="2422937" y="1476379"/>
                  <a:pt x="2449510" y="1497638"/>
                </a:cubicBezTo>
                <a:cubicBezTo>
                  <a:pt x="2466375" y="1511130"/>
                  <a:pt x="2541888" y="1539403"/>
                  <a:pt x="2557794" y="1545765"/>
                </a:cubicBezTo>
                <a:cubicBezTo>
                  <a:pt x="2596834" y="1540188"/>
                  <a:pt x="2765756" y="1521952"/>
                  <a:pt x="2822489" y="1497638"/>
                </a:cubicBezTo>
                <a:cubicBezTo>
                  <a:pt x="2849071" y="1486246"/>
                  <a:pt x="2870615" y="1465554"/>
                  <a:pt x="2894678" y="1449512"/>
                </a:cubicBezTo>
                <a:cubicBezTo>
                  <a:pt x="2910720" y="1425449"/>
                  <a:pt x="2927277" y="1401722"/>
                  <a:pt x="2942804" y="1377323"/>
                </a:cubicBezTo>
                <a:cubicBezTo>
                  <a:pt x="2987810" y="1306600"/>
                  <a:pt x="2966074" y="1330188"/>
                  <a:pt x="3014994" y="1269038"/>
                </a:cubicBezTo>
                <a:cubicBezTo>
                  <a:pt x="3034561" y="1244579"/>
                  <a:pt x="3051741" y="1217659"/>
                  <a:pt x="3075152" y="1196849"/>
                </a:cubicBezTo>
                <a:cubicBezTo>
                  <a:pt x="3088557" y="1184933"/>
                  <a:pt x="3107236" y="1180807"/>
                  <a:pt x="3123278" y="1172786"/>
                </a:cubicBezTo>
                <a:cubicBezTo>
                  <a:pt x="3356799" y="1201975"/>
                  <a:pt x="3102037" y="1150791"/>
                  <a:pt x="3460162" y="1413417"/>
                </a:cubicBezTo>
                <a:cubicBezTo>
                  <a:pt x="3681545" y="1575765"/>
                  <a:pt x="3569864" y="1522174"/>
                  <a:pt x="3785015" y="1593891"/>
                </a:cubicBezTo>
                <a:cubicBezTo>
                  <a:pt x="3825120" y="1577849"/>
                  <a:pt x="3872689" y="1574054"/>
                  <a:pt x="3905331" y="1545765"/>
                </a:cubicBezTo>
                <a:cubicBezTo>
                  <a:pt x="3936534" y="1518722"/>
                  <a:pt x="3941677" y="1471214"/>
                  <a:pt x="3965489" y="1437481"/>
                </a:cubicBezTo>
                <a:cubicBezTo>
                  <a:pt x="4008084" y="1377138"/>
                  <a:pt x="4101023" y="1287704"/>
                  <a:pt x="4157994" y="1244975"/>
                </a:cubicBezTo>
                <a:cubicBezTo>
                  <a:pt x="4238767" y="1184395"/>
                  <a:pt x="4243743" y="1200646"/>
                  <a:pt x="4338468" y="1172786"/>
                </a:cubicBezTo>
                <a:cubicBezTo>
                  <a:pt x="4429225" y="1146093"/>
                  <a:pt x="4483246" y="1118024"/>
                  <a:pt x="4579099" y="1100596"/>
                </a:cubicBezTo>
                <a:cubicBezTo>
                  <a:pt x="4622682" y="1092672"/>
                  <a:pt x="4667331" y="1092575"/>
                  <a:pt x="4711447" y="1088565"/>
                </a:cubicBezTo>
                <a:cubicBezTo>
                  <a:pt x="4726589" y="1085537"/>
                  <a:pt x="4883480" y="1051845"/>
                  <a:pt x="4915983" y="1052470"/>
                </a:cubicBezTo>
                <a:cubicBezTo>
                  <a:pt x="5096601" y="1055943"/>
                  <a:pt x="5276930" y="1068512"/>
                  <a:pt x="5457404" y="1076533"/>
                </a:cubicBezTo>
                <a:cubicBezTo>
                  <a:pt x="5501520" y="1092575"/>
                  <a:pt x="5547404" y="1104406"/>
                  <a:pt x="5589752" y="1124660"/>
                </a:cubicBezTo>
                <a:cubicBezTo>
                  <a:pt x="5687965" y="1171632"/>
                  <a:pt x="5766205" y="1231333"/>
                  <a:pt x="5854447" y="1293102"/>
                </a:cubicBezTo>
                <a:cubicBezTo>
                  <a:pt x="5874499" y="1325186"/>
                  <a:pt x="5900198" y="1354369"/>
                  <a:pt x="5914604" y="1389354"/>
                </a:cubicBezTo>
                <a:cubicBezTo>
                  <a:pt x="5951796" y="1479677"/>
                  <a:pt x="5949917" y="1711078"/>
                  <a:pt x="5962731" y="1762333"/>
                </a:cubicBezTo>
                <a:cubicBezTo>
                  <a:pt x="5970328" y="1792721"/>
                  <a:pt x="5992669" y="1826281"/>
                  <a:pt x="6022889" y="1834523"/>
                </a:cubicBezTo>
                <a:cubicBezTo>
                  <a:pt x="6131847" y="1864239"/>
                  <a:pt x="6359773" y="1870617"/>
                  <a:pt x="6359773" y="1870617"/>
                </a:cubicBezTo>
                <a:cubicBezTo>
                  <a:pt x="6405594" y="1962261"/>
                  <a:pt x="6433528" y="2028070"/>
                  <a:pt x="6540247" y="2099217"/>
                </a:cubicBezTo>
                <a:cubicBezTo>
                  <a:pt x="6574584" y="2122109"/>
                  <a:pt x="6671079" y="2181923"/>
                  <a:pt x="6708689" y="2219533"/>
                </a:cubicBezTo>
                <a:cubicBezTo>
                  <a:pt x="6718914" y="2229758"/>
                  <a:pt x="6725947" y="2242869"/>
                  <a:pt x="6732752" y="2255628"/>
                </a:cubicBezTo>
                <a:cubicBezTo>
                  <a:pt x="6821986" y="2422944"/>
                  <a:pt x="6790505" y="2351890"/>
                  <a:pt x="6829004" y="2496260"/>
                </a:cubicBezTo>
                <a:cubicBezTo>
                  <a:pt x="6836527" y="2524471"/>
                  <a:pt x="6846503" y="2552032"/>
                  <a:pt x="6853068" y="2580481"/>
                </a:cubicBezTo>
                <a:cubicBezTo>
                  <a:pt x="6858553" y="2604251"/>
                  <a:pt x="6860603" y="2628693"/>
                  <a:pt x="6865099" y="2652670"/>
                </a:cubicBezTo>
                <a:cubicBezTo>
                  <a:pt x="6872636" y="2692869"/>
                  <a:pt x="6881141" y="2732881"/>
                  <a:pt x="6889162" y="2772986"/>
                </a:cubicBezTo>
                <a:cubicBezTo>
                  <a:pt x="6893173" y="2817102"/>
                  <a:pt x="6901194" y="2861035"/>
                  <a:pt x="6901194" y="2905333"/>
                </a:cubicBezTo>
                <a:cubicBezTo>
                  <a:pt x="6901194" y="2964188"/>
                  <a:pt x="6890000" y="3057559"/>
                  <a:pt x="6877131" y="3121902"/>
                </a:cubicBezTo>
                <a:cubicBezTo>
                  <a:pt x="6873888" y="3138117"/>
                  <a:pt x="6871613" y="3154829"/>
                  <a:pt x="6865099" y="3170028"/>
                </a:cubicBezTo>
                <a:cubicBezTo>
                  <a:pt x="6859403" y="3183319"/>
                  <a:pt x="6848210" y="3193568"/>
                  <a:pt x="6841036" y="3206123"/>
                </a:cubicBezTo>
                <a:cubicBezTo>
                  <a:pt x="6801604" y="3275129"/>
                  <a:pt x="6828185" y="3267710"/>
                  <a:pt x="6732752" y="3326438"/>
                </a:cubicBezTo>
                <a:cubicBezTo>
                  <a:pt x="6688744" y="3353520"/>
                  <a:pt x="6542341" y="3370205"/>
                  <a:pt x="6516183" y="3374565"/>
                </a:cubicBezTo>
                <a:cubicBezTo>
                  <a:pt x="6403888" y="3358523"/>
                  <a:pt x="6290250" y="3350045"/>
                  <a:pt x="6179299" y="3326438"/>
                </a:cubicBezTo>
                <a:cubicBezTo>
                  <a:pt x="6021721" y="3292911"/>
                  <a:pt x="6002392" y="3280096"/>
                  <a:pt x="5902573" y="3230186"/>
                </a:cubicBezTo>
                <a:cubicBezTo>
                  <a:pt x="5842415" y="3246228"/>
                  <a:pt x="5780011" y="3255452"/>
                  <a:pt x="5722099" y="3278312"/>
                </a:cubicBezTo>
                <a:cubicBezTo>
                  <a:pt x="5626992" y="3315854"/>
                  <a:pt x="5543100" y="3380590"/>
                  <a:pt x="5445373" y="3410660"/>
                </a:cubicBezTo>
                <a:cubicBezTo>
                  <a:pt x="5393236" y="3426702"/>
                  <a:pt x="5340712" y="3441536"/>
                  <a:pt x="5288962" y="3458786"/>
                </a:cubicBezTo>
                <a:cubicBezTo>
                  <a:pt x="5135804" y="3509838"/>
                  <a:pt x="5122678" y="3530544"/>
                  <a:pt x="4940047" y="3567070"/>
                </a:cubicBezTo>
                <a:cubicBezTo>
                  <a:pt x="4872731" y="3580533"/>
                  <a:pt x="4803689" y="3583112"/>
                  <a:pt x="4735510" y="3591133"/>
                </a:cubicBezTo>
                <a:cubicBezTo>
                  <a:pt x="4675352" y="3583112"/>
                  <a:pt x="4614901" y="3577047"/>
                  <a:pt x="4555036" y="3567070"/>
                </a:cubicBezTo>
                <a:cubicBezTo>
                  <a:pt x="4508858" y="3559374"/>
                  <a:pt x="4432491" y="3544443"/>
                  <a:pt x="4386594" y="3518944"/>
                </a:cubicBezTo>
                <a:cubicBezTo>
                  <a:pt x="4369065" y="3509206"/>
                  <a:pt x="4355386" y="3493615"/>
                  <a:pt x="4338468" y="3482849"/>
                </a:cubicBezTo>
                <a:cubicBezTo>
                  <a:pt x="4271237" y="3440065"/>
                  <a:pt x="4211470" y="3410966"/>
                  <a:pt x="4133931" y="3386596"/>
                </a:cubicBezTo>
                <a:cubicBezTo>
                  <a:pt x="4034602" y="3355378"/>
                  <a:pt x="3933592" y="3329771"/>
                  <a:pt x="3833141" y="3302375"/>
                </a:cubicBezTo>
                <a:cubicBezTo>
                  <a:pt x="3757123" y="3281643"/>
                  <a:pt x="3678083" y="3270502"/>
                  <a:pt x="3604541" y="3242217"/>
                </a:cubicBezTo>
                <a:cubicBezTo>
                  <a:pt x="3530005" y="3213550"/>
                  <a:pt x="3431770" y="3184828"/>
                  <a:pt x="3363910" y="3133933"/>
                </a:cubicBezTo>
                <a:cubicBezTo>
                  <a:pt x="3253329" y="3050996"/>
                  <a:pt x="3360262" y="3083193"/>
                  <a:pt x="3231562" y="3061744"/>
                </a:cubicBezTo>
                <a:cubicBezTo>
                  <a:pt x="3167394" y="3069765"/>
                  <a:pt x="3101060" y="3067436"/>
                  <a:pt x="3039057" y="3085807"/>
                </a:cubicBezTo>
                <a:cubicBezTo>
                  <a:pt x="2990876" y="3100083"/>
                  <a:pt x="2953367" y="3139333"/>
                  <a:pt x="2906710" y="3157996"/>
                </a:cubicBezTo>
                <a:cubicBezTo>
                  <a:pt x="2529759" y="3308776"/>
                  <a:pt x="2621972" y="3289941"/>
                  <a:pt x="2377320" y="3314407"/>
                </a:cubicBezTo>
                <a:cubicBezTo>
                  <a:pt x="2341225" y="3306386"/>
                  <a:pt x="2304588" y="3300502"/>
                  <a:pt x="2269036" y="3290344"/>
                </a:cubicBezTo>
                <a:cubicBezTo>
                  <a:pt x="2146482" y="3255328"/>
                  <a:pt x="2084353" y="3228081"/>
                  <a:pt x="1968247" y="3170028"/>
                </a:cubicBezTo>
                <a:cubicBezTo>
                  <a:pt x="1883700" y="3127754"/>
                  <a:pt x="1795541" y="3081543"/>
                  <a:pt x="1727615" y="3013617"/>
                </a:cubicBezTo>
                <a:cubicBezTo>
                  <a:pt x="1687310" y="2973312"/>
                  <a:pt x="1653531" y="2926870"/>
                  <a:pt x="1619331" y="2881270"/>
                </a:cubicBezTo>
                <a:cubicBezTo>
                  <a:pt x="1579842" y="2828619"/>
                  <a:pt x="1567375" y="2816142"/>
                  <a:pt x="1535110" y="2748923"/>
                </a:cubicBezTo>
                <a:cubicBezTo>
                  <a:pt x="1500925" y="2677704"/>
                  <a:pt x="1487664" y="2594472"/>
                  <a:pt x="1438857" y="2532354"/>
                </a:cubicBezTo>
                <a:cubicBezTo>
                  <a:pt x="1394741" y="2476207"/>
                  <a:pt x="1346119" y="2423324"/>
                  <a:pt x="1306510" y="2363912"/>
                </a:cubicBezTo>
                <a:cubicBezTo>
                  <a:pt x="1255275" y="2287061"/>
                  <a:pt x="1254955" y="2280309"/>
                  <a:pt x="1186194" y="2207502"/>
                </a:cubicBezTo>
                <a:cubicBezTo>
                  <a:pt x="1143356" y="2162144"/>
                  <a:pt x="1101947" y="2114889"/>
                  <a:pt x="1053847" y="2075154"/>
                </a:cubicBezTo>
                <a:cubicBezTo>
                  <a:pt x="912133" y="1958086"/>
                  <a:pt x="941039" y="2005339"/>
                  <a:pt x="813215" y="1930775"/>
                </a:cubicBezTo>
                <a:cubicBezTo>
                  <a:pt x="795894" y="1920671"/>
                  <a:pt x="782618" y="1904419"/>
                  <a:pt x="765089" y="1894681"/>
                </a:cubicBezTo>
                <a:cubicBezTo>
                  <a:pt x="746209" y="1884192"/>
                  <a:pt x="724782" y="1879125"/>
                  <a:pt x="704931" y="1870617"/>
                </a:cubicBezTo>
                <a:cubicBezTo>
                  <a:pt x="668626" y="1855057"/>
                  <a:pt x="630693" y="1842518"/>
                  <a:pt x="596647" y="1822491"/>
                </a:cubicBezTo>
                <a:cubicBezTo>
                  <a:pt x="528906" y="1782644"/>
                  <a:pt x="469084" y="1723062"/>
                  <a:pt x="416173" y="1666081"/>
                </a:cubicBezTo>
                <a:cubicBezTo>
                  <a:pt x="391013" y="1638986"/>
                  <a:pt x="368968" y="1609116"/>
                  <a:pt x="343983" y="1581860"/>
                </a:cubicBezTo>
                <a:cubicBezTo>
                  <a:pt x="324820" y="1560955"/>
                  <a:pt x="303878" y="1541755"/>
                  <a:pt x="283825" y="1521702"/>
                </a:cubicBezTo>
                <a:cubicBezTo>
                  <a:pt x="275804" y="1505660"/>
                  <a:pt x="268661" y="1489148"/>
                  <a:pt x="259762" y="1473575"/>
                </a:cubicBezTo>
                <a:cubicBezTo>
                  <a:pt x="252588" y="1461020"/>
                  <a:pt x="241395" y="1450772"/>
                  <a:pt x="235699" y="1437481"/>
                </a:cubicBezTo>
                <a:cubicBezTo>
                  <a:pt x="229185" y="1422282"/>
                  <a:pt x="229474" y="1404837"/>
                  <a:pt x="223668" y="1389354"/>
                </a:cubicBezTo>
                <a:cubicBezTo>
                  <a:pt x="217370" y="1372560"/>
                  <a:pt x="206669" y="1357713"/>
                  <a:pt x="199604" y="1341228"/>
                </a:cubicBezTo>
                <a:cubicBezTo>
                  <a:pt x="194608" y="1329571"/>
                  <a:pt x="193245" y="1316477"/>
                  <a:pt x="187573" y="1305133"/>
                </a:cubicBezTo>
                <a:cubicBezTo>
                  <a:pt x="181106" y="1292199"/>
                  <a:pt x="169977" y="1281972"/>
                  <a:pt x="163510" y="1269038"/>
                </a:cubicBezTo>
                <a:cubicBezTo>
                  <a:pt x="157838" y="1257695"/>
                  <a:pt x="157551" y="1244078"/>
                  <a:pt x="151478" y="1232944"/>
                </a:cubicBezTo>
                <a:cubicBezTo>
                  <a:pt x="133360" y="1199729"/>
                  <a:pt x="108240" y="1170532"/>
                  <a:pt x="91320" y="1136691"/>
                </a:cubicBezTo>
                <a:cubicBezTo>
                  <a:pt x="83299" y="1120649"/>
                  <a:pt x="77682" y="1103160"/>
                  <a:pt x="67257" y="1088565"/>
                </a:cubicBezTo>
                <a:cubicBezTo>
                  <a:pt x="57367" y="1074719"/>
                  <a:pt x="42055" y="1065542"/>
                  <a:pt x="31162" y="1052470"/>
                </a:cubicBezTo>
                <a:cubicBezTo>
                  <a:pt x="21905" y="1041361"/>
                  <a:pt x="15120" y="1028407"/>
                  <a:pt x="7099" y="1016375"/>
                </a:cubicBezTo>
                <a:cubicBezTo>
                  <a:pt x="13844" y="908460"/>
                  <a:pt x="0" y="865682"/>
                  <a:pt x="31162" y="787775"/>
                </a:cubicBezTo>
                <a:cubicBezTo>
                  <a:pt x="34493" y="779449"/>
                  <a:pt x="53221" y="841918"/>
                  <a:pt x="79289" y="77574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scene3d>
            <a:camera prst="perspectiveRelaxedModerately" fov="4200000">
              <a:rot lat="19887422" lon="20817335" rev="965341"/>
            </a:camera>
            <a:lightRig rig="flood" dir="t"/>
          </a:scene3d>
          <a:sp3d>
            <a:bevelT w="635000" h="635000" prst="slope"/>
            <a:bevelB w="635000" h="6350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Dowolny kształt 6"/>
          <p:cNvSpPr/>
          <p:nvPr/>
        </p:nvSpPr>
        <p:spPr>
          <a:xfrm>
            <a:off x="-500098" y="3000372"/>
            <a:ext cx="4857784" cy="3000396"/>
          </a:xfrm>
          <a:custGeom>
            <a:avLst/>
            <a:gdLst>
              <a:gd name="connsiteX0" fmla="*/ 818147 w 3645568"/>
              <a:gd name="connsiteY0" fmla="*/ 541421 h 1780674"/>
              <a:gd name="connsiteX1" fmla="*/ 0 w 3645568"/>
              <a:gd name="connsiteY1" fmla="*/ 842210 h 1780674"/>
              <a:gd name="connsiteX2" fmla="*/ 385010 w 3645568"/>
              <a:gd name="connsiteY2" fmla="*/ 1696453 h 1780674"/>
              <a:gd name="connsiteX3" fmla="*/ 1215189 w 3645568"/>
              <a:gd name="connsiteY3" fmla="*/ 1515979 h 1780674"/>
              <a:gd name="connsiteX4" fmla="*/ 2177716 w 3645568"/>
              <a:gd name="connsiteY4" fmla="*/ 1780674 h 1780674"/>
              <a:gd name="connsiteX5" fmla="*/ 3248526 w 3645568"/>
              <a:gd name="connsiteY5" fmla="*/ 1443789 h 1780674"/>
              <a:gd name="connsiteX6" fmla="*/ 3645568 w 3645568"/>
              <a:gd name="connsiteY6" fmla="*/ 818147 h 1780674"/>
              <a:gd name="connsiteX7" fmla="*/ 2911642 w 3645568"/>
              <a:gd name="connsiteY7" fmla="*/ 300789 h 1780674"/>
              <a:gd name="connsiteX8" fmla="*/ 2286000 w 3645568"/>
              <a:gd name="connsiteY8" fmla="*/ 0 h 1780674"/>
              <a:gd name="connsiteX9" fmla="*/ 1311442 w 3645568"/>
              <a:gd name="connsiteY9" fmla="*/ 168442 h 1780674"/>
              <a:gd name="connsiteX10" fmla="*/ 1034716 w 3645568"/>
              <a:gd name="connsiteY10" fmla="*/ 409074 h 1780674"/>
              <a:gd name="connsiteX11" fmla="*/ 818147 w 3645568"/>
              <a:gd name="connsiteY11" fmla="*/ 541421 h 1780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645568" h="1780674">
                <a:moveTo>
                  <a:pt x="818147" y="541421"/>
                </a:moveTo>
                <a:lnTo>
                  <a:pt x="0" y="842210"/>
                </a:lnTo>
                <a:lnTo>
                  <a:pt x="385010" y="1696453"/>
                </a:lnTo>
                <a:lnTo>
                  <a:pt x="1215189" y="1515979"/>
                </a:lnTo>
                <a:lnTo>
                  <a:pt x="2177716" y="1780674"/>
                </a:lnTo>
                <a:lnTo>
                  <a:pt x="3248526" y="1443789"/>
                </a:lnTo>
                <a:lnTo>
                  <a:pt x="3645568" y="818147"/>
                </a:lnTo>
                <a:lnTo>
                  <a:pt x="2911642" y="300789"/>
                </a:lnTo>
                <a:cubicBezTo>
                  <a:pt x="2282358" y="10351"/>
                  <a:pt x="2286000" y="241720"/>
                  <a:pt x="2286000" y="0"/>
                </a:cubicBezTo>
                <a:lnTo>
                  <a:pt x="1311442" y="168442"/>
                </a:lnTo>
                <a:lnTo>
                  <a:pt x="1034716" y="409074"/>
                </a:lnTo>
                <a:lnTo>
                  <a:pt x="818147" y="541421"/>
                </a:lnTo>
                <a:close/>
              </a:path>
            </a:pathLst>
          </a:custGeom>
          <a:blipFill>
            <a:blip r:embed="rId2"/>
            <a:tile tx="0" ty="0" sx="100000" sy="100000" flip="none" algn="tl"/>
          </a:blipFill>
          <a:ln>
            <a:noFill/>
          </a:ln>
          <a:scene3d>
            <a:camera prst="perspectiveRelaxedModerately">
              <a:rot lat="20083248" lon="17030837" rev="4969471"/>
            </a:camera>
            <a:lightRig rig="sunset" dir="t"/>
          </a:scene3d>
          <a:sp3d extrusionH="381000" contourW="63500">
            <a:bevelT w="635000" h="635000" prst="convex"/>
            <a:contourClr>
              <a:srgbClr val="00B05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Elipsa 9"/>
          <p:cNvSpPr/>
          <p:nvPr/>
        </p:nvSpPr>
        <p:spPr>
          <a:xfrm>
            <a:off x="6929454" y="5429264"/>
            <a:ext cx="857269" cy="857256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flat" dir="t"/>
          </a:scene3d>
          <a:sp3d prstMaterial="clear">
            <a:bevelT w="38100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Elipsa 10"/>
          <p:cNvSpPr/>
          <p:nvPr/>
        </p:nvSpPr>
        <p:spPr>
          <a:xfrm>
            <a:off x="8072462" y="5000636"/>
            <a:ext cx="571513" cy="571504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flat" dir="t"/>
          </a:scene3d>
          <a:sp3d prstMaterial="clear">
            <a:bevelT w="38100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Elipsa 11"/>
          <p:cNvSpPr/>
          <p:nvPr/>
        </p:nvSpPr>
        <p:spPr>
          <a:xfrm>
            <a:off x="7286644" y="3500438"/>
            <a:ext cx="1143008" cy="1142990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orthographicFront"/>
            <a:lightRig rig="flat" dir="t"/>
          </a:scene3d>
          <a:sp3d prstMaterial="clear">
            <a:bevelT w="38100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Dowolny kształt 23"/>
          <p:cNvSpPr/>
          <p:nvPr/>
        </p:nvSpPr>
        <p:spPr>
          <a:xfrm>
            <a:off x="-1071602" y="1285860"/>
            <a:ext cx="5072098" cy="2214578"/>
          </a:xfrm>
          <a:custGeom>
            <a:avLst/>
            <a:gdLst>
              <a:gd name="connsiteX0" fmla="*/ 345479 w 3618069"/>
              <a:gd name="connsiteY0" fmla="*/ 457200 h 1503948"/>
              <a:gd name="connsiteX1" fmla="*/ 32658 w 3618069"/>
              <a:gd name="connsiteY1" fmla="*/ 697832 h 1503948"/>
              <a:gd name="connsiteX2" fmla="*/ 56721 w 3618069"/>
              <a:gd name="connsiteY2" fmla="*/ 770021 h 1503948"/>
              <a:gd name="connsiteX3" fmla="*/ 140943 w 3618069"/>
              <a:gd name="connsiteY3" fmla="*/ 794084 h 1503948"/>
              <a:gd name="connsiteX4" fmla="*/ 189069 w 3618069"/>
              <a:gd name="connsiteY4" fmla="*/ 1143000 h 1503948"/>
              <a:gd name="connsiteX5" fmla="*/ 225164 w 3618069"/>
              <a:gd name="connsiteY5" fmla="*/ 1191127 h 1503948"/>
              <a:gd name="connsiteX6" fmla="*/ 237195 w 3618069"/>
              <a:gd name="connsiteY6" fmla="*/ 1287379 h 1503948"/>
              <a:gd name="connsiteX7" fmla="*/ 309385 w 3618069"/>
              <a:gd name="connsiteY7" fmla="*/ 1407695 h 1503948"/>
              <a:gd name="connsiteX8" fmla="*/ 345479 w 3618069"/>
              <a:gd name="connsiteY8" fmla="*/ 1467853 h 1503948"/>
              <a:gd name="connsiteX9" fmla="*/ 369543 w 3618069"/>
              <a:gd name="connsiteY9" fmla="*/ 1503948 h 1503948"/>
              <a:gd name="connsiteX10" fmla="*/ 405637 w 3618069"/>
              <a:gd name="connsiteY10" fmla="*/ 1455821 h 1503948"/>
              <a:gd name="connsiteX11" fmla="*/ 537985 w 3618069"/>
              <a:gd name="connsiteY11" fmla="*/ 1155032 h 1503948"/>
              <a:gd name="connsiteX12" fmla="*/ 598143 w 3618069"/>
              <a:gd name="connsiteY12" fmla="*/ 1058779 h 1503948"/>
              <a:gd name="connsiteX13" fmla="*/ 730490 w 3618069"/>
              <a:gd name="connsiteY13" fmla="*/ 1191127 h 1503948"/>
              <a:gd name="connsiteX14" fmla="*/ 826743 w 3618069"/>
              <a:gd name="connsiteY14" fmla="*/ 1359569 h 1503948"/>
              <a:gd name="connsiteX15" fmla="*/ 886900 w 3618069"/>
              <a:gd name="connsiteY15" fmla="*/ 1431758 h 1503948"/>
              <a:gd name="connsiteX16" fmla="*/ 947058 w 3618069"/>
              <a:gd name="connsiteY16" fmla="*/ 1359569 h 1503948"/>
              <a:gd name="connsiteX17" fmla="*/ 1031279 w 3618069"/>
              <a:gd name="connsiteY17" fmla="*/ 1143000 h 1503948"/>
              <a:gd name="connsiteX18" fmla="*/ 1067374 w 3618069"/>
              <a:gd name="connsiteY18" fmla="*/ 1106905 h 1503948"/>
              <a:gd name="connsiteX19" fmla="*/ 1163627 w 3618069"/>
              <a:gd name="connsiteY19" fmla="*/ 1215190 h 1503948"/>
              <a:gd name="connsiteX20" fmla="*/ 1332069 w 3618069"/>
              <a:gd name="connsiteY20" fmla="*/ 1443790 h 1503948"/>
              <a:gd name="connsiteX21" fmla="*/ 1356132 w 3618069"/>
              <a:gd name="connsiteY21" fmla="*/ 1383632 h 1503948"/>
              <a:gd name="connsiteX22" fmla="*/ 1380195 w 3618069"/>
              <a:gd name="connsiteY22" fmla="*/ 1046748 h 1503948"/>
              <a:gd name="connsiteX23" fmla="*/ 1404258 w 3618069"/>
              <a:gd name="connsiteY23" fmla="*/ 974558 h 1503948"/>
              <a:gd name="connsiteX24" fmla="*/ 1632858 w 3618069"/>
              <a:gd name="connsiteY24" fmla="*/ 1143000 h 1503948"/>
              <a:gd name="connsiteX25" fmla="*/ 1957711 w 3618069"/>
              <a:gd name="connsiteY25" fmla="*/ 1335505 h 1503948"/>
              <a:gd name="connsiteX26" fmla="*/ 1981774 w 3618069"/>
              <a:gd name="connsiteY26" fmla="*/ 1191127 h 1503948"/>
              <a:gd name="connsiteX27" fmla="*/ 2005837 w 3618069"/>
              <a:gd name="connsiteY27" fmla="*/ 974558 h 1503948"/>
              <a:gd name="connsiteX28" fmla="*/ 2041932 w 3618069"/>
              <a:gd name="connsiteY28" fmla="*/ 998621 h 1503948"/>
              <a:gd name="connsiteX29" fmla="*/ 2174279 w 3618069"/>
              <a:gd name="connsiteY29" fmla="*/ 1106905 h 1503948"/>
              <a:gd name="connsiteX30" fmla="*/ 2426943 w 3618069"/>
              <a:gd name="connsiteY30" fmla="*/ 1383632 h 1503948"/>
              <a:gd name="connsiteX31" fmla="*/ 2511164 w 3618069"/>
              <a:gd name="connsiteY31" fmla="*/ 1455821 h 1503948"/>
              <a:gd name="connsiteX32" fmla="*/ 2691637 w 3618069"/>
              <a:gd name="connsiteY32" fmla="*/ 1299411 h 1503948"/>
              <a:gd name="connsiteX33" fmla="*/ 2968364 w 3618069"/>
              <a:gd name="connsiteY33" fmla="*/ 1130969 h 1503948"/>
              <a:gd name="connsiteX34" fmla="*/ 3016490 w 3618069"/>
              <a:gd name="connsiteY34" fmla="*/ 1118937 h 1503948"/>
              <a:gd name="connsiteX35" fmla="*/ 3112743 w 3618069"/>
              <a:gd name="connsiteY35" fmla="*/ 1227221 h 1503948"/>
              <a:gd name="connsiteX36" fmla="*/ 3233058 w 3618069"/>
              <a:gd name="connsiteY36" fmla="*/ 1359569 h 1503948"/>
              <a:gd name="connsiteX37" fmla="*/ 3449627 w 3618069"/>
              <a:gd name="connsiteY37" fmla="*/ 1155032 h 1503948"/>
              <a:gd name="connsiteX38" fmla="*/ 3594006 w 3618069"/>
              <a:gd name="connsiteY38" fmla="*/ 998621 h 1503948"/>
              <a:gd name="connsiteX39" fmla="*/ 3618069 w 3618069"/>
              <a:gd name="connsiteY39" fmla="*/ 950495 h 1503948"/>
              <a:gd name="connsiteX40" fmla="*/ 3557911 w 3618069"/>
              <a:gd name="connsiteY40" fmla="*/ 697832 h 1503948"/>
              <a:gd name="connsiteX41" fmla="*/ 3533848 w 3618069"/>
              <a:gd name="connsiteY41" fmla="*/ 613611 h 1503948"/>
              <a:gd name="connsiteX42" fmla="*/ 3509785 w 3618069"/>
              <a:gd name="connsiteY42" fmla="*/ 517358 h 1503948"/>
              <a:gd name="connsiteX43" fmla="*/ 3473690 w 3618069"/>
              <a:gd name="connsiteY43" fmla="*/ 397042 h 1503948"/>
              <a:gd name="connsiteX44" fmla="*/ 3425564 w 3618069"/>
              <a:gd name="connsiteY44" fmla="*/ 433137 h 1503948"/>
              <a:gd name="connsiteX45" fmla="*/ 3148837 w 3618069"/>
              <a:gd name="connsiteY45" fmla="*/ 180474 h 1503948"/>
              <a:gd name="connsiteX46" fmla="*/ 3064616 w 3618069"/>
              <a:gd name="connsiteY46" fmla="*/ 108284 h 1503948"/>
              <a:gd name="connsiteX47" fmla="*/ 3004458 w 3618069"/>
              <a:gd name="connsiteY47" fmla="*/ 120316 h 1503948"/>
              <a:gd name="connsiteX48" fmla="*/ 2836016 w 3618069"/>
              <a:gd name="connsiteY48" fmla="*/ 276727 h 1503948"/>
              <a:gd name="connsiteX49" fmla="*/ 2799921 w 3618069"/>
              <a:gd name="connsiteY49" fmla="*/ 312821 h 1503948"/>
              <a:gd name="connsiteX50" fmla="*/ 2727732 w 3618069"/>
              <a:gd name="connsiteY50" fmla="*/ 409074 h 1503948"/>
              <a:gd name="connsiteX51" fmla="*/ 2475069 w 3618069"/>
              <a:gd name="connsiteY51" fmla="*/ 156411 h 1503948"/>
              <a:gd name="connsiteX52" fmla="*/ 2330690 w 3618069"/>
              <a:gd name="connsiteY52" fmla="*/ 0 h 1503948"/>
              <a:gd name="connsiteX53" fmla="*/ 2234437 w 3618069"/>
              <a:gd name="connsiteY53" fmla="*/ 60158 h 1503948"/>
              <a:gd name="connsiteX54" fmla="*/ 2138185 w 3618069"/>
              <a:gd name="connsiteY54" fmla="*/ 216569 h 1503948"/>
              <a:gd name="connsiteX55" fmla="*/ 2090058 w 3618069"/>
              <a:gd name="connsiteY55" fmla="*/ 276727 h 1503948"/>
              <a:gd name="connsiteX56" fmla="*/ 1777237 w 3618069"/>
              <a:gd name="connsiteY56" fmla="*/ 228600 h 1503948"/>
              <a:gd name="connsiteX57" fmla="*/ 1452385 w 3618069"/>
              <a:gd name="connsiteY57" fmla="*/ 264695 h 1503948"/>
              <a:gd name="connsiteX58" fmla="*/ 1283943 w 3618069"/>
              <a:gd name="connsiteY58" fmla="*/ 360948 h 1503948"/>
              <a:gd name="connsiteX59" fmla="*/ 1007216 w 3618069"/>
              <a:gd name="connsiteY59" fmla="*/ 276727 h 1503948"/>
              <a:gd name="connsiteX60" fmla="*/ 814711 w 3618069"/>
              <a:gd name="connsiteY60" fmla="*/ 228600 h 1503948"/>
              <a:gd name="connsiteX61" fmla="*/ 778616 w 3618069"/>
              <a:gd name="connsiteY61" fmla="*/ 204537 h 1503948"/>
              <a:gd name="connsiteX62" fmla="*/ 730490 w 3618069"/>
              <a:gd name="connsiteY62" fmla="*/ 252663 h 1503948"/>
              <a:gd name="connsiteX63" fmla="*/ 694395 w 3618069"/>
              <a:gd name="connsiteY63" fmla="*/ 324853 h 1503948"/>
              <a:gd name="connsiteX64" fmla="*/ 658300 w 3618069"/>
              <a:gd name="connsiteY64" fmla="*/ 372979 h 1503948"/>
              <a:gd name="connsiteX65" fmla="*/ 634237 w 3618069"/>
              <a:gd name="connsiteY65" fmla="*/ 409074 h 1503948"/>
              <a:gd name="connsiteX66" fmla="*/ 574079 w 3618069"/>
              <a:gd name="connsiteY66" fmla="*/ 421105 h 1503948"/>
              <a:gd name="connsiteX67" fmla="*/ 525953 w 3618069"/>
              <a:gd name="connsiteY67" fmla="*/ 409074 h 1503948"/>
              <a:gd name="connsiteX68" fmla="*/ 477827 w 3618069"/>
              <a:gd name="connsiteY68" fmla="*/ 385011 h 1503948"/>
              <a:gd name="connsiteX69" fmla="*/ 441732 w 3618069"/>
              <a:gd name="connsiteY69" fmla="*/ 372979 h 1503948"/>
              <a:gd name="connsiteX70" fmla="*/ 309385 w 3618069"/>
              <a:gd name="connsiteY70" fmla="*/ 421105 h 1503948"/>
              <a:gd name="connsiteX71" fmla="*/ 345479 w 3618069"/>
              <a:gd name="connsiteY71" fmla="*/ 457200 h 1503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3618069" h="1503948">
                <a:moveTo>
                  <a:pt x="345479" y="457200"/>
                </a:moveTo>
                <a:cubicBezTo>
                  <a:pt x="299358" y="503321"/>
                  <a:pt x="132803" y="612523"/>
                  <a:pt x="32658" y="697832"/>
                </a:cubicBezTo>
                <a:cubicBezTo>
                  <a:pt x="0" y="725652"/>
                  <a:pt x="32114" y="757718"/>
                  <a:pt x="56721" y="770021"/>
                </a:cubicBezTo>
                <a:cubicBezTo>
                  <a:pt x="82836" y="783078"/>
                  <a:pt x="112869" y="786063"/>
                  <a:pt x="140943" y="794084"/>
                </a:cubicBezTo>
                <a:cubicBezTo>
                  <a:pt x="245435" y="898580"/>
                  <a:pt x="129210" y="771876"/>
                  <a:pt x="189069" y="1143000"/>
                </a:cubicBezTo>
                <a:cubicBezTo>
                  <a:pt x="192262" y="1162797"/>
                  <a:pt x="213132" y="1175085"/>
                  <a:pt x="225164" y="1191127"/>
                </a:cubicBezTo>
                <a:cubicBezTo>
                  <a:pt x="229174" y="1223211"/>
                  <a:pt x="228312" y="1256289"/>
                  <a:pt x="237195" y="1287379"/>
                </a:cubicBezTo>
                <a:cubicBezTo>
                  <a:pt x="254302" y="1347253"/>
                  <a:pt x="277985" y="1360594"/>
                  <a:pt x="309385" y="1407695"/>
                </a:cubicBezTo>
                <a:cubicBezTo>
                  <a:pt x="322357" y="1427153"/>
                  <a:pt x="333085" y="1448022"/>
                  <a:pt x="345479" y="1467853"/>
                </a:cubicBezTo>
                <a:cubicBezTo>
                  <a:pt x="353143" y="1480115"/>
                  <a:pt x="361522" y="1491916"/>
                  <a:pt x="369543" y="1503948"/>
                </a:cubicBezTo>
                <a:cubicBezTo>
                  <a:pt x="381574" y="1487906"/>
                  <a:pt x="396255" y="1473543"/>
                  <a:pt x="405637" y="1455821"/>
                </a:cubicBezTo>
                <a:cubicBezTo>
                  <a:pt x="590693" y="1106269"/>
                  <a:pt x="373101" y="1484800"/>
                  <a:pt x="537985" y="1155032"/>
                </a:cubicBezTo>
                <a:cubicBezTo>
                  <a:pt x="554905" y="1121191"/>
                  <a:pt x="578090" y="1090863"/>
                  <a:pt x="598143" y="1058779"/>
                </a:cubicBezTo>
                <a:cubicBezTo>
                  <a:pt x="642259" y="1102895"/>
                  <a:pt x="692739" y="1141455"/>
                  <a:pt x="730490" y="1191127"/>
                </a:cubicBezTo>
                <a:cubicBezTo>
                  <a:pt x="769619" y="1242613"/>
                  <a:pt x="791500" y="1305349"/>
                  <a:pt x="826743" y="1359569"/>
                </a:cubicBezTo>
                <a:cubicBezTo>
                  <a:pt x="843814" y="1385831"/>
                  <a:pt x="866848" y="1407695"/>
                  <a:pt x="886900" y="1431758"/>
                </a:cubicBezTo>
                <a:cubicBezTo>
                  <a:pt x="906953" y="1407695"/>
                  <a:pt x="930642" y="1386246"/>
                  <a:pt x="947058" y="1359569"/>
                </a:cubicBezTo>
                <a:cubicBezTo>
                  <a:pt x="974751" y="1314568"/>
                  <a:pt x="1014048" y="1177463"/>
                  <a:pt x="1031279" y="1143000"/>
                </a:cubicBezTo>
                <a:cubicBezTo>
                  <a:pt x="1038888" y="1127781"/>
                  <a:pt x="1055342" y="1118937"/>
                  <a:pt x="1067374" y="1106905"/>
                </a:cubicBezTo>
                <a:cubicBezTo>
                  <a:pt x="1099458" y="1143000"/>
                  <a:pt x="1133046" y="1177813"/>
                  <a:pt x="1163627" y="1215190"/>
                </a:cubicBezTo>
                <a:cubicBezTo>
                  <a:pt x="1262956" y="1336592"/>
                  <a:pt x="1264437" y="1342340"/>
                  <a:pt x="1332069" y="1443790"/>
                </a:cubicBezTo>
                <a:cubicBezTo>
                  <a:pt x="1340090" y="1423737"/>
                  <a:pt x="1353078" y="1405012"/>
                  <a:pt x="1356132" y="1383632"/>
                </a:cubicBezTo>
                <a:cubicBezTo>
                  <a:pt x="1367808" y="1301898"/>
                  <a:pt x="1365355" y="1135791"/>
                  <a:pt x="1380195" y="1046748"/>
                </a:cubicBezTo>
                <a:cubicBezTo>
                  <a:pt x="1384365" y="1021728"/>
                  <a:pt x="1396237" y="998621"/>
                  <a:pt x="1404258" y="974558"/>
                </a:cubicBezTo>
                <a:cubicBezTo>
                  <a:pt x="1561451" y="1026955"/>
                  <a:pt x="1408325" y="964922"/>
                  <a:pt x="1632858" y="1143000"/>
                </a:cubicBezTo>
                <a:cubicBezTo>
                  <a:pt x="1792795" y="1269847"/>
                  <a:pt x="1799591" y="1263633"/>
                  <a:pt x="1957711" y="1335505"/>
                </a:cubicBezTo>
                <a:cubicBezTo>
                  <a:pt x="1965732" y="1287379"/>
                  <a:pt x="1975326" y="1239489"/>
                  <a:pt x="1981774" y="1191127"/>
                </a:cubicBezTo>
                <a:cubicBezTo>
                  <a:pt x="1991374" y="1119130"/>
                  <a:pt x="1984172" y="1043886"/>
                  <a:pt x="2005837" y="974558"/>
                </a:cubicBezTo>
                <a:cubicBezTo>
                  <a:pt x="2010150" y="960756"/>
                  <a:pt x="2030562" y="989687"/>
                  <a:pt x="2041932" y="998621"/>
                </a:cubicBezTo>
                <a:cubicBezTo>
                  <a:pt x="2086752" y="1033837"/>
                  <a:pt x="2132102" y="1068563"/>
                  <a:pt x="2174279" y="1106905"/>
                </a:cubicBezTo>
                <a:cubicBezTo>
                  <a:pt x="2394158" y="1306795"/>
                  <a:pt x="2223275" y="1167984"/>
                  <a:pt x="2426943" y="1383632"/>
                </a:cubicBezTo>
                <a:cubicBezTo>
                  <a:pt x="2452331" y="1410513"/>
                  <a:pt x="2483090" y="1431758"/>
                  <a:pt x="2511164" y="1455821"/>
                </a:cubicBezTo>
                <a:cubicBezTo>
                  <a:pt x="2711216" y="1341506"/>
                  <a:pt x="2463527" y="1494934"/>
                  <a:pt x="2691637" y="1299411"/>
                </a:cubicBezTo>
                <a:cubicBezTo>
                  <a:pt x="2768849" y="1233229"/>
                  <a:pt x="2873401" y="1171668"/>
                  <a:pt x="2968364" y="1130969"/>
                </a:cubicBezTo>
                <a:cubicBezTo>
                  <a:pt x="2983563" y="1124455"/>
                  <a:pt x="3000448" y="1122948"/>
                  <a:pt x="3016490" y="1118937"/>
                </a:cubicBezTo>
                <a:cubicBezTo>
                  <a:pt x="3048574" y="1155032"/>
                  <a:pt x="3081826" y="1190121"/>
                  <a:pt x="3112743" y="1227221"/>
                </a:cubicBezTo>
                <a:cubicBezTo>
                  <a:pt x="3220806" y="1356896"/>
                  <a:pt x="3154186" y="1306984"/>
                  <a:pt x="3233058" y="1359569"/>
                </a:cubicBezTo>
                <a:cubicBezTo>
                  <a:pt x="3431005" y="1221007"/>
                  <a:pt x="3285490" y="1339686"/>
                  <a:pt x="3449627" y="1155032"/>
                </a:cubicBezTo>
                <a:cubicBezTo>
                  <a:pt x="3512091" y="1084760"/>
                  <a:pt x="3546934" y="1069228"/>
                  <a:pt x="3594006" y="998621"/>
                </a:cubicBezTo>
                <a:cubicBezTo>
                  <a:pt x="3603955" y="983698"/>
                  <a:pt x="3610048" y="966537"/>
                  <a:pt x="3618069" y="950495"/>
                </a:cubicBezTo>
                <a:cubicBezTo>
                  <a:pt x="3598016" y="866274"/>
                  <a:pt x="3581695" y="781076"/>
                  <a:pt x="3557911" y="697832"/>
                </a:cubicBezTo>
                <a:cubicBezTo>
                  <a:pt x="3549890" y="669758"/>
                  <a:pt x="3541371" y="641822"/>
                  <a:pt x="3533848" y="613611"/>
                </a:cubicBezTo>
                <a:cubicBezTo>
                  <a:pt x="3525327" y="581656"/>
                  <a:pt x="3518306" y="549313"/>
                  <a:pt x="3509785" y="517358"/>
                </a:cubicBezTo>
                <a:cubicBezTo>
                  <a:pt x="3491425" y="448509"/>
                  <a:pt x="3490962" y="448862"/>
                  <a:pt x="3473690" y="397042"/>
                </a:cubicBezTo>
                <a:cubicBezTo>
                  <a:pt x="3457648" y="409074"/>
                  <a:pt x="3443500" y="424169"/>
                  <a:pt x="3425564" y="433137"/>
                </a:cubicBezTo>
                <a:cubicBezTo>
                  <a:pt x="3286511" y="502664"/>
                  <a:pt x="3231912" y="251682"/>
                  <a:pt x="3148837" y="180474"/>
                </a:cubicBezTo>
                <a:lnTo>
                  <a:pt x="3064616" y="108284"/>
                </a:lnTo>
                <a:cubicBezTo>
                  <a:pt x="3044563" y="112295"/>
                  <a:pt x="3022411" y="110523"/>
                  <a:pt x="3004458" y="120316"/>
                </a:cubicBezTo>
                <a:cubicBezTo>
                  <a:pt x="2965209" y="141725"/>
                  <a:pt x="2856208" y="256535"/>
                  <a:pt x="2836016" y="276727"/>
                </a:cubicBezTo>
                <a:cubicBezTo>
                  <a:pt x="2823984" y="288758"/>
                  <a:pt x="2810130" y="299209"/>
                  <a:pt x="2799921" y="312821"/>
                </a:cubicBezTo>
                <a:lnTo>
                  <a:pt x="2727732" y="409074"/>
                </a:lnTo>
                <a:cubicBezTo>
                  <a:pt x="2602740" y="325747"/>
                  <a:pt x="2712908" y="403059"/>
                  <a:pt x="2475069" y="156411"/>
                </a:cubicBezTo>
                <a:cubicBezTo>
                  <a:pt x="2337297" y="13537"/>
                  <a:pt x="2403426" y="96982"/>
                  <a:pt x="2330690" y="0"/>
                </a:cubicBezTo>
                <a:cubicBezTo>
                  <a:pt x="2298606" y="20053"/>
                  <a:pt x="2259573" y="31879"/>
                  <a:pt x="2234437" y="60158"/>
                </a:cubicBezTo>
                <a:cubicBezTo>
                  <a:pt x="2193766" y="105913"/>
                  <a:pt x="2176428" y="168766"/>
                  <a:pt x="2138185" y="216569"/>
                </a:cubicBezTo>
                <a:lnTo>
                  <a:pt x="2090058" y="276727"/>
                </a:lnTo>
                <a:cubicBezTo>
                  <a:pt x="1989225" y="254319"/>
                  <a:pt x="1880242" y="226259"/>
                  <a:pt x="1777237" y="228600"/>
                </a:cubicBezTo>
                <a:cubicBezTo>
                  <a:pt x="1668315" y="231076"/>
                  <a:pt x="1560669" y="252663"/>
                  <a:pt x="1452385" y="264695"/>
                </a:cubicBezTo>
                <a:cubicBezTo>
                  <a:pt x="1335840" y="352103"/>
                  <a:pt x="1394179" y="324201"/>
                  <a:pt x="1283943" y="360948"/>
                </a:cubicBezTo>
                <a:cubicBezTo>
                  <a:pt x="991313" y="307741"/>
                  <a:pt x="1319709" y="377171"/>
                  <a:pt x="1007216" y="276727"/>
                </a:cubicBezTo>
                <a:cubicBezTo>
                  <a:pt x="944246" y="256487"/>
                  <a:pt x="814711" y="228600"/>
                  <a:pt x="814711" y="228600"/>
                </a:cubicBezTo>
                <a:cubicBezTo>
                  <a:pt x="802679" y="220579"/>
                  <a:pt x="792520" y="200564"/>
                  <a:pt x="778616" y="204537"/>
                </a:cubicBezTo>
                <a:cubicBezTo>
                  <a:pt x="756802" y="210770"/>
                  <a:pt x="743500" y="234077"/>
                  <a:pt x="730490" y="252663"/>
                </a:cubicBezTo>
                <a:cubicBezTo>
                  <a:pt x="715062" y="274703"/>
                  <a:pt x="708237" y="301783"/>
                  <a:pt x="694395" y="324853"/>
                </a:cubicBezTo>
                <a:cubicBezTo>
                  <a:pt x="684078" y="342048"/>
                  <a:pt x="669955" y="356662"/>
                  <a:pt x="658300" y="372979"/>
                </a:cubicBezTo>
                <a:cubicBezTo>
                  <a:pt x="649895" y="384746"/>
                  <a:pt x="646792" y="401900"/>
                  <a:pt x="634237" y="409074"/>
                </a:cubicBezTo>
                <a:cubicBezTo>
                  <a:pt x="616482" y="419220"/>
                  <a:pt x="594132" y="417095"/>
                  <a:pt x="574079" y="421105"/>
                </a:cubicBezTo>
                <a:cubicBezTo>
                  <a:pt x="558037" y="417095"/>
                  <a:pt x="541436" y="414880"/>
                  <a:pt x="525953" y="409074"/>
                </a:cubicBezTo>
                <a:cubicBezTo>
                  <a:pt x="509159" y="402777"/>
                  <a:pt x="494312" y="392076"/>
                  <a:pt x="477827" y="385011"/>
                </a:cubicBezTo>
                <a:cubicBezTo>
                  <a:pt x="466170" y="380015"/>
                  <a:pt x="453764" y="376990"/>
                  <a:pt x="441732" y="372979"/>
                </a:cubicBezTo>
                <a:cubicBezTo>
                  <a:pt x="353494" y="384009"/>
                  <a:pt x="355240" y="363785"/>
                  <a:pt x="309385" y="421105"/>
                </a:cubicBezTo>
                <a:cubicBezTo>
                  <a:pt x="303783" y="428108"/>
                  <a:pt x="391600" y="411079"/>
                  <a:pt x="345479" y="457200"/>
                </a:cubicBezTo>
                <a:close/>
              </a:path>
            </a:pathLst>
          </a:custGeom>
          <a:blipFill>
            <a:blip r:embed="rId3"/>
            <a:tile tx="0" ty="0" sx="100000" sy="100000" flip="none" algn="tl"/>
          </a:blipFill>
          <a:ln w="152400">
            <a:solidFill>
              <a:schemeClr val="accent1">
                <a:shade val="50000"/>
              </a:schemeClr>
            </a:solidFill>
            <a:prstDash val="solid"/>
          </a:ln>
          <a:scene3d>
            <a:camera prst="perspectiveRelaxedModerately">
              <a:rot lat="17119191" lon="20518828" rev="1186007"/>
            </a:camera>
            <a:lightRig rig="threePt" dir="t">
              <a:rot lat="0" lon="0" rev="5400000"/>
            </a:lightRig>
          </a:scene3d>
          <a:sp3d>
            <a:bevelT w="635000" h="6350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Znak zakazu 7"/>
          <p:cNvSpPr/>
          <p:nvPr/>
        </p:nvSpPr>
        <p:spPr>
          <a:xfrm>
            <a:off x="4000496" y="3286124"/>
            <a:ext cx="2714644" cy="2500330"/>
          </a:xfrm>
          <a:prstGeom prst="noSmoking">
            <a:avLst/>
          </a:prstGeom>
          <a:scene3d>
            <a:camera prst="perspectiveRelaxedModerately">
              <a:rot lat="18573247" lon="1895370" rev="19670742"/>
            </a:camera>
            <a:lightRig rig="twoPt" dir="t"/>
          </a:scene3d>
          <a:sp3d prstMaterial="dkEdge">
            <a:bevelT w="254000" h="254000" prst="softRound"/>
            <a:bevelB w="25400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a 3"/>
          <p:cNvSpPr/>
          <p:nvPr/>
        </p:nvSpPr>
        <p:spPr>
          <a:xfrm>
            <a:off x="0" y="0"/>
            <a:ext cx="857245" cy="857232"/>
          </a:xfrm>
          <a:prstGeom prst="ellipse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 prstMaterial="matte">
            <a:bevelT w="38100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Elipsa 4"/>
          <p:cNvSpPr/>
          <p:nvPr/>
        </p:nvSpPr>
        <p:spPr>
          <a:xfrm>
            <a:off x="857224" y="0"/>
            <a:ext cx="857245" cy="857232"/>
          </a:xfrm>
          <a:prstGeom prst="ellipse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>
            <a:bevelT w="38100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Elipsa 5"/>
          <p:cNvSpPr/>
          <p:nvPr/>
        </p:nvSpPr>
        <p:spPr>
          <a:xfrm>
            <a:off x="1714480" y="0"/>
            <a:ext cx="857245" cy="857232"/>
          </a:xfrm>
          <a:prstGeom prst="ellipse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 prstMaterial="plastic">
            <a:bevelT w="38100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Elipsa 6"/>
          <p:cNvSpPr/>
          <p:nvPr/>
        </p:nvSpPr>
        <p:spPr>
          <a:xfrm>
            <a:off x="2571736" y="0"/>
            <a:ext cx="857245" cy="857232"/>
          </a:xfrm>
          <a:prstGeom prst="ellipse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 prstMaterial="metal">
            <a:bevelT w="38100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Elipsa 7"/>
          <p:cNvSpPr/>
          <p:nvPr/>
        </p:nvSpPr>
        <p:spPr>
          <a:xfrm>
            <a:off x="3428992" y="0"/>
            <a:ext cx="857245" cy="857232"/>
          </a:xfrm>
          <a:prstGeom prst="ellipse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 prstMaterial="dkEdge">
            <a:bevelT w="38100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Elipsa 8"/>
          <p:cNvSpPr/>
          <p:nvPr/>
        </p:nvSpPr>
        <p:spPr>
          <a:xfrm>
            <a:off x="4286248" y="0"/>
            <a:ext cx="857245" cy="857232"/>
          </a:xfrm>
          <a:prstGeom prst="ellipse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 prstMaterial="softEdge">
            <a:bevelT w="38100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Elipsa 9"/>
          <p:cNvSpPr/>
          <p:nvPr/>
        </p:nvSpPr>
        <p:spPr>
          <a:xfrm>
            <a:off x="5143504" y="0"/>
            <a:ext cx="857245" cy="857232"/>
          </a:xfrm>
          <a:prstGeom prst="ellipse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 prstMaterial="flat">
            <a:bevelT w="38100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Elipsa 10"/>
          <p:cNvSpPr/>
          <p:nvPr/>
        </p:nvSpPr>
        <p:spPr>
          <a:xfrm>
            <a:off x="6000760" y="0"/>
            <a:ext cx="857245" cy="857232"/>
          </a:xfrm>
          <a:prstGeom prst="ellipse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 prstMaterial="powder">
            <a:bevelT w="38100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Elipsa 11"/>
          <p:cNvSpPr/>
          <p:nvPr/>
        </p:nvSpPr>
        <p:spPr>
          <a:xfrm>
            <a:off x="6858016" y="0"/>
            <a:ext cx="857245" cy="857232"/>
          </a:xfrm>
          <a:prstGeom prst="ellipse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 prstMaterial="translucentPowder">
            <a:bevelT w="38100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Elipsa 12"/>
          <p:cNvSpPr/>
          <p:nvPr/>
        </p:nvSpPr>
        <p:spPr>
          <a:xfrm>
            <a:off x="7715283" y="0"/>
            <a:ext cx="857245" cy="857232"/>
          </a:xfrm>
          <a:prstGeom prst="ellipse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hreePt" dir="t"/>
          </a:scene3d>
          <a:sp3d prstMaterial="clear">
            <a:bevelT w="38100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Elipsa 13"/>
          <p:cNvSpPr/>
          <p:nvPr/>
        </p:nvSpPr>
        <p:spPr>
          <a:xfrm>
            <a:off x="0" y="857232"/>
            <a:ext cx="857245" cy="857232"/>
          </a:xfrm>
          <a:prstGeom prst="ellipse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balanced" dir="t"/>
          </a:scene3d>
          <a:sp3d prstMaterial="matte">
            <a:bevelT w="38100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Elipsa 14"/>
          <p:cNvSpPr/>
          <p:nvPr/>
        </p:nvSpPr>
        <p:spPr>
          <a:xfrm>
            <a:off x="857224" y="857232"/>
            <a:ext cx="857245" cy="857232"/>
          </a:xfrm>
          <a:prstGeom prst="ellipse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balanced" dir="t"/>
          </a:scene3d>
          <a:sp3d>
            <a:bevelT w="38100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Elipsa 15"/>
          <p:cNvSpPr/>
          <p:nvPr/>
        </p:nvSpPr>
        <p:spPr>
          <a:xfrm>
            <a:off x="1714480" y="857232"/>
            <a:ext cx="857245" cy="857232"/>
          </a:xfrm>
          <a:prstGeom prst="ellipse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balanced" dir="t"/>
          </a:scene3d>
          <a:sp3d prstMaterial="plastic">
            <a:bevelT w="38100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Elipsa 16"/>
          <p:cNvSpPr/>
          <p:nvPr/>
        </p:nvSpPr>
        <p:spPr>
          <a:xfrm>
            <a:off x="2571736" y="857232"/>
            <a:ext cx="857245" cy="857232"/>
          </a:xfrm>
          <a:prstGeom prst="ellipse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balanced" dir="t"/>
          </a:scene3d>
          <a:sp3d prstMaterial="metal">
            <a:bevelT w="38100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Elipsa 17"/>
          <p:cNvSpPr/>
          <p:nvPr/>
        </p:nvSpPr>
        <p:spPr>
          <a:xfrm>
            <a:off x="3428992" y="857232"/>
            <a:ext cx="857245" cy="857232"/>
          </a:xfrm>
          <a:prstGeom prst="ellipse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balanced" dir="t"/>
          </a:scene3d>
          <a:sp3d prstMaterial="dkEdge">
            <a:bevelT w="38100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Elipsa 18"/>
          <p:cNvSpPr/>
          <p:nvPr/>
        </p:nvSpPr>
        <p:spPr>
          <a:xfrm>
            <a:off x="4286248" y="857232"/>
            <a:ext cx="857245" cy="857232"/>
          </a:xfrm>
          <a:prstGeom prst="ellipse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balanced" dir="t"/>
          </a:scene3d>
          <a:sp3d prstMaterial="softEdge">
            <a:bevelT w="38100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Elipsa 19"/>
          <p:cNvSpPr/>
          <p:nvPr/>
        </p:nvSpPr>
        <p:spPr>
          <a:xfrm>
            <a:off x="5143504" y="857232"/>
            <a:ext cx="857245" cy="857232"/>
          </a:xfrm>
          <a:prstGeom prst="ellipse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balanced" dir="t"/>
          </a:scene3d>
          <a:sp3d prstMaterial="flat">
            <a:bevelT w="38100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1" name="Elipsa 20"/>
          <p:cNvSpPr/>
          <p:nvPr/>
        </p:nvSpPr>
        <p:spPr>
          <a:xfrm>
            <a:off x="6000760" y="857232"/>
            <a:ext cx="857245" cy="857232"/>
          </a:xfrm>
          <a:prstGeom prst="ellipse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balanced" dir="t"/>
          </a:scene3d>
          <a:sp3d prstMaterial="powder">
            <a:bevelT w="38100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Elipsa 21"/>
          <p:cNvSpPr/>
          <p:nvPr/>
        </p:nvSpPr>
        <p:spPr>
          <a:xfrm>
            <a:off x="6858016" y="857232"/>
            <a:ext cx="857245" cy="857232"/>
          </a:xfrm>
          <a:prstGeom prst="ellipse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balanced" dir="t"/>
          </a:scene3d>
          <a:sp3d prstMaterial="translucentPowder">
            <a:bevelT w="38100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3" name="Elipsa 22"/>
          <p:cNvSpPr/>
          <p:nvPr/>
        </p:nvSpPr>
        <p:spPr>
          <a:xfrm>
            <a:off x="7715283" y="857232"/>
            <a:ext cx="857245" cy="857232"/>
          </a:xfrm>
          <a:prstGeom prst="ellipse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balanced" dir="t"/>
          </a:scene3d>
          <a:sp3d prstMaterial="clear">
            <a:bevelT w="38100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Elipsa 23"/>
          <p:cNvSpPr/>
          <p:nvPr/>
        </p:nvSpPr>
        <p:spPr>
          <a:xfrm>
            <a:off x="0" y="1714488"/>
            <a:ext cx="857245" cy="857232"/>
          </a:xfrm>
          <a:prstGeom prst="ellipse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soft" dir="t"/>
          </a:scene3d>
          <a:sp3d prstMaterial="matte">
            <a:bevelT w="38100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5" name="Elipsa 24"/>
          <p:cNvSpPr/>
          <p:nvPr/>
        </p:nvSpPr>
        <p:spPr>
          <a:xfrm>
            <a:off x="857224" y="1714488"/>
            <a:ext cx="857245" cy="857232"/>
          </a:xfrm>
          <a:prstGeom prst="ellipse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soft" dir="t"/>
          </a:scene3d>
          <a:sp3d>
            <a:bevelT w="38100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6" name="Elipsa 25"/>
          <p:cNvSpPr/>
          <p:nvPr/>
        </p:nvSpPr>
        <p:spPr>
          <a:xfrm>
            <a:off x="1714480" y="1714488"/>
            <a:ext cx="857245" cy="857232"/>
          </a:xfrm>
          <a:prstGeom prst="ellipse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soft" dir="t"/>
          </a:scene3d>
          <a:sp3d prstMaterial="plastic">
            <a:bevelT w="38100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7" name="Elipsa 26"/>
          <p:cNvSpPr/>
          <p:nvPr/>
        </p:nvSpPr>
        <p:spPr>
          <a:xfrm>
            <a:off x="2571736" y="1714488"/>
            <a:ext cx="857245" cy="857232"/>
          </a:xfrm>
          <a:prstGeom prst="ellipse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soft" dir="t"/>
          </a:scene3d>
          <a:sp3d prstMaterial="metal">
            <a:bevelT w="38100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8" name="Elipsa 27"/>
          <p:cNvSpPr/>
          <p:nvPr/>
        </p:nvSpPr>
        <p:spPr>
          <a:xfrm>
            <a:off x="3428992" y="1714488"/>
            <a:ext cx="857245" cy="857232"/>
          </a:xfrm>
          <a:prstGeom prst="ellipse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soft" dir="t"/>
          </a:scene3d>
          <a:sp3d prstMaterial="dkEdge">
            <a:bevelT w="38100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9" name="Elipsa 28"/>
          <p:cNvSpPr/>
          <p:nvPr/>
        </p:nvSpPr>
        <p:spPr>
          <a:xfrm>
            <a:off x="4286248" y="1714488"/>
            <a:ext cx="857245" cy="857232"/>
          </a:xfrm>
          <a:prstGeom prst="ellipse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soft" dir="t"/>
          </a:scene3d>
          <a:sp3d prstMaterial="softEdge">
            <a:bevelT w="38100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0" name="Elipsa 29"/>
          <p:cNvSpPr/>
          <p:nvPr/>
        </p:nvSpPr>
        <p:spPr>
          <a:xfrm>
            <a:off x="5143504" y="1714488"/>
            <a:ext cx="857245" cy="857232"/>
          </a:xfrm>
          <a:prstGeom prst="ellipse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soft" dir="t"/>
          </a:scene3d>
          <a:sp3d prstMaterial="flat">
            <a:bevelT w="38100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1" name="Elipsa 30"/>
          <p:cNvSpPr/>
          <p:nvPr/>
        </p:nvSpPr>
        <p:spPr>
          <a:xfrm>
            <a:off x="6000760" y="1714488"/>
            <a:ext cx="857245" cy="857232"/>
          </a:xfrm>
          <a:prstGeom prst="ellipse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soft" dir="t"/>
          </a:scene3d>
          <a:sp3d prstMaterial="powder">
            <a:bevelT w="38100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2" name="Elipsa 31"/>
          <p:cNvSpPr/>
          <p:nvPr/>
        </p:nvSpPr>
        <p:spPr>
          <a:xfrm>
            <a:off x="6858016" y="1714488"/>
            <a:ext cx="857245" cy="857232"/>
          </a:xfrm>
          <a:prstGeom prst="ellipse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soft" dir="t"/>
          </a:scene3d>
          <a:sp3d prstMaterial="translucentPowder">
            <a:bevelT w="38100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3" name="Elipsa 32"/>
          <p:cNvSpPr/>
          <p:nvPr/>
        </p:nvSpPr>
        <p:spPr>
          <a:xfrm>
            <a:off x="7715283" y="1714488"/>
            <a:ext cx="857245" cy="857232"/>
          </a:xfrm>
          <a:prstGeom prst="ellipse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soft" dir="t"/>
          </a:scene3d>
          <a:sp3d prstMaterial="clear">
            <a:bevelT w="38100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4" name="Elipsa 33"/>
          <p:cNvSpPr/>
          <p:nvPr/>
        </p:nvSpPr>
        <p:spPr>
          <a:xfrm>
            <a:off x="0" y="2571744"/>
            <a:ext cx="857245" cy="857232"/>
          </a:xfrm>
          <a:prstGeom prst="ellipse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harsh" dir="t"/>
          </a:scene3d>
          <a:sp3d prstMaterial="matte">
            <a:bevelT w="38100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5" name="Elipsa 34"/>
          <p:cNvSpPr/>
          <p:nvPr/>
        </p:nvSpPr>
        <p:spPr>
          <a:xfrm>
            <a:off x="857224" y="2571744"/>
            <a:ext cx="857245" cy="857232"/>
          </a:xfrm>
          <a:prstGeom prst="ellipse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harsh" dir="t"/>
          </a:scene3d>
          <a:sp3d>
            <a:bevelT w="38100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6" name="Elipsa 35"/>
          <p:cNvSpPr/>
          <p:nvPr/>
        </p:nvSpPr>
        <p:spPr>
          <a:xfrm>
            <a:off x="1714480" y="2571744"/>
            <a:ext cx="857245" cy="857232"/>
          </a:xfrm>
          <a:prstGeom prst="ellipse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harsh" dir="t"/>
          </a:scene3d>
          <a:sp3d prstMaterial="plastic">
            <a:bevelT w="38100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7" name="Elipsa 36"/>
          <p:cNvSpPr/>
          <p:nvPr/>
        </p:nvSpPr>
        <p:spPr>
          <a:xfrm>
            <a:off x="2571736" y="2571744"/>
            <a:ext cx="857245" cy="857232"/>
          </a:xfrm>
          <a:prstGeom prst="ellipse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harsh" dir="t"/>
          </a:scene3d>
          <a:sp3d prstMaterial="metal">
            <a:bevelT w="38100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8" name="Elipsa 37"/>
          <p:cNvSpPr/>
          <p:nvPr/>
        </p:nvSpPr>
        <p:spPr>
          <a:xfrm>
            <a:off x="3428992" y="2571744"/>
            <a:ext cx="857245" cy="857232"/>
          </a:xfrm>
          <a:prstGeom prst="ellipse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harsh" dir="t"/>
          </a:scene3d>
          <a:sp3d prstMaterial="dkEdge">
            <a:bevelT w="38100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9" name="Elipsa 38"/>
          <p:cNvSpPr/>
          <p:nvPr/>
        </p:nvSpPr>
        <p:spPr>
          <a:xfrm>
            <a:off x="4286248" y="2571744"/>
            <a:ext cx="857245" cy="857232"/>
          </a:xfrm>
          <a:prstGeom prst="ellipse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harsh" dir="t"/>
          </a:scene3d>
          <a:sp3d prstMaterial="softEdge">
            <a:bevelT w="38100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0" name="Elipsa 39"/>
          <p:cNvSpPr/>
          <p:nvPr/>
        </p:nvSpPr>
        <p:spPr>
          <a:xfrm>
            <a:off x="5143504" y="2571744"/>
            <a:ext cx="857245" cy="857232"/>
          </a:xfrm>
          <a:prstGeom prst="ellipse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harsh" dir="t"/>
          </a:scene3d>
          <a:sp3d prstMaterial="flat">
            <a:bevelT w="38100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1" name="Elipsa 40"/>
          <p:cNvSpPr/>
          <p:nvPr/>
        </p:nvSpPr>
        <p:spPr>
          <a:xfrm>
            <a:off x="6000760" y="2571744"/>
            <a:ext cx="857245" cy="857232"/>
          </a:xfrm>
          <a:prstGeom prst="ellipse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harsh" dir="t"/>
          </a:scene3d>
          <a:sp3d prstMaterial="powder">
            <a:bevelT w="38100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2" name="Elipsa 41"/>
          <p:cNvSpPr/>
          <p:nvPr/>
        </p:nvSpPr>
        <p:spPr>
          <a:xfrm>
            <a:off x="6858016" y="2571744"/>
            <a:ext cx="857245" cy="857232"/>
          </a:xfrm>
          <a:prstGeom prst="ellipse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harsh" dir="t"/>
          </a:scene3d>
          <a:sp3d prstMaterial="translucentPowder">
            <a:bevelT w="38100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3" name="Elipsa 42"/>
          <p:cNvSpPr/>
          <p:nvPr/>
        </p:nvSpPr>
        <p:spPr>
          <a:xfrm>
            <a:off x="7715283" y="2571744"/>
            <a:ext cx="857245" cy="857232"/>
          </a:xfrm>
          <a:prstGeom prst="ellipse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harsh" dir="t"/>
          </a:scene3d>
          <a:sp3d prstMaterial="clear">
            <a:bevelT w="38100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4" name="Elipsa 43"/>
          <p:cNvSpPr/>
          <p:nvPr/>
        </p:nvSpPr>
        <p:spPr>
          <a:xfrm>
            <a:off x="0" y="3429000"/>
            <a:ext cx="857245" cy="857232"/>
          </a:xfrm>
          <a:prstGeom prst="ellipse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flood" dir="t"/>
          </a:scene3d>
          <a:sp3d prstMaterial="matte">
            <a:bevelT w="38100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5" name="Elipsa 44"/>
          <p:cNvSpPr/>
          <p:nvPr/>
        </p:nvSpPr>
        <p:spPr>
          <a:xfrm>
            <a:off x="857224" y="3429000"/>
            <a:ext cx="857245" cy="857232"/>
          </a:xfrm>
          <a:prstGeom prst="ellipse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flood" dir="t"/>
          </a:scene3d>
          <a:sp3d>
            <a:bevelT w="38100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6" name="Elipsa 45"/>
          <p:cNvSpPr/>
          <p:nvPr/>
        </p:nvSpPr>
        <p:spPr>
          <a:xfrm>
            <a:off x="1714480" y="3429000"/>
            <a:ext cx="857245" cy="857232"/>
          </a:xfrm>
          <a:prstGeom prst="ellipse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flood" dir="t"/>
          </a:scene3d>
          <a:sp3d prstMaterial="plastic">
            <a:bevelT w="38100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7" name="Elipsa 46"/>
          <p:cNvSpPr/>
          <p:nvPr/>
        </p:nvSpPr>
        <p:spPr>
          <a:xfrm>
            <a:off x="2571736" y="3429000"/>
            <a:ext cx="857245" cy="857232"/>
          </a:xfrm>
          <a:prstGeom prst="ellipse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flood" dir="t"/>
          </a:scene3d>
          <a:sp3d prstMaterial="metal">
            <a:bevelT w="38100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8" name="Elipsa 47"/>
          <p:cNvSpPr/>
          <p:nvPr/>
        </p:nvSpPr>
        <p:spPr>
          <a:xfrm>
            <a:off x="3428992" y="3429000"/>
            <a:ext cx="857245" cy="857232"/>
          </a:xfrm>
          <a:prstGeom prst="ellipse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flood" dir="t"/>
          </a:scene3d>
          <a:sp3d prstMaterial="dkEdge">
            <a:bevelT w="38100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9" name="Elipsa 48"/>
          <p:cNvSpPr/>
          <p:nvPr/>
        </p:nvSpPr>
        <p:spPr>
          <a:xfrm>
            <a:off x="4286248" y="3429000"/>
            <a:ext cx="857245" cy="857232"/>
          </a:xfrm>
          <a:prstGeom prst="ellipse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flood" dir="t"/>
          </a:scene3d>
          <a:sp3d prstMaterial="softEdge">
            <a:bevelT w="38100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0" name="Elipsa 49"/>
          <p:cNvSpPr/>
          <p:nvPr/>
        </p:nvSpPr>
        <p:spPr>
          <a:xfrm>
            <a:off x="5143504" y="3429000"/>
            <a:ext cx="857245" cy="857232"/>
          </a:xfrm>
          <a:prstGeom prst="ellipse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flood" dir="t"/>
          </a:scene3d>
          <a:sp3d prstMaterial="flat">
            <a:bevelT w="38100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1" name="Elipsa 50"/>
          <p:cNvSpPr/>
          <p:nvPr/>
        </p:nvSpPr>
        <p:spPr>
          <a:xfrm>
            <a:off x="6000760" y="3429000"/>
            <a:ext cx="857245" cy="857232"/>
          </a:xfrm>
          <a:prstGeom prst="ellipse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flood" dir="t"/>
          </a:scene3d>
          <a:sp3d prstMaterial="powder">
            <a:bevelT w="38100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2" name="Elipsa 51"/>
          <p:cNvSpPr/>
          <p:nvPr/>
        </p:nvSpPr>
        <p:spPr>
          <a:xfrm>
            <a:off x="6858016" y="3429000"/>
            <a:ext cx="857245" cy="857232"/>
          </a:xfrm>
          <a:prstGeom prst="ellipse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flood" dir="t"/>
          </a:scene3d>
          <a:sp3d prstMaterial="translucentPowder">
            <a:bevelT w="38100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3" name="Elipsa 52"/>
          <p:cNvSpPr/>
          <p:nvPr/>
        </p:nvSpPr>
        <p:spPr>
          <a:xfrm>
            <a:off x="7715283" y="3429000"/>
            <a:ext cx="857245" cy="857232"/>
          </a:xfrm>
          <a:prstGeom prst="ellipse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flood" dir="t"/>
          </a:scene3d>
          <a:sp3d prstMaterial="clear">
            <a:bevelT w="38100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4" name="Elipsa 53"/>
          <p:cNvSpPr/>
          <p:nvPr/>
        </p:nvSpPr>
        <p:spPr>
          <a:xfrm>
            <a:off x="0" y="4286256"/>
            <a:ext cx="857245" cy="857232"/>
          </a:xfrm>
          <a:prstGeom prst="ellipse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contrasting" dir="t"/>
          </a:scene3d>
          <a:sp3d prstMaterial="matte">
            <a:bevelT w="38100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5" name="Elipsa 54"/>
          <p:cNvSpPr/>
          <p:nvPr/>
        </p:nvSpPr>
        <p:spPr>
          <a:xfrm>
            <a:off x="857224" y="4286256"/>
            <a:ext cx="857245" cy="857232"/>
          </a:xfrm>
          <a:prstGeom prst="ellipse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contrasting" dir="t"/>
          </a:scene3d>
          <a:sp3d>
            <a:bevelT w="38100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6" name="Elipsa 55"/>
          <p:cNvSpPr/>
          <p:nvPr/>
        </p:nvSpPr>
        <p:spPr>
          <a:xfrm>
            <a:off x="1714480" y="4286256"/>
            <a:ext cx="857245" cy="857232"/>
          </a:xfrm>
          <a:prstGeom prst="ellipse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contrasting" dir="t"/>
          </a:scene3d>
          <a:sp3d prstMaterial="plastic">
            <a:bevelT w="38100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7" name="Elipsa 56"/>
          <p:cNvSpPr/>
          <p:nvPr/>
        </p:nvSpPr>
        <p:spPr>
          <a:xfrm>
            <a:off x="2571736" y="4286256"/>
            <a:ext cx="857245" cy="857232"/>
          </a:xfrm>
          <a:prstGeom prst="ellipse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contrasting" dir="t"/>
          </a:scene3d>
          <a:sp3d prstMaterial="metal">
            <a:bevelT w="38100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8" name="Elipsa 57"/>
          <p:cNvSpPr/>
          <p:nvPr/>
        </p:nvSpPr>
        <p:spPr>
          <a:xfrm>
            <a:off x="3428992" y="4286256"/>
            <a:ext cx="857245" cy="857232"/>
          </a:xfrm>
          <a:prstGeom prst="ellipse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contrasting" dir="t"/>
          </a:scene3d>
          <a:sp3d prstMaterial="dkEdge">
            <a:bevelT w="38100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9" name="Elipsa 58"/>
          <p:cNvSpPr/>
          <p:nvPr/>
        </p:nvSpPr>
        <p:spPr>
          <a:xfrm>
            <a:off x="4286248" y="4286256"/>
            <a:ext cx="857245" cy="857232"/>
          </a:xfrm>
          <a:prstGeom prst="ellipse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contrasting" dir="t"/>
          </a:scene3d>
          <a:sp3d prstMaterial="softEdge">
            <a:bevelT w="38100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0" name="Elipsa 59"/>
          <p:cNvSpPr/>
          <p:nvPr/>
        </p:nvSpPr>
        <p:spPr>
          <a:xfrm>
            <a:off x="5143504" y="4286256"/>
            <a:ext cx="857245" cy="857232"/>
          </a:xfrm>
          <a:prstGeom prst="ellipse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contrasting" dir="t"/>
          </a:scene3d>
          <a:sp3d prstMaterial="flat">
            <a:bevelT w="38100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1" name="Elipsa 60"/>
          <p:cNvSpPr/>
          <p:nvPr/>
        </p:nvSpPr>
        <p:spPr>
          <a:xfrm>
            <a:off x="6000760" y="4286256"/>
            <a:ext cx="857245" cy="857232"/>
          </a:xfrm>
          <a:prstGeom prst="ellipse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contrasting" dir="t"/>
          </a:scene3d>
          <a:sp3d prstMaterial="powder">
            <a:bevelT w="38100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2" name="Elipsa 61"/>
          <p:cNvSpPr/>
          <p:nvPr/>
        </p:nvSpPr>
        <p:spPr>
          <a:xfrm>
            <a:off x="6858016" y="4286256"/>
            <a:ext cx="857245" cy="857232"/>
          </a:xfrm>
          <a:prstGeom prst="ellipse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contrasting" dir="t"/>
          </a:scene3d>
          <a:sp3d prstMaterial="translucentPowder">
            <a:bevelT w="38100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3" name="Elipsa 62"/>
          <p:cNvSpPr/>
          <p:nvPr/>
        </p:nvSpPr>
        <p:spPr>
          <a:xfrm>
            <a:off x="7715283" y="4286256"/>
            <a:ext cx="857245" cy="857232"/>
          </a:xfrm>
          <a:prstGeom prst="ellipse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contrasting" dir="t"/>
          </a:scene3d>
          <a:sp3d prstMaterial="clear">
            <a:bevelT w="38100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4" name="Elipsa 63"/>
          <p:cNvSpPr/>
          <p:nvPr/>
        </p:nvSpPr>
        <p:spPr>
          <a:xfrm>
            <a:off x="0" y="5143512"/>
            <a:ext cx="857245" cy="857232"/>
          </a:xfrm>
          <a:prstGeom prst="ellipse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sunset" dir="t"/>
          </a:scene3d>
          <a:sp3d prstMaterial="matte">
            <a:bevelT w="38100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5" name="Elipsa 64"/>
          <p:cNvSpPr/>
          <p:nvPr/>
        </p:nvSpPr>
        <p:spPr>
          <a:xfrm>
            <a:off x="857224" y="5143512"/>
            <a:ext cx="857245" cy="857232"/>
          </a:xfrm>
          <a:prstGeom prst="ellipse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sunset" dir="t"/>
          </a:scene3d>
          <a:sp3d>
            <a:bevelT w="38100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6" name="Elipsa 65"/>
          <p:cNvSpPr/>
          <p:nvPr/>
        </p:nvSpPr>
        <p:spPr>
          <a:xfrm>
            <a:off x="1714480" y="5143512"/>
            <a:ext cx="857245" cy="857232"/>
          </a:xfrm>
          <a:prstGeom prst="ellipse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sunset" dir="t"/>
          </a:scene3d>
          <a:sp3d prstMaterial="plastic">
            <a:bevelT w="38100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7" name="Elipsa 66"/>
          <p:cNvSpPr/>
          <p:nvPr/>
        </p:nvSpPr>
        <p:spPr>
          <a:xfrm>
            <a:off x="2571736" y="5143512"/>
            <a:ext cx="857245" cy="857232"/>
          </a:xfrm>
          <a:prstGeom prst="ellipse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sunset" dir="t"/>
          </a:scene3d>
          <a:sp3d prstMaterial="metal">
            <a:bevelT w="38100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8" name="Elipsa 67"/>
          <p:cNvSpPr/>
          <p:nvPr/>
        </p:nvSpPr>
        <p:spPr>
          <a:xfrm>
            <a:off x="3428992" y="5143512"/>
            <a:ext cx="857245" cy="857232"/>
          </a:xfrm>
          <a:prstGeom prst="ellipse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sunset" dir="t"/>
          </a:scene3d>
          <a:sp3d prstMaterial="dkEdge">
            <a:bevelT w="38100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9" name="Elipsa 68"/>
          <p:cNvSpPr/>
          <p:nvPr/>
        </p:nvSpPr>
        <p:spPr>
          <a:xfrm>
            <a:off x="4286248" y="5143512"/>
            <a:ext cx="857245" cy="857232"/>
          </a:xfrm>
          <a:prstGeom prst="ellipse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sunset" dir="t"/>
          </a:scene3d>
          <a:sp3d prstMaterial="softEdge">
            <a:bevelT w="38100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0" name="Elipsa 69"/>
          <p:cNvSpPr/>
          <p:nvPr/>
        </p:nvSpPr>
        <p:spPr>
          <a:xfrm>
            <a:off x="5143504" y="5143512"/>
            <a:ext cx="857245" cy="857232"/>
          </a:xfrm>
          <a:prstGeom prst="ellipse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sunset" dir="t"/>
          </a:scene3d>
          <a:sp3d prstMaterial="flat">
            <a:bevelT w="38100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1" name="Elipsa 70"/>
          <p:cNvSpPr/>
          <p:nvPr/>
        </p:nvSpPr>
        <p:spPr>
          <a:xfrm>
            <a:off x="6000760" y="5143512"/>
            <a:ext cx="857245" cy="857232"/>
          </a:xfrm>
          <a:prstGeom prst="ellipse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sunset" dir="t"/>
          </a:scene3d>
          <a:sp3d prstMaterial="powder">
            <a:bevelT w="38100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2" name="Elipsa 71"/>
          <p:cNvSpPr/>
          <p:nvPr/>
        </p:nvSpPr>
        <p:spPr>
          <a:xfrm>
            <a:off x="6858016" y="5143512"/>
            <a:ext cx="857245" cy="857232"/>
          </a:xfrm>
          <a:prstGeom prst="ellipse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sunset" dir="t"/>
          </a:scene3d>
          <a:sp3d prstMaterial="translucentPowder">
            <a:bevelT w="38100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3" name="Elipsa 72"/>
          <p:cNvSpPr/>
          <p:nvPr/>
        </p:nvSpPr>
        <p:spPr>
          <a:xfrm>
            <a:off x="7715283" y="5143512"/>
            <a:ext cx="857245" cy="857232"/>
          </a:xfrm>
          <a:prstGeom prst="ellipse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sunset" dir="t"/>
          </a:scene3d>
          <a:sp3d prstMaterial="clear">
            <a:bevelT w="38100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4" name="Elipsa 73"/>
          <p:cNvSpPr/>
          <p:nvPr/>
        </p:nvSpPr>
        <p:spPr>
          <a:xfrm>
            <a:off x="0" y="6000768"/>
            <a:ext cx="857245" cy="857232"/>
          </a:xfrm>
          <a:prstGeom prst="ellipse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flat" dir="t"/>
          </a:scene3d>
          <a:sp3d prstMaterial="matte">
            <a:bevelT w="38100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5" name="Elipsa 74"/>
          <p:cNvSpPr/>
          <p:nvPr/>
        </p:nvSpPr>
        <p:spPr>
          <a:xfrm>
            <a:off x="857224" y="6000768"/>
            <a:ext cx="857245" cy="857232"/>
          </a:xfrm>
          <a:prstGeom prst="ellipse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flat" dir="t"/>
          </a:scene3d>
          <a:sp3d>
            <a:bevelT w="38100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6" name="Elipsa 75"/>
          <p:cNvSpPr/>
          <p:nvPr/>
        </p:nvSpPr>
        <p:spPr>
          <a:xfrm>
            <a:off x="1714480" y="6000768"/>
            <a:ext cx="857245" cy="857232"/>
          </a:xfrm>
          <a:prstGeom prst="ellipse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flat" dir="t"/>
          </a:scene3d>
          <a:sp3d prstMaterial="plastic">
            <a:bevelT w="38100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7" name="Elipsa 76"/>
          <p:cNvSpPr/>
          <p:nvPr/>
        </p:nvSpPr>
        <p:spPr>
          <a:xfrm>
            <a:off x="2571736" y="6000768"/>
            <a:ext cx="857245" cy="857232"/>
          </a:xfrm>
          <a:prstGeom prst="ellipse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flat" dir="t"/>
          </a:scene3d>
          <a:sp3d prstMaterial="metal">
            <a:bevelT w="38100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8" name="Elipsa 77"/>
          <p:cNvSpPr/>
          <p:nvPr/>
        </p:nvSpPr>
        <p:spPr>
          <a:xfrm>
            <a:off x="3428992" y="6000768"/>
            <a:ext cx="857245" cy="857232"/>
          </a:xfrm>
          <a:prstGeom prst="ellipse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flat" dir="t"/>
          </a:scene3d>
          <a:sp3d prstMaterial="dkEdge">
            <a:bevelT w="38100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9" name="Elipsa 78"/>
          <p:cNvSpPr/>
          <p:nvPr/>
        </p:nvSpPr>
        <p:spPr>
          <a:xfrm>
            <a:off x="4286248" y="6000768"/>
            <a:ext cx="857245" cy="857232"/>
          </a:xfrm>
          <a:prstGeom prst="ellipse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flat" dir="t"/>
          </a:scene3d>
          <a:sp3d prstMaterial="softEdge">
            <a:bevelT w="38100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0" name="Elipsa 79"/>
          <p:cNvSpPr/>
          <p:nvPr/>
        </p:nvSpPr>
        <p:spPr>
          <a:xfrm>
            <a:off x="5143504" y="6000768"/>
            <a:ext cx="857245" cy="857232"/>
          </a:xfrm>
          <a:prstGeom prst="ellipse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flat" dir="t"/>
          </a:scene3d>
          <a:sp3d prstMaterial="flat">
            <a:bevelT w="38100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1" name="Elipsa 80"/>
          <p:cNvSpPr/>
          <p:nvPr/>
        </p:nvSpPr>
        <p:spPr>
          <a:xfrm>
            <a:off x="6000760" y="6000768"/>
            <a:ext cx="857245" cy="857232"/>
          </a:xfrm>
          <a:prstGeom prst="ellipse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flat" dir="t"/>
          </a:scene3d>
          <a:sp3d prstMaterial="powder">
            <a:bevelT w="38100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2" name="Elipsa 81"/>
          <p:cNvSpPr/>
          <p:nvPr/>
        </p:nvSpPr>
        <p:spPr>
          <a:xfrm>
            <a:off x="6858016" y="6000768"/>
            <a:ext cx="857245" cy="857232"/>
          </a:xfrm>
          <a:prstGeom prst="ellipse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flat" dir="t"/>
          </a:scene3d>
          <a:sp3d prstMaterial="translucentPowder">
            <a:bevelT w="38100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3" name="Elipsa 82"/>
          <p:cNvSpPr/>
          <p:nvPr/>
        </p:nvSpPr>
        <p:spPr>
          <a:xfrm>
            <a:off x="7715283" y="6000768"/>
            <a:ext cx="857245" cy="857232"/>
          </a:xfrm>
          <a:prstGeom prst="ellipse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flat" dir="t"/>
          </a:scene3d>
          <a:sp3d prstMaterial="clear">
            <a:bevelT w="38100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Elipsa 73"/>
          <p:cNvSpPr/>
          <p:nvPr/>
        </p:nvSpPr>
        <p:spPr>
          <a:xfrm>
            <a:off x="0" y="0"/>
            <a:ext cx="857245" cy="857232"/>
          </a:xfrm>
          <a:prstGeom prst="ellipse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woPt" dir="t"/>
          </a:scene3d>
          <a:sp3d prstMaterial="matte">
            <a:bevelT w="38100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5" name="Elipsa 74"/>
          <p:cNvSpPr/>
          <p:nvPr/>
        </p:nvSpPr>
        <p:spPr>
          <a:xfrm>
            <a:off x="857224" y="0"/>
            <a:ext cx="857245" cy="857232"/>
          </a:xfrm>
          <a:prstGeom prst="ellipse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woPt" dir="t"/>
          </a:scene3d>
          <a:sp3d>
            <a:bevelT w="38100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6" name="Elipsa 75"/>
          <p:cNvSpPr/>
          <p:nvPr/>
        </p:nvSpPr>
        <p:spPr>
          <a:xfrm>
            <a:off x="1714480" y="0"/>
            <a:ext cx="857245" cy="857232"/>
          </a:xfrm>
          <a:prstGeom prst="ellipse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woPt" dir="t"/>
          </a:scene3d>
          <a:sp3d prstMaterial="plastic">
            <a:bevelT w="38100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7" name="Elipsa 76"/>
          <p:cNvSpPr/>
          <p:nvPr/>
        </p:nvSpPr>
        <p:spPr>
          <a:xfrm>
            <a:off x="2571736" y="0"/>
            <a:ext cx="857245" cy="857232"/>
          </a:xfrm>
          <a:prstGeom prst="ellipse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woPt" dir="t"/>
          </a:scene3d>
          <a:sp3d prstMaterial="metal">
            <a:bevelT w="38100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8" name="Elipsa 77"/>
          <p:cNvSpPr/>
          <p:nvPr/>
        </p:nvSpPr>
        <p:spPr>
          <a:xfrm>
            <a:off x="3428992" y="0"/>
            <a:ext cx="857245" cy="857232"/>
          </a:xfrm>
          <a:prstGeom prst="ellipse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woPt" dir="t"/>
          </a:scene3d>
          <a:sp3d prstMaterial="dkEdge">
            <a:bevelT w="38100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9" name="Elipsa 78"/>
          <p:cNvSpPr/>
          <p:nvPr/>
        </p:nvSpPr>
        <p:spPr>
          <a:xfrm>
            <a:off x="4286248" y="0"/>
            <a:ext cx="857245" cy="857232"/>
          </a:xfrm>
          <a:prstGeom prst="ellipse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woPt" dir="t"/>
          </a:scene3d>
          <a:sp3d prstMaterial="softEdge">
            <a:bevelT w="38100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0" name="Elipsa 79"/>
          <p:cNvSpPr/>
          <p:nvPr/>
        </p:nvSpPr>
        <p:spPr>
          <a:xfrm>
            <a:off x="5143504" y="0"/>
            <a:ext cx="857245" cy="857232"/>
          </a:xfrm>
          <a:prstGeom prst="ellipse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woPt" dir="t"/>
          </a:scene3d>
          <a:sp3d prstMaterial="flat">
            <a:bevelT w="38100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1" name="Elipsa 80"/>
          <p:cNvSpPr/>
          <p:nvPr/>
        </p:nvSpPr>
        <p:spPr>
          <a:xfrm>
            <a:off x="6000760" y="0"/>
            <a:ext cx="857245" cy="857232"/>
          </a:xfrm>
          <a:prstGeom prst="ellipse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woPt" dir="t"/>
          </a:scene3d>
          <a:sp3d prstMaterial="powder">
            <a:bevelT w="38100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2" name="Elipsa 81"/>
          <p:cNvSpPr/>
          <p:nvPr/>
        </p:nvSpPr>
        <p:spPr>
          <a:xfrm>
            <a:off x="6858016" y="0"/>
            <a:ext cx="857245" cy="857232"/>
          </a:xfrm>
          <a:prstGeom prst="ellipse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woPt" dir="t"/>
          </a:scene3d>
          <a:sp3d prstMaterial="translucentPowder">
            <a:bevelT w="38100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3" name="Elipsa 82"/>
          <p:cNvSpPr/>
          <p:nvPr/>
        </p:nvSpPr>
        <p:spPr>
          <a:xfrm>
            <a:off x="7715283" y="0"/>
            <a:ext cx="857245" cy="857232"/>
          </a:xfrm>
          <a:prstGeom prst="ellipse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twoPt" dir="t"/>
          </a:scene3d>
          <a:sp3d prstMaterial="clear">
            <a:bevelT w="38100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4" name="Elipsa 83"/>
          <p:cNvSpPr/>
          <p:nvPr/>
        </p:nvSpPr>
        <p:spPr>
          <a:xfrm>
            <a:off x="0" y="857232"/>
            <a:ext cx="857245" cy="857232"/>
          </a:xfrm>
          <a:prstGeom prst="ellipse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glow" dir="t"/>
          </a:scene3d>
          <a:sp3d prstMaterial="matte">
            <a:bevelT w="38100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5" name="Elipsa 84"/>
          <p:cNvSpPr/>
          <p:nvPr/>
        </p:nvSpPr>
        <p:spPr>
          <a:xfrm>
            <a:off x="857224" y="857232"/>
            <a:ext cx="857245" cy="857232"/>
          </a:xfrm>
          <a:prstGeom prst="ellipse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glow" dir="t"/>
          </a:scene3d>
          <a:sp3d>
            <a:bevelT w="38100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6" name="Elipsa 85"/>
          <p:cNvSpPr/>
          <p:nvPr/>
        </p:nvSpPr>
        <p:spPr>
          <a:xfrm>
            <a:off x="1714480" y="857232"/>
            <a:ext cx="857245" cy="857232"/>
          </a:xfrm>
          <a:prstGeom prst="ellipse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glow" dir="t"/>
          </a:scene3d>
          <a:sp3d prstMaterial="plastic">
            <a:bevelT w="38100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7" name="Elipsa 86"/>
          <p:cNvSpPr/>
          <p:nvPr/>
        </p:nvSpPr>
        <p:spPr>
          <a:xfrm>
            <a:off x="2571736" y="857232"/>
            <a:ext cx="857245" cy="857232"/>
          </a:xfrm>
          <a:prstGeom prst="ellipse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glow" dir="t"/>
          </a:scene3d>
          <a:sp3d prstMaterial="metal">
            <a:bevelT w="38100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8" name="Elipsa 87"/>
          <p:cNvSpPr/>
          <p:nvPr/>
        </p:nvSpPr>
        <p:spPr>
          <a:xfrm>
            <a:off x="3428992" y="857232"/>
            <a:ext cx="857245" cy="857232"/>
          </a:xfrm>
          <a:prstGeom prst="ellipse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glow" dir="t"/>
          </a:scene3d>
          <a:sp3d prstMaterial="dkEdge">
            <a:bevelT w="38100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9" name="Elipsa 88"/>
          <p:cNvSpPr/>
          <p:nvPr/>
        </p:nvSpPr>
        <p:spPr>
          <a:xfrm>
            <a:off x="4286248" y="857232"/>
            <a:ext cx="857245" cy="857232"/>
          </a:xfrm>
          <a:prstGeom prst="ellipse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glow" dir="t"/>
          </a:scene3d>
          <a:sp3d prstMaterial="softEdge">
            <a:bevelT w="38100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0" name="Elipsa 89"/>
          <p:cNvSpPr/>
          <p:nvPr/>
        </p:nvSpPr>
        <p:spPr>
          <a:xfrm>
            <a:off x="5143504" y="857232"/>
            <a:ext cx="857245" cy="857232"/>
          </a:xfrm>
          <a:prstGeom prst="ellipse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glow" dir="t"/>
          </a:scene3d>
          <a:sp3d prstMaterial="flat">
            <a:bevelT w="38100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1" name="Elipsa 90"/>
          <p:cNvSpPr/>
          <p:nvPr/>
        </p:nvSpPr>
        <p:spPr>
          <a:xfrm>
            <a:off x="6000760" y="857232"/>
            <a:ext cx="857245" cy="857232"/>
          </a:xfrm>
          <a:prstGeom prst="ellipse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glow" dir="t"/>
          </a:scene3d>
          <a:sp3d prstMaterial="powder">
            <a:bevelT w="38100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2" name="Elipsa 91"/>
          <p:cNvSpPr/>
          <p:nvPr/>
        </p:nvSpPr>
        <p:spPr>
          <a:xfrm>
            <a:off x="6858016" y="857232"/>
            <a:ext cx="857245" cy="857232"/>
          </a:xfrm>
          <a:prstGeom prst="ellipse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glow" dir="t"/>
          </a:scene3d>
          <a:sp3d prstMaterial="translucentPowder">
            <a:bevelT w="38100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3" name="Elipsa 92"/>
          <p:cNvSpPr/>
          <p:nvPr/>
        </p:nvSpPr>
        <p:spPr>
          <a:xfrm>
            <a:off x="7715283" y="857232"/>
            <a:ext cx="857245" cy="857232"/>
          </a:xfrm>
          <a:prstGeom prst="ellipse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glow" dir="t"/>
          </a:scene3d>
          <a:sp3d prstMaterial="clear">
            <a:bevelT w="38100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4" name="Elipsa 93"/>
          <p:cNvSpPr/>
          <p:nvPr/>
        </p:nvSpPr>
        <p:spPr>
          <a:xfrm>
            <a:off x="0" y="1714488"/>
            <a:ext cx="857245" cy="857232"/>
          </a:xfrm>
          <a:prstGeom prst="ellipse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brightRoom" dir="t"/>
          </a:scene3d>
          <a:sp3d prstMaterial="matte">
            <a:bevelT w="38100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5" name="Elipsa 94"/>
          <p:cNvSpPr/>
          <p:nvPr/>
        </p:nvSpPr>
        <p:spPr>
          <a:xfrm>
            <a:off x="857224" y="1714488"/>
            <a:ext cx="857245" cy="857232"/>
          </a:xfrm>
          <a:prstGeom prst="ellipse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brightRoom" dir="t"/>
          </a:scene3d>
          <a:sp3d>
            <a:bevelT w="38100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6" name="Elipsa 95"/>
          <p:cNvSpPr/>
          <p:nvPr/>
        </p:nvSpPr>
        <p:spPr>
          <a:xfrm>
            <a:off x="1714480" y="1714488"/>
            <a:ext cx="857245" cy="857232"/>
          </a:xfrm>
          <a:prstGeom prst="ellipse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brightRoom" dir="t"/>
          </a:scene3d>
          <a:sp3d prstMaterial="plastic">
            <a:bevelT w="38100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7" name="Elipsa 96"/>
          <p:cNvSpPr/>
          <p:nvPr/>
        </p:nvSpPr>
        <p:spPr>
          <a:xfrm>
            <a:off x="2571736" y="1714488"/>
            <a:ext cx="857245" cy="857232"/>
          </a:xfrm>
          <a:prstGeom prst="ellipse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brightRoom" dir="t"/>
          </a:scene3d>
          <a:sp3d prstMaterial="metal">
            <a:bevelT w="38100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8" name="Elipsa 97"/>
          <p:cNvSpPr/>
          <p:nvPr/>
        </p:nvSpPr>
        <p:spPr>
          <a:xfrm>
            <a:off x="3428992" y="1714488"/>
            <a:ext cx="857245" cy="857232"/>
          </a:xfrm>
          <a:prstGeom prst="ellipse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brightRoom" dir="t"/>
          </a:scene3d>
          <a:sp3d prstMaterial="dkEdge">
            <a:bevelT w="38100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9" name="Elipsa 98"/>
          <p:cNvSpPr/>
          <p:nvPr/>
        </p:nvSpPr>
        <p:spPr>
          <a:xfrm>
            <a:off x="4286248" y="1714488"/>
            <a:ext cx="857245" cy="857232"/>
          </a:xfrm>
          <a:prstGeom prst="ellipse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brightRoom" dir="t"/>
          </a:scene3d>
          <a:sp3d prstMaterial="softEdge">
            <a:bevelT w="38100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0" name="Elipsa 99"/>
          <p:cNvSpPr/>
          <p:nvPr/>
        </p:nvSpPr>
        <p:spPr>
          <a:xfrm>
            <a:off x="5143504" y="1714488"/>
            <a:ext cx="857245" cy="857232"/>
          </a:xfrm>
          <a:prstGeom prst="ellipse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brightRoom" dir="t"/>
          </a:scene3d>
          <a:sp3d prstMaterial="flat">
            <a:bevelT w="38100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1" name="Elipsa 100"/>
          <p:cNvSpPr/>
          <p:nvPr/>
        </p:nvSpPr>
        <p:spPr>
          <a:xfrm>
            <a:off x="6000760" y="1714488"/>
            <a:ext cx="857245" cy="857232"/>
          </a:xfrm>
          <a:prstGeom prst="ellipse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brightRoom" dir="t"/>
          </a:scene3d>
          <a:sp3d prstMaterial="powder">
            <a:bevelT w="38100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2" name="Elipsa 101"/>
          <p:cNvSpPr/>
          <p:nvPr/>
        </p:nvSpPr>
        <p:spPr>
          <a:xfrm>
            <a:off x="6858016" y="1714488"/>
            <a:ext cx="857245" cy="857232"/>
          </a:xfrm>
          <a:prstGeom prst="ellipse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brightRoom" dir="t"/>
          </a:scene3d>
          <a:sp3d prstMaterial="translucentPowder">
            <a:bevelT w="38100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3" name="Elipsa 102"/>
          <p:cNvSpPr/>
          <p:nvPr/>
        </p:nvSpPr>
        <p:spPr>
          <a:xfrm>
            <a:off x="7715283" y="1714488"/>
            <a:ext cx="857245" cy="857232"/>
          </a:xfrm>
          <a:prstGeom prst="ellipse">
            <a:avLst/>
          </a:prstGeom>
          <a:solidFill>
            <a:srgbClr val="00B050"/>
          </a:solidFill>
          <a:ln>
            <a:noFill/>
          </a:ln>
          <a:scene3d>
            <a:camera prst="orthographicFront"/>
            <a:lightRig rig="brightRoom" dir="t"/>
          </a:scene3d>
          <a:sp3d prstMaterial="clear">
            <a:bevelT w="381000" h="381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5E9EFF"/>
            </a:gs>
            <a:gs pos="39999">
              <a:schemeClr val="tx1">
                <a:lumMod val="50000"/>
                <a:lumOff val="50000"/>
              </a:schemeClr>
            </a:gs>
            <a:gs pos="70000">
              <a:schemeClr val="tx1"/>
            </a:gs>
            <a:gs pos="100000">
              <a:schemeClr val="bg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/>
          <p:cNvSpPr/>
          <p:nvPr/>
        </p:nvSpPr>
        <p:spPr>
          <a:xfrm>
            <a:off x="0" y="-142900"/>
            <a:ext cx="30373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1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T€kśt</a:t>
            </a:r>
            <a:r>
              <a:rPr lang="pl-PL" sz="5400" b="1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sym typeface="Wingdings" pitchFamily="2" charset="2"/>
              </a:rPr>
              <a:t></a:t>
            </a:r>
            <a:endParaRPr lang="pl-PL" sz="5400" b="1" cap="none" spc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Prostokąt 5"/>
          <p:cNvSpPr/>
          <p:nvPr/>
        </p:nvSpPr>
        <p:spPr>
          <a:xfrm>
            <a:off x="3000364" y="-142900"/>
            <a:ext cx="30373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T€kśt</a:t>
            </a:r>
            <a:r>
              <a:rPr lang="pl-PL" sz="5400" b="1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sym typeface="Wingdings" pitchFamily="2" charset="2"/>
              </a:rPr>
              <a:t></a:t>
            </a:r>
            <a:endParaRPr lang="pl-PL" sz="5400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7" name="Prostokąt 6"/>
          <p:cNvSpPr/>
          <p:nvPr/>
        </p:nvSpPr>
        <p:spPr>
          <a:xfrm>
            <a:off x="6072198" y="-142900"/>
            <a:ext cx="30373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T€kśt</a:t>
            </a:r>
            <a:r>
              <a:rPr lang="pl-PL" sz="540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sym typeface="Wingdings" pitchFamily="2" charset="2"/>
              </a:rPr>
              <a:t></a:t>
            </a:r>
            <a:endParaRPr lang="pl-PL" sz="540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Prostokąt 7"/>
          <p:cNvSpPr/>
          <p:nvPr/>
        </p:nvSpPr>
        <p:spPr>
          <a:xfrm>
            <a:off x="0" y="428604"/>
            <a:ext cx="30373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rPr>
              <a:t>T€kśt</a:t>
            </a:r>
            <a:r>
              <a:rPr lang="pl-PL" sz="5400" smtClean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  <a:sym typeface="Wingdings" pitchFamily="2" charset="2"/>
              </a:rPr>
              <a:t></a:t>
            </a:r>
            <a:endParaRPr lang="pl-PL" sz="5400">
              <a:ln w="10160">
                <a:solidFill>
                  <a:schemeClr val="accent1"/>
                </a:solidFill>
                <a:prstDash val="solid"/>
              </a:ln>
              <a:solidFill>
                <a:srgbClr val="FFFFFF"/>
              </a:solidFill>
              <a:effectLst>
                <a:outerShdw blurRad="38100" dist="32000" dir="540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9" name="Prostokąt 8"/>
          <p:cNvSpPr/>
          <p:nvPr/>
        </p:nvSpPr>
        <p:spPr>
          <a:xfrm>
            <a:off x="3000364" y="428604"/>
            <a:ext cx="30373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1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T€kśt</a:t>
            </a:r>
            <a:r>
              <a:rPr lang="pl-PL" sz="5400" b="1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sym typeface="Wingdings" pitchFamily="2" charset="2"/>
              </a:rPr>
              <a:t></a:t>
            </a:r>
            <a:endParaRPr lang="pl-PL" sz="5400" b="1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sp>
        <p:nvSpPr>
          <p:cNvPr id="10" name="Prostokąt 9"/>
          <p:cNvSpPr/>
          <p:nvPr/>
        </p:nvSpPr>
        <p:spPr>
          <a:xfrm>
            <a:off x="6072198" y="428604"/>
            <a:ext cx="31270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1" spc="10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T€kśt</a:t>
            </a:r>
            <a:r>
              <a:rPr lang="pl-PL" sz="5400" b="1" spc="10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satMod val="280000"/>
                    <a:tint val="100000"/>
                    <a:alpha val="57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  <a:sym typeface="Wingdings" pitchFamily="2" charset="2"/>
              </a:rPr>
              <a:t></a:t>
            </a:r>
            <a:endParaRPr lang="pl-PL" sz="5400" b="1" spc="10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chemeClr val="accent1">
                  <a:satMod val="280000"/>
                  <a:tint val="100000"/>
                  <a:alpha val="5700"/>
                </a:schemeClr>
              </a:solid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</p:txBody>
      </p:sp>
      <p:sp>
        <p:nvSpPr>
          <p:cNvPr id="11" name="Prostokąt 10"/>
          <p:cNvSpPr/>
          <p:nvPr/>
        </p:nvSpPr>
        <p:spPr>
          <a:xfrm>
            <a:off x="0" y="1071546"/>
            <a:ext cx="30821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1" spc="5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T€kśt</a:t>
            </a:r>
            <a:r>
              <a:rPr lang="pl-PL" sz="5400" b="1" spc="5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sym typeface="Wingdings" pitchFamily="2" charset="2"/>
              </a:rPr>
              <a:t></a:t>
            </a:r>
            <a:endParaRPr lang="pl-PL" sz="5400" b="1" spc="5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12" name="Prostokąt 11"/>
          <p:cNvSpPr/>
          <p:nvPr/>
        </p:nvSpPr>
        <p:spPr>
          <a:xfrm>
            <a:off x="3000364" y="1071546"/>
            <a:ext cx="30821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1" spc="5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T€kśt</a:t>
            </a:r>
            <a:r>
              <a:rPr lang="pl-PL" sz="5400" b="1" spc="5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sym typeface="Wingdings" pitchFamily="2" charset="2"/>
              </a:rPr>
              <a:t></a:t>
            </a:r>
            <a:endParaRPr lang="pl-PL" sz="5400" b="1" spc="5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13" name="Prostokąt 12"/>
          <p:cNvSpPr/>
          <p:nvPr/>
        </p:nvSpPr>
        <p:spPr>
          <a:xfrm>
            <a:off x="6072198" y="1071546"/>
            <a:ext cx="30373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T€kśt</a:t>
            </a:r>
            <a:r>
              <a:rPr lang="pl-PL" sz="5400" b="1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accent1">
                    <a:satMod val="200000"/>
                    <a:tint val="3000"/>
                  </a:schemeClr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  <a:sym typeface="Wingdings" pitchFamily="2" charset="2"/>
              </a:rPr>
              <a:t></a:t>
            </a:r>
            <a:endParaRPr lang="pl-PL" sz="5400" b="1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  <p:sp>
        <p:nvSpPr>
          <p:cNvPr id="14" name="Prostokąt 13"/>
          <p:cNvSpPr/>
          <p:nvPr/>
        </p:nvSpPr>
        <p:spPr>
          <a:xfrm>
            <a:off x="0" y="1719852"/>
            <a:ext cx="321684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1" spc="200" smtClean="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chemeClr val="accent3">
                    <a:satMod val="200000"/>
                    <a:alpha val="50000"/>
                  </a:schemeClr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</a:rPr>
              <a:t>T€kśt</a:t>
            </a:r>
            <a:r>
              <a:rPr lang="pl-PL" sz="5400" b="1" spc="200" smtClean="0">
                <a:ln w="29210">
                  <a:solidFill>
                    <a:schemeClr val="accent3">
                      <a:tint val="10000"/>
                    </a:schemeClr>
                  </a:solidFill>
                </a:ln>
                <a:solidFill>
                  <a:schemeClr val="accent3">
                    <a:satMod val="200000"/>
                    <a:alpha val="50000"/>
                  </a:schemeClr>
                </a:solidFill>
                <a:effectLst>
                  <a:innerShdw blurRad="50800" dist="50800" dir="8100000">
                    <a:srgbClr val="7D7D7D">
                      <a:alpha val="73000"/>
                    </a:srgbClr>
                  </a:innerShdw>
                </a:effectLst>
                <a:sym typeface="Wingdings" pitchFamily="2" charset="2"/>
              </a:rPr>
              <a:t></a:t>
            </a:r>
            <a:endParaRPr lang="pl-PL" sz="5400" b="1" spc="200">
              <a:ln w="29210">
                <a:solidFill>
                  <a:schemeClr val="accent3">
                    <a:tint val="10000"/>
                  </a:schemeClr>
                </a:solidFill>
              </a:ln>
              <a:solidFill>
                <a:schemeClr val="accent3">
                  <a:satMod val="200000"/>
                  <a:alpha val="50000"/>
                </a:schemeClr>
              </a:solidFill>
              <a:effectLst>
                <a:innerShdw blurRad="50800" dist="50800" dir="8100000">
                  <a:srgbClr val="7D7D7D">
                    <a:alpha val="73000"/>
                  </a:srgbClr>
                </a:innerShdw>
              </a:effectLst>
            </a:endParaRPr>
          </a:p>
        </p:txBody>
      </p:sp>
      <p:sp>
        <p:nvSpPr>
          <p:cNvPr id="15" name="Prostokąt 14"/>
          <p:cNvSpPr/>
          <p:nvPr/>
        </p:nvSpPr>
        <p:spPr>
          <a:xfrm>
            <a:off x="3000364" y="1719852"/>
            <a:ext cx="30373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1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T€kśt</a:t>
            </a:r>
            <a:r>
              <a:rPr lang="pl-PL" sz="5400" b="1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  <a:sym typeface="Wingdings" pitchFamily="2" charset="2"/>
              </a:rPr>
              <a:t></a:t>
            </a:r>
            <a:endParaRPr lang="pl-PL" sz="5400" b="1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6" name="Prostokąt 15"/>
          <p:cNvSpPr/>
          <p:nvPr/>
        </p:nvSpPr>
        <p:spPr>
          <a:xfrm>
            <a:off x="6072198" y="1719852"/>
            <a:ext cx="30373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1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T€kśt</a:t>
            </a:r>
            <a:r>
              <a:rPr lang="pl-PL" sz="5400" b="1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sym typeface="Wingdings" pitchFamily="2" charset="2"/>
              </a:rPr>
              <a:t></a:t>
            </a:r>
            <a:endParaRPr lang="pl-PL" sz="5400" b="1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  <p:sp>
        <p:nvSpPr>
          <p:cNvPr id="17" name="Prostokąt 16"/>
          <p:cNvSpPr/>
          <p:nvPr/>
        </p:nvSpPr>
        <p:spPr>
          <a:xfrm>
            <a:off x="0" y="2357430"/>
            <a:ext cx="30373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T€kśt</a:t>
            </a:r>
            <a:r>
              <a:rPr lang="pl-PL" sz="5400" b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sym typeface="Wingdings" pitchFamily="2" charset="2"/>
              </a:rPr>
              <a:t></a:t>
            </a:r>
            <a:endParaRPr lang="pl-PL" sz="5400" b="1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  <p:sp>
        <p:nvSpPr>
          <p:cNvPr id="18" name="Prostokąt 17"/>
          <p:cNvSpPr/>
          <p:nvPr/>
        </p:nvSpPr>
        <p:spPr>
          <a:xfrm>
            <a:off x="3000364" y="2285992"/>
            <a:ext cx="30373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T€kśt</a:t>
            </a:r>
            <a:r>
              <a:rPr lang="pl-PL" sz="5400" b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sym typeface="Wingdings" pitchFamily="2" charset="2"/>
              </a:rPr>
              <a:t></a:t>
            </a:r>
            <a:endParaRPr lang="pl-PL" sz="5400" b="1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19" name="Prostokąt 18"/>
          <p:cNvSpPr/>
          <p:nvPr/>
        </p:nvSpPr>
        <p:spPr>
          <a:xfrm>
            <a:off x="6072198" y="2505670"/>
            <a:ext cx="30373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1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</a:rPr>
              <a:t>T€kśt</a:t>
            </a:r>
            <a:r>
              <a:rPr lang="pl-PL" sz="5400" b="1" smtClean="0">
                <a:ln w="24500" cmpd="dbl">
                  <a:solidFill>
                    <a:schemeClr val="accent2">
                      <a:shade val="85000"/>
                      <a:satMod val="155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2">
                        <a:tint val="10000"/>
                        <a:satMod val="155000"/>
                      </a:schemeClr>
                    </a:gs>
                    <a:gs pos="60000">
                      <a:schemeClr val="accent2">
                        <a:tint val="30000"/>
                        <a:satMod val="155000"/>
                      </a:schemeClr>
                    </a:gs>
                    <a:gs pos="100000">
                      <a:schemeClr val="accent2">
                        <a:tint val="73000"/>
                        <a:satMod val="155000"/>
                      </a:schemeClr>
                    </a:gs>
                  </a:gsLst>
                  <a:lin ang="5400000"/>
                </a:gradFill>
                <a:effectLst>
                  <a:outerShdw blurRad="38100" dist="38100" dir="7020000" algn="tl">
                    <a:srgbClr val="000000">
                      <a:alpha val="35000"/>
                    </a:srgbClr>
                  </a:outerShdw>
                </a:effectLst>
                <a:sym typeface="Wingdings" pitchFamily="2" charset="2"/>
              </a:rPr>
              <a:t></a:t>
            </a:r>
            <a:endParaRPr lang="pl-PL" sz="5400" b="1">
              <a:ln w="24500" cmpd="dbl">
                <a:solidFill>
                  <a:schemeClr val="accent2">
                    <a:shade val="85000"/>
                    <a:satMod val="155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2">
                      <a:tint val="10000"/>
                      <a:satMod val="155000"/>
                    </a:schemeClr>
                  </a:gs>
                  <a:gs pos="60000">
                    <a:schemeClr val="accent2">
                      <a:tint val="30000"/>
                      <a:satMod val="155000"/>
                    </a:schemeClr>
                  </a:gs>
                  <a:gs pos="100000">
                    <a:schemeClr val="accent2">
                      <a:tint val="73000"/>
                      <a:satMod val="155000"/>
                    </a:schemeClr>
                  </a:gs>
                </a:gsLst>
                <a:lin ang="5400000"/>
              </a:gradFill>
              <a:effectLst>
                <a:outerShdw blurRad="38100" dist="38100" dir="7020000" algn="tl">
                  <a:srgbClr val="000000">
                    <a:alpha val="35000"/>
                  </a:srgbClr>
                </a:outerShdw>
              </a:effectLst>
            </a:endParaRPr>
          </a:p>
        </p:txBody>
      </p:sp>
      <p:sp>
        <p:nvSpPr>
          <p:cNvPr id="20" name="Prostokąt 19"/>
          <p:cNvSpPr/>
          <p:nvPr/>
        </p:nvSpPr>
        <p:spPr>
          <a:xfrm>
            <a:off x="0" y="3071810"/>
            <a:ext cx="33066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1" spc="30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T€kśt</a:t>
            </a:r>
            <a:r>
              <a:rPr lang="pl-PL" sz="5400" b="1" spc="30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sym typeface="Wingdings" pitchFamily="2" charset="2"/>
              </a:rPr>
              <a:t></a:t>
            </a:r>
            <a:endParaRPr lang="pl-PL" sz="5400" b="1" spc="30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21" name="Prostokąt 20"/>
          <p:cNvSpPr/>
          <p:nvPr/>
        </p:nvSpPr>
        <p:spPr>
          <a:xfrm>
            <a:off x="3000364" y="2934298"/>
            <a:ext cx="30373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T€kśt</a:t>
            </a:r>
            <a:r>
              <a:rPr lang="pl-PL" sz="5400" b="1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sym typeface="Wingdings" pitchFamily="2" charset="2"/>
              </a:rPr>
              <a:t></a:t>
            </a:r>
            <a:endParaRPr lang="pl-PL" sz="5400" b="1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2" name="Prostokąt 21"/>
          <p:cNvSpPr/>
          <p:nvPr/>
        </p:nvSpPr>
        <p:spPr>
          <a:xfrm>
            <a:off x="6072198" y="3220050"/>
            <a:ext cx="30373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T€kśt</a:t>
            </a:r>
            <a:r>
              <a:rPr lang="pl-PL" sz="5400" b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sym typeface="Wingdings" pitchFamily="2" charset="2"/>
              </a:rPr>
              <a:t></a:t>
            </a:r>
            <a:endParaRPr lang="pl-PL" sz="5400" b="1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23" name="Prostokąt 22"/>
          <p:cNvSpPr/>
          <p:nvPr/>
        </p:nvSpPr>
        <p:spPr>
          <a:xfrm>
            <a:off x="0" y="3714752"/>
            <a:ext cx="30373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1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T€kśt</a:t>
            </a:r>
            <a:r>
              <a:rPr lang="pl-PL" sz="5400" b="1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sym typeface="Wingdings" pitchFamily="2" charset="2"/>
              </a:rPr>
              <a:t></a:t>
            </a:r>
            <a:endParaRPr lang="pl-PL" sz="5400" b="1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24" name="Prostokąt 23"/>
          <p:cNvSpPr/>
          <p:nvPr/>
        </p:nvSpPr>
        <p:spPr>
          <a:xfrm>
            <a:off x="2857488" y="3577240"/>
            <a:ext cx="32394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l-PL" sz="5400" b="1" cap="all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T€kśt</a:t>
            </a:r>
            <a:r>
              <a:rPr lang="pl-PL" sz="5400" b="1" cap="all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sym typeface="Wingdings" pitchFamily="2" charset="2"/>
              </a:rPr>
              <a:t></a:t>
            </a:r>
            <a:endParaRPr lang="pl-PL" sz="5400" b="1" cap="all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25" name="Prostokąt 24"/>
          <p:cNvSpPr/>
          <p:nvPr/>
        </p:nvSpPr>
        <p:spPr>
          <a:xfrm>
            <a:off x="6072198" y="3862992"/>
            <a:ext cx="31719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pl-PL" sz="5400" b="1" spc="15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T€kśt</a:t>
            </a:r>
            <a:r>
              <a:rPr lang="pl-PL" sz="5400" b="1" spc="150" smtClean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sym typeface="Wingdings" pitchFamily="2" charset="2"/>
              </a:rPr>
              <a:t></a:t>
            </a:r>
            <a:endParaRPr lang="pl-PL" sz="5400" b="1" spc="15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26" name="Prostokąt 25"/>
          <p:cNvSpPr/>
          <p:nvPr/>
        </p:nvSpPr>
        <p:spPr>
          <a:xfrm>
            <a:off x="0" y="4357694"/>
            <a:ext cx="30373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pl-PL" sz="5400" b="1" smtClean="0">
                <a:ln w="50800"/>
                <a:solidFill>
                  <a:schemeClr val="bg1">
                    <a:shade val="50000"/>
                  </a:schemeClr>
                </a:solidFill>
              </a:rPr>
              <a:t>T€kśt</a:t>
            </a:r>
            <a:r>
              <a:rPr lang="pl-PL" sz="5400" b="1" smtClean="0">
                <a:ln w="50800"/>
                <a:solidFill>
                  <a:schemeClr val="bg1">
                    <a:shade val="50000"/>
                  </a:schemeClr>
                </a:solidFill>
                <a:sym typeface="Wingdings" pitchFamily="2" charset="2"/>
              </a:rPr>
              <a:t></a:t>
            </a:r>
            <a:endParaRPr lang="pl-PL" sz="5400" b="1">
              <a:ln w="50800"/>
              <a:solidFill>
                <a:schemeClr val="bg1">
                  <a:shade val="50000"/>
                </a:schemeClr>
              </a:solidFill>
            </a:endParaRPr>
          </a:p>
        </p:txBody>
      </p:sp>
      <p:sp>
        <p:nvSpPr>
          <p:cNvPr id="27" name="Prostokąt 26"/>
          <p:cNvSpPr/>
          <p:nvPr/>
        </p:nvSpPr>
        <p:spPr>
          <a:xfrm>
            <a:off x="3000364" y="4505934"/>
            <a:ext cx="30373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pl-PL" sz="5400" b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T€kśt</a:t>
            </a:r>
            <a:r>
              <a:rPr lang="pl-PL" sz="5400" b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sym typeface="Wingdings" pitchFamily="2" charset="2"/>
              </a:rPr>
              <a:t></a:t>
            </a:r>
            <a:endParaRPr lang="pl-PL" sz="5400" b="1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8" name="Prostokąt 27"/>
          <p:cNvSpPr/>
          <p:nvPr/>
        </p:nvSpPr>
        <p:spPr>
          <a:xfrm>
            <a:off x="6072198" y="4505934"/>
            <a:ext cx="30373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pl-PL" sz="5400" b="1" smtClean="0">
                <a:ln/>
                <a:solidFill>
                  <a:schemeClr val="accent3"/>
                </a:solidFill>
              </a:rPr>
              <a:t>T€kśt</a:t>
            </a:r>
            <a:r>
              <a:rPr lang="pl-PL" sz="5400" b="1" smtClean="0">
                <a:ln/>
                <a:solidFill>
                  <a:schemeClr val="accent3"/>
                </a:solidFill>
                <a:sym typeface="Wingdings" pitchFamily="2" charset="2"/>
              </a:rPr>
              <a:t></a:t>
            </a:r>
            <a:endParaRPr lang="pl-PL" sz="5400" b="1">
              <a:ln/>
              <a:solidFill>
                <a:schemeClr val="accent3"/>
              </a:solidFill>
            </a:endParaRPr>
          </a:p>
        </p:txBody>
      </p:sp>
      <p:sp>
        <p:nvSpPr>
          <p:cNvPr id="29" name="Prostokąt 28"/>
          <p:cNvSpPr/>
          <p:nvPr/>
        </p:nvSpPr>
        <p:spPr>
          <a:xfrm>
            <a:off x="0" y="5000636"/>
            <a:ext cx="32394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pl-PL" sz="5400" b="1" cap="all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T€kśt</a:t>
            </a:r>
            <a:r>
              <a:rPr lang="pl-PL" sz="5400" b="1" cap="all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  <a:sym typeface="Wingdings" pitchFamily="2" charset="2"/>
              </a:rPr>
              <a:t></a:t>
            </a:r>
            <a:endParaRPr lang="pl-PL" sz="5400" b="1" cap="all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30" name="Prostokąt 29"/>
          <p:cNvSpPr/>
          <p:nvPr/>
        </p:nvSpPr>
        <p:spPr>
          <a:xfrm>
            <a:off x="3034892" y="5220314"/>
            <a:ext cx="30373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/>
            </a:scene3d>
            <a:sp3d contourW="19050" prstMaterial="clear">
              <a:bevelT w="50800" h="50800"/>
              <a:contourClr>
                <a:schemeClr val="accent5">
                  <a:tint val="70000"/>
                  <a:satMod val="180000"/>
                  <a:alpha val="70000"/>
                </a:schemeClr>
              </a:contourClr>
            </a:sp3d>
          </a:bodyPr>
          <a:lstStyle/>
          <a:p>
            <a:pPr algn="ctr"/>
            <a:r>
              <a:rPr lang="pl-PL" sz="5400" b="1" smtClean="0">
                <a:ln/>
                <a:solidFill>
                  <a:schemeClr val="accent5">
                    <a:tint val="50000"/>
                    <a:satMod val="180000"/>
                  </a:schemeClr>
                </a:solidFill>
              </a:rPr>
              <a:t>T€kśt</a:t>
            </a:r>
            <a:r>
              <a:rPr lang="pl-PL" sz="5400" b="1" smtClean="0">
                <a:ln/>
                <a:solidFill>
                  <a:schemeClr val="accent5">
                    <a:tint val="50000"/>
                    <a:satMod val="180000"/>
                  </a:schemeClr>
                </a:solidFill>
                <a:sym typeface="Wingdings" pitchFamily="2" charset="2"/>
              </a:rPr>
              <a:t></a:t>
            </a:r>
            <a:endParaRPr lang="pl-PL" sz="5400" b="1">
              <a:ln/>
              <a:solidFill>
                <a:schemeClr val="accent5">
                  <a:tint val="50000"/>
                  <a:satMod val="180000"/>
                </a:schemeClr>
              </a:solidFill>
            </a:endParaRPr>
          </a:p>
        </p:txBody>
      </p:sp>
      <p:sp>
        <p:nvSpPr>
          <p:cNvPr id="31" name="Prostokąt 30"/>
          <p:cNvSpPr/>
          <p:nvPr/>
        </p:nvSpPr>
        <p:spPr>
          <a:xfrm>
            <a:off x="6072198" y="5148876"/>
            <a:ext cx="30373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pl-PL" sz="5400" b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T€kśt</a:t>
            </a:r>
            <a:r>
              <a:rPr lang="pl-PL" sz="5400" b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sym typeface="Wingdings" pitchFamily="2" charset="2"/>
              </a:rPr>
              <a:t></a:t>
            </a:r>
            <a:endParaRPr lang="pl-PL" sz="5400" b="1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2" name="Prostokąt 31"/>
          <p:cNvSpPr/>
          <p:nvPr/>
        </p:nvSpPr>
        <p:spPr>
          <a:xfrm>
            <a:off x="0" y="6006132"/>
            <a:ext cx="30821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pl-PL" sz="5400" b="1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T€kśt</a:t>
            </a:r>
            <a:r>
              <a:rPr lang="pl-PL" sz="5400" b="1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sym typeface="Wingdings" pitchFamily="2" charset="2"/>
              </a:rPr>
              <a:t></a:t>
            </a:r>
            <a:endParaRPr lang="pl-PL" sz="5400" b="1" spc="5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3" name="Prostokąt 32"/>
          <p:cNvSpPr/>
          <p:nvPr/>
        </p:nvSpPr>
        <p:spPr>
          <a:xfrm>
            <a:off x="3000364" y="5929330"/>
            <a:ext cx="30373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pl-PL" sz="5400" b="1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T€kśt</a:t>
            </a:r>
            <a:r>
              <a:rPr lang="pl-PL" sz="5400" b="1" smtClean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sym typeface="Wingdings" pitchFamily="2" charset="2"/>
              </a:rPr>
              <a:t></a:t>
            </a:r>
            <a:endParaRPr lang="pl-PL" sz="5400" b="1">
              <a:ln>
                <a:prstDash val="solid"/>
              </a:ln>
              <a:gradFill rotWithShape="1">
                <a:gsLst>
                  <a:gs pos="0">
                    <a:schemeClr val="accent4">
                      <a:tint val="70000"/>
                      <a:satMod val="200000"/>
                    </a:schemeClr>
                  </a:gs>
                  <a:gs pos="40000">
                    <a:schemeClr val="accent4">
                      <a:tint val="90000"/>
                      <a:satMod val="130000"/>
                    </a:schemeClr>
                  </a:gs>
                  <a:gs pos="50000">
                    <a:schemeClr val="accent4">
                      <a:tint val="90000"/>
                      <a:satMod val="130000"/>
                    </a:schemeClr>
                  </a:gs>
                  <a:gs pos="68000">
                    <a:schemeClr val="accent4">
                      <a:tint val="90000"/>
                      <a:satMod val="130000"/>
                    </a:schemeClr>
                  </a:gs>
                  <a:gs pos="100000">
                    <a:schemeClr val="accent4">
                      <a:tint val="70000"/>
                      <a:satMod val="200000"/>
                    </a:schemeClr>
                  </a:gs>
                </a:gsLst>
                <a:lin ang="5400000"/>
              </a:gradFill>
              <a:effectLst>
                <a:outerShdw blurRad="88000" dist="50800" dir="5040000" algn="tl">
                  <a:schemeClr val="accent4">
                    <a:tint val="80000"/>
                    <a:satMod val="250000"/>
                    <a:alpha val="45000"/>
                  </a:schemeClr>
                </a:outerShdw>
              </a:effectLst>
            </a:endParaRPr>
          </a:p>
        </p:txBody>
      </p:sp>
      <p:sp>
        <p:nvSpPr>
          <p:cNvPr id="34" name="Prostokąt 33"/>
          <p:cNvSpPr/>
          <p:nvPr/>
        </p:nvSpPr>
        <p:spPr>
          <a:xfrm>
            <a:off x="6047495" y="5786454"/>
            <a:ext cx="32394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pl-PL" sz="5400" b="1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T€kśt</a:t>
            </a:r>
            <a:r>
              <a:rPr lang="pl-PL" sz="5400" b="1" cap="all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sym typeface="Wingdings" pitchFamily="2" charset="2"/>
              </a:rPr>
              <a:t></a:t>
            </a:r>
            <a:endParaRPr lang="pl-PL" sz="5400" b="1" cap="all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/>
          <p:cNvSpPr txBox="1"/>
          <p:nvPr/>
        </p:nvSpPr>
        <p:spPr>
          <a:xfrm>
            <a:off x="0" y="0"/>
            <a:ext cx="53578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6000" smtClean="0">
                <a:ln w="28575">
                  <a:solidFill>
                    <a:sysClr val="windowText" lastClr="000000">
                      <a:alpha val="41000"/>
                    </a:sysClr>
                  </a:solidFill>
                  <a:prstDash val="sysDot"/>
                </a:ln>
                <a:gradFill flip="none" rotWithShape="1">
                  <a:gsLst>
                    <a:gs pos="0">
                      <a:srgbClr val="FF0000"/>
                    </a:gs>
                    <a:gs pos="50000">
                      <a:srgbClr val="00B050">
                        <a:alpha val="50000"/>
                      </a:srgbClr>
                    </a:gs>
                    <a:gs pos="100000">
                      <a:srgbClr val="0070C0"/>
                    </a:gs>
                  </a:gsLst>
                  <a:lin ang="2700000" scaled="0"/>
                  <a:tileRect/>
                </a:gradFill>
              </a:rPr>
              <a:t>Q</a:t>
            </a:r>
            <a:r>
              <a:rPr lang="pl-PL" sz="6000" b="1" smtClean="0">
                <a:ln w="28575">
                  <a:solidFill>
                    <a:sysClr val="windowText" lastClr="000000">
                      <a:alpha val="41000"/>
                    </a:sysClr>
                  </a:solidFill>
                  <a:prstDash val="sysDot"/>
                </a:ln>
                <a:gradFill flip="none" rotWithShape="1">
                  <a:gsLst>
                    <a:gs pos="0">
                      <a:srgbClr val="FF0000"/>
                    </a:gs>
                    <a:gs pos="50000">
                      <a:srgbClr val="00B050">
                        <a:alpha val="50000"/>
                      </a:srgbClr>
                    </a:gs>
                    <a:gs pos="100000">
                      <a:srgbClr val="0070C0"/>
                    </a:gs>
                  </a:gsLst>
                  <a:lin ang="2700000" scaled="0"/>
                  <a:tileRect/>
                </a:gradFill>
              </a:rPr>
              <a:t>W</a:t>
            </a:r>
            <a:r>
              <a:rPr lang="pl-PL" sz="6000" i="1" smtClean="0">
                <a:ln w="28575">
                  <a:solidFill>
                    <a:sysClr val="windowText" lastClr="000000">
                      <a:alpha val="41000"/>
                    </a:sysClr>
                  </a:solidFill>
                  <a:prstDash val="sysDot"/>
                </a:ln>
                <a:gradFill flip="none" rotWithShape="1">
                  <a:gsLst>
                    <a:gs pos="0">
                      <a:srgbClr val="FF0000"/>
                    </a:gs>
                    <a:gs pos="50000">
                      <a:srgbClr val="00B050">
                        <a:alpha val="50000"/>
                      </a:srgbClr>
                    </a:gs>
                    <a:gs pos="100000">
                      <a:srgbClr val="0070C0"/>
                    </a:gs>
                  </a:gsLst>
                  <a:lin ang="2700000" scaled="0"/>
                  <a:tileRect/>
                </a:gradFill>
              </a:rPr>
              <a:t>E</a:t>
            </a:r>
            <a:r>
              <a:rPr lang="pl-PL" sz="6000" u="sng" smtClean="0">
                <a:ln w="28575">
                  <a:solidFill>
                    <a:sysClr val="windowText" lastClr="000000">
                      <a:alpha val="41000"/>
                    </a:sysClr>
                  </a:solidFill>
                  <a:prstDash val="sysDot"/>
                </a:ln>
                <a:gradFill flip="none" rotWithShape="1">
                  <a:gsLst>
                    <a:gs pos="0">
                      <a:srgbClr val="FF0000"/>
                    </a:gs>
                    <a:gs pos="50000">
                      <a:srgbClr val="00B050">
                        <a:alpha val="50000"/>
                      </a:srgbClr>
                    </a:gs>
                    <a:gs pos="100000">
                      <a:srgbClr val="0070C0"/>
                    </a:gs>
                  </a:gsLst>
                  <a:lin ang="2700000" scaled="0"/>
                  <a:tileRect/>
                </a:gradFill>
              </a:rPr>
              <a:t>R</a:t>
            </a:r>
            <a:r>
              <a:rPr lang="pl-PL" sz="6000" strike="sngStrike" smtClean="0">
                <a:ln w="28575">
                  <a:solidFill>
                    <a:sysClr val="windowText" lastClr="000000">
                      <a:alpha val="41000"/>
                    </a:sysClr>
                  </a:solidFill>
                  <a:prstDash val="sysDot"/>
                </a:ln>
                <a:gradFill flip="none" rotWithShape="1">
                  <a:gsLst>
                    <a:gs pos="0">
                      <a:srgbClr val="FF0000"/>
                    </a:gs>
                    <a:gs pos="50000">
                      <a:srgbClr val="00B050">
                        <a:alpha val="50000"/>
                      </a:srgbClr>
                    </a:gs>
                    <a:gs pos="100000">
                      <a:srgbClr val="0070C0"/>
                    </a:gs>
                  </a:gsLst>
                  <a:lin ang="2700000" scaled="0"/>
                  <a:tileRect/>
                </a:gradFill>
              </a:rPr>
              <a:t>T</a:t>
            </a:r>
            <a:r>
              <a:rPr lang="pl-PL" sz="6000" smtClean="0">
                <a:ln w="28575">
                  <a:solidFill>
                    <a:sysClr val="windowText" lastClr="000000">
                      <a:alpha val="41000"/>
                    </a:sysClr>
                  </a:solidFill>
                  <a:prstDash val="sysDot"/>
                </a:ln>
                <a:gradFill flip="none" rotWithShape="1">
                  <a:gsLst>
                    <a:gs pos="0">
                      <a:srgbClr val="FF0000"/>
                    </a:gs>
                    <a:gs pos="50000">
                      <a:srgbClr val="00B050">
                        <a:alpha val="50000"/>
                      </a:srgbClr>
                    </a:gs>
                    <a:gs pos="100000">
                      <a:srgbClr val="0070C0"/>
                    </a:gs>
                  </a:gsLst>
                  <a:lin ang="2700000" scaled="0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  <a:r>
              <a:rPr lang="pl-PL" sz="6000" spc="-300" smtClean="0">
                <a:ln w="28575">
                  <a:solidFill>
                    <a:sysClr val="windowText" lastClr="000000">
                      <a:alpha val="41000"/>
                    </a:sysClr>
                  </a:solidFill>
                  <a:prstDash val="sysDot"/>
                </a:ln>
                <a:gradFill flip="none" rotWithShape="1">
                  <a:gsLst>
                    <a:gs pos="0">
                      <a:srgbClr val="FF0000"/>
                    </a:gs>
                    <a:gs pos="50000">
                      <a:srgbClr val="00B050">
                        <a:alpha val="50000"/>
                      </a:srgbClr>
                    </a:gs>
                    <a:gs pos="100000">
                      <a:srgbClr val="0070C0"/>
                    </a:gs>
                  </a:gsLst>
                  <a:lin ang="2700000" scaled="0"/>
                  <a:tileRect/>
                </a:gradFill>
              </a:rPr>
              <a:t>UI</a:t>
            </a:r>
            <a:r>
              <a:rPr lang="pl-PL" sz="6000" spc="600" smtClean="0">
                <a:ln w="28575">
                  <a:solidFill>
                    <a:sysClr val="windowText" lastClr="000000">
                      <a:alpha val="41000"/>
                    </a:sysClr>
                  </a:solidFill>
                  <a:prstDash val="sysDot"/>
                </a:ln>
                <a:gradFill flip="none" rotWithShape="1">
                  <a:gsLst>
                    <a:gs pos="0">
                      <a:srgbClr val="FF0000"/>
                    </a:gs>
                    <a:gs pos="50000">
                      <a:srgbClr val="00B050">
                        <a:alpha val="50000"/>
                      </a:srgbClr>
                    </a:gs>
                    <a:gs pos="100000">
                      <a:srgbClr val="0070C0"/>
                    </a:gs>
                  </a:gsLst>
                  <a:lin ang="2700000" scaled="0"/>
                  <a:tileRect/>
                </a:gradFill>
              </a:rPr>
              <a:t>OP</a:t>
            </a:r>
            <a:r>
              <a:rPr lang="pl-PL" sz="6000" smtClean="0">
                <a:ln w="28575">
                  <a:solidFill>
                    <a:sysClr val="windowText" lastClr="000000">
                      <a:alpha val="41000"/>
                    </a:sysClr>
                  </a:solidFill>
                  <a:prstDash val="sysDot"/>
                </a:ln>
                <a:gradFill flip="none" rotWithShape="1">
                  <a:gsLst>
                    <a:gs pos="0">
                      <a:srgbClr val="FF0000"/>
                    </a:gs>
                    <a:gs pos="50000">
                      <a:srgbClr val="00B050">
                        <a:alpha val="50000"/>
                      </a:srgbClr>
                    </a:gs>
                    <a:gs pos="100000">
                      <a:srgbClr val="0070C0"/>
                    </a:gs>
                  </a:gsLst>
                  <a:lin ang="2700000" scaled="0"/>
                  <a:tileRect/>
                </a:gradFill>
              </a:rPr>
              <a:t>{}</a:t>
            </a:r>
            <a:endParaRPr lang="pl-PL" sz="6000" spc="600">
              <a:ln w="28575">
                <a:solidFill>
                  <a:sysClr val="windowText" lastClr="000000">
                    <a:alpha val="41000"/>
                  </a:sysClr>
                </a:solidFill>
                <a:prstDash val="sysDot"/>
              </a:ln>
              <a:gradFill flip="none" rotWithShape="1">
                <a:gsLst>
                  <a:gs pos="0">
                    <a:srgbClr val="FF0000"/>
                  </a:gs>
                  <a:gs pos="50000">
                    <a:srgbClr val="00B050">
                      <a:alpha val="50000"/>
                    </a:srgbClr>
                  </a:gs>
                  <a:gs pos="100000">
                    <a:srgbClr val="0070C0"/>
                  </a:gs>
                </a:gsLst>
                <a:lin ang="2700000" scaled="0"/>
                <a:tileRect/>
              </a:gradFill>
            </a:endParaRPr>
          </a:p>
        </p:txBody>
      </p:sp>
      <p:sp>
        <p:nvSpPr>
          <p:cNvPr id="5" name="pole tekstowe 4"/>
          <p:cNvSpPr txBox="1"/>
          <p:nvPr/>
        </p:nvSpPr>
        <p:spPr>
          <a:xfrm>
            <a:off x="0" y="785794"/>
            <a:ext cx="53578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6000" smtClean="0">
                <a:ln w="28575">
                  <a:solidFill>
                    <a:sysClr val="windowText" lastClr="000000">
                      <a:alpha val="41000"/>
                    </a:sysClr>
                  </a:solidFill>
                  <a:prstDash val="sysDot"/>
                </a:ln>
                <a:gradFill flip="none" rotWithShape="1">
                  <a:gsLst>
                    <a:gs pos="0">
                      <a:srgbClr val="FF0000"/>
                    </a:gs>
                    <a:gs pos="50000">
                      <a:srgbClr val="00B050">
                        <a:alpha val="50000"/>
                      </a:srgbClr>
                    </a:gs>
                    <a:gs pos="100000">
                      <a:srgbClr val="0070C0"/>
                    </a:gs>
                  </a:gsLst>
                  <a:lin ang="2700000" scaled="0"/>
                  <a:tileRect/>
                </a:gra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Q</a:t>
            </a:r>
            <a:r>
              <a:rPr lang="pl-PL" sz="6000" b="1" smtClean="0">
                <a:ln w="28575">
                  <a:solidFill>
                    <a:sysClr val="windowText" lastClr="000000">
                      <a:alpha val="41000"/>
                    </a:sysClr>
                  </a:solidFill>
                  <a:prstDash val="sysDot"/>
                </a:ln>
                <a:gradFill flip="none" rotWithShape="1">
                  <a:gsLst>
                    <a:gs pos="0">
                      <a:srgbClr val="FF0000"/>
                    </a:gs>
                    <a:gs pos="50000">
                      <a:srgbClr val="00B050">
                        <a:alpha val="50000"/>
                      </a:srgbClr>
                    </a:gs>
                    <a:gs pos="100000">
                      <a:srgbClr val="0070C0"/>
                    </a:gs>
                  </a:gsLst>
                  <a:lin ang="2700000" scaled="0"/>
                  <a:tileRect/>
                </a:gra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W</a:t>
            </a:r>
            <a:r>
              <a:rPr lang="pl-PL" sz="6000" i="1" smtClean="0">
                <a:ln w="28575">
                  <a:solidFill>
                    <a:sysClr val="windowText" lastClr="000000">
                      <a:alpha val="41000"/>
                    </a:sysClr>
                  </a:solidFill>
                  <a:prstDash val="sysDot"/>
                </a:ln>
                <a:gradFill flip="none" rotWithShape="1">
                  <a:gsLst>
                    <a:gs pos="0">
                      <a:srgbClr val="FF0000"/>
                    </a:gs>
                    <a:gs pos="50000">
                      <a:srgbClr val="00B050">
                        <a:alpha val="50000"/>
                      </a:srgbClr>
                    </a:gs>
                    <a:gs pos="100000">
                      <a:srgbClr val="0070C0"/>
                    </a:gs>
                  </a:gsLst>
                  <a:lin ang="2700000" scaled="0"/>
                  <a:tileRect/>
                </a:gra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E</a:t>
            </a:r>
            <a:r>
              <a:rPr lang="pl-PL" sz="6000" u="sng" smtClean="0">
                <a:ln w="28575">
                  <a:solidFill>
                    <a:sysClr val="windowText" lastClr="000000">
                      <a:alpha val="41000"/>
                    </a:sysClr>
                  </a:solidFill>
                  <a:prstDash val="sysDot"/>
                </a:ln>
                <a:gradFill flip="none" rotWithShape="1">
                  <a:gsLst>
                    <a:gs pos="0">
                      <a:srgbClr val="FF0000"/>
                    </a:gs>
                    <a:gs pos="50000">
                      <a:srgbClr val="00B050">
                        <a:alpha val="50000"/>
                      </a:srgbClr>
                    </a:gs>
                    <a:gs pos="100000">
                      <a:srgbClr val="0070C0"/>
                    </a:gs>
                  </a:gsLst>
                  <a:lin ang="2700000" scaled="0"/>
                  <a:tileRect/>
                </a:gra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R</a:t>
            </a:r>
            <a:r>
              <a:rPr lang="pl-PL" sz="6000" strike="sngStrike" smtClean="0">
                <a:ln w="28575">
                  <a:solidFill>
                    <a:sysClr val="windowText" lastClr="000000">
                      <a:alpha val="41000"/>
                    </a:sysClr>
                  </a:solidFill>
                  <a:prstDash val="sysDot"/>
                </a:ln>
                <a:gradFill flip="none" rotWithShape="1">
                  <a:gsLst>
                    <a:gs pos="0">
                      <a:srgbClr val="FF0000"/>
                    </a:gs>
                    <a:gs pos="50000">
                      <a:srgbClr val="00B050">
                        <a:alpha val="50000"/>
                      </a:srgbClr>
                    </a:gs>
                    <a:gs pos="100000">
                      <a:srgbClr val="0070C0"/>
                    </a:gs>
                  </a:gsLst>
                  <a:lin ang="2700000" scaled="0"/>
                  <a:tileRect/>
                </a:gra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T</a:t>
            </a:r>
            <a:r>
              <a:rPr lang="pl-PL" sz="6000" smtClean="0">
                <a:ln w="28575">
                  <a:solidFill>
                    <a:sysClr val="windowText" lastClr="000000">
                      <a:alpha val="41000"/>
                    </a:sysClr>
                  </a:solidFill>
                  <a:prstDash val="sysDot"/>
                </a:ln>
                <a:gradFill flip="none" rotWithShape="1">
                  <a:gsLst>
                    <a:gs pos="0">
                      <a:srgbClr val="FF0000"/>
                    </a:gs>
                    <a:gs pos="50000">
                      <a:srgbClr val="00B050">
                        <a:alpha val="50000"/>
                      </a:srgbClr>
                    </a:gs>
                    <a:gs pos="100000">
                      <a:srgbClr val="0070C0"/>
                    </a:gs>
                  </a:gsLst>
                  <a:lin ang="2700000" scaled="0"/>
                  <a:tileRect/>
                </a:gra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  <a:r>
              <a:rPr lang="pl-PL" sz="6000" spc="-300" smtClean="0">
                <a:ln w="28575">
                  <a:solidFill>
                    <a:sysClr val="windowText" lastClr="000000">
                      <a:alpha val="41000"/>
                    </a:sysClr>
                  </a:solidFill>
                  <a:prstDash val="sysDot"/>
                </a:ln>
                <a:gradFill flip="none" rotWithShape="1">
                  <a:gsLst>
                    <a:gs pos="0">
                      <a:srgbClr val="FF0000"/>
                    </a:gs>
                    <a:gs pos="50000">
                      <a:srgbClr val="00B050">
                        <a:alpha val="50000"/>
                      </a:srgbClr>
                    </a:gs>
                    <a:gs pos="100000">
                      <a:srgbClr val="0070C0"/>
                    </a:gs>
                  </a:gsLst>
                  <a:lin ang="2700000" scaled="0"/>
                  <a:tileRect/>
                </a:gra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UI</a:t>
            </a:r>
            <a:r>
              <a:rPr lang="pl-PL" sz="6000" spc="600" smtClean="0">
                <a:ln w="28575">
                  <a:solidFill>
                    <a:sysClr val="windowText" lastClr="000000">
                      <a:alpha val="41000"/>
                    </a:sysClr>
                  </a:solidFill>
                  <a:prstDash val="sysDot"/>
                </a:ln>
                <a:gradFill flip="none" rotWithShape="1">
                  <a:gsLst>
                    <a:gs pos="0">
                      <a:srgbClr val="FF0000"/>
                    </a:gs>
                    <a:gs pos="50000">
                      <a:srgbClr val="00B050">
                        <a:alpha val="50000"/>
                      </a:srgbClr>
                    </a:gs>
                    <a:gs pos="100000">
                      <a:srgbClr val="0070C0"/>
                    </a:gs>
                  </a:gsLst>
                  <a:lin ang="2700000" scaled="0"/>
                  <a:tileRect/>
                </a:gra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OP</a:t>
            </a:r>
            <a:r>
              <a:rPr lang="pl-PL" sz="6000" smtClean="0">
                <a:ln w="28575">
                  <a:solidFill>
                    <a:sysClr val="windowText" lastClr="000000">
                      <a:alpha val="41000"/>
                    </a:sysClr>
                  </a:solidFill>
                  <a:prstDash val="sysDot"/>
                </a:ln>
                <a:gradFill flip="none" rotWithShape="1">
                  <a:gsLst>
                    <a:gs pos="0">
                      <a:srgbClr val="FF0000"/>
                    </a:gs>
                    <a:gs pos="50000">
                      <a:srgbClr val="00B050">
                        <a:alpha val="50000"/>
                      </a:srgbClr>
                    </a:gs>
                    <a:gs pos="100000">
                      <a:srgbClr val="0070C0"/>
                    </a:gs>
                  </a:gsLst>
                  <a:lin ang="2700000" scaled="0"/>
                  <a:tileRect/>
                </a:gra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{}</a:t>
            </a:r>
            <a:endParaRPr lang="pl-PL" sz="6000" spc="600">
              <a:ln w="28575">
                <a:solidFill>
                  <a:sysClr val="windowText" lastClr="000000">
                    <a:alpha val="41000"/>
                  </a:sysClr>
                </a:solidFill>
                <a:prstDash val="sysDot"/>
              </a:ln>
              <a:gradFill flip="none" rotWithShape="1">
                <a:gsLst>
                  <a:gs pos="0">
                    <a:srgbClr val="FF0000"/>
                  </a:gs>
                  <a:gs pos="50000">
                    <a:srgbClr val="00B050">
                      <a:alpha val="50000"/>
                    </a:srgbClr>
                  </a:gs>
                  <a:gs pos="100000">
                    <a:srgbClr val="0070C0"/>
                  </a:gs>
                </a:gsLst>
                <a:lin ang="2700000" scaled="0"/>
                <a:tileRect/>
              </a:gra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6" name="pole tekstowe 5"/>
          <p:cNvSpPr txBox="1"/>
          <p:nvPr/>
        </p:nvSpPr>
        <p:spPr>
          <a:xfrm>
            <a:off x="4857752" y="0"/>
            <a:ext cx="53578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6000" smtClean="0">
                <a:ln w="28575">
                  <a:solidFill>
                    <a:sysClr val="windowText" lastClr="000000">
                      <a:alpha val="41000"/>
                    </a:sysClr>
                  </a:solidFill>
                  <a:prstDash val="sysDot"/>
                </a:ln>
                <a:gradFill flip="none" rotWithShape="1">
                  <a:gsLst>
                    <a:gs pos="0">
                      <a:srgbClr val="FF0000"/>
                    </a:gs>
                    <a:gs pos="50000">
                      <a:srgbClr val="00B050">
                        <a:alpha val="50000"/>
                      </a:srgbClr>
                    </a:gs>
                    <a:gs pos="100000">
                      <a:srgbClr val="0070C0"/>
                    </a:gs>
                  </a:gsLst>
                  <a:lin ang="2700000" scaled="0"/>
                  <a:tileRect/>
                </a:gradFill>
                <a:effectLst>
                  <a:reflection blurRad="6350" stA="55000" endA="300" endPos="45500" dir="5400000" sy="-100000" algn="bl" rotWithShape="0"/>
                </a:effectLst>
              </a:rPr>
              <a:t>Q</a:t>
            </a:r>
            <a:r>
              <a:rPr lang="pl-PL" sz="6000" b="1" smtClean="0">
                <a:ln w="28575">
                  <a:solidFill>
                    <a:sysClr val="windowText" lastClr="000000">
                      <a:alpha val="41000"/>
                    </a:sysClr>
                  </a:solidFill>
                  <a:prstDash val="sysDot"/>
                </a:ln>
                <a:gradFill flip="none" rotWithShape="1">
                  <a:gsLst>
                    <a:gs pos="0">
                      <a:srgbClr val="FF0000"/>
                    </a:gs>
                    <a:gs pos="50000">
                      <a:srgbClr val="00B050">
                        <a:alpha val="50000"/>
                      </a:srgbClr>
                    </a:gs>
                    <a:gs pos="100000">
                      <a:srgbClr val="0070C0"/>
                    </a:gs>
                  </a:gsLst>
                  <a:lin ang="2700000" scaled="0"/>
                  <a:tileRect/>
                </a:gradFill>
                <a:effectLst>
                  <a:reflection blurRad="6350" stA="55000" endA="300" endPos="45500" dir="5400000" sy="-100000" algn="bl" rotWithShape="0"/>
                </a:effectLst>
              </a:rPr>
              <a:t>W</a:t>
            </a:r>
            <a:r>
              <a:rPr lang="pl-PL" sz="6000" i="1" smtClean="0">
                <a:ln w="28575">
                  <a:solidFill>
                    <a:sysClr val="windowText" lastClr="000000">
                      <a:alpha val="41000"/>
                    </a:sysClr>
                  </a:solidFill>
                  <a:prstDash val="sysDot"/>
                </a:ln>
                <a:gradFill flip="none" rotWithShape="1">
                  <a:gsLst>
                    <a:gs pos="0">
                      <a:srgbClr val="FF0000"/>
                    </a:gs>
                    <a:gs pos="50000">
                      <a:srgbClr val="00B050">
                        <a:alpha val="50000"/>
                      </a:srgbClr>
                    </a:gs>
                    <a:gs pos="100000">
                      <a:srgbClr val="0070C0"/>
                    </a:gs>
                  </a:gsLst>
                  <a:lin ang="2700000" scaled="0"/>
                  <a:tileRect/>
                </a:gradFill>
                <a:effectLst>
                  <a:reflection blurRad="6350" stA="55000" endA="300" endPos="45500" dir="5400000" sy="-100000" algn="bl" rotWithShape="0"/>
                </a:effectLst>
              </a:rPr>
              <a:t>E</a:t>
            </a:r>
            <a:r>
              <a:rPr lang="pl-PL" sz="6000" u="sng" smtClean="0">
                <a:ln w="28575">
                  <a:solidFill>
                    <a:sysClr val="windowText" lastClr="000000">
                      <a:alpha val="41000"/>
                    </a:sysClr>
                  </a:solidFill>
                  <a:prstDash val="sysDot"/>
                </a:ln>
                <a:gradFill flip="none" rotWithShape="1">
                  <a:gsLst>
                    <a:gs pos="0">
                      <a:srgbClr val="FF0000"/>
                    </a:gs>
                    <a:gs pos="50000">
                      <a:srgbClr val="00B050">
                        <a:alpha val="50000"/>
                      </a:srgbClr>
                    </a:gs>
                    <a:gs pos="100000">
                      <a:srgbClr val="0070C0"/>
                    </a:gs>
                  </a:gsLst>
                  <a:lin ang="2700000" scaled="0"/>
                  <a:tileRect/>
                </a:gradFill>
                <a:effectLst>
                  <a:reflection blurRad="6350" stA="55000" endA="300" endPos="45500" dir="5400000" sy="-100000" algn="bl" rotWithShape="0"/>
                </a:effectLst>
              </a:rPr>
              <a:t>R</a:t>
            </a:r>
            <a:r>
              <a:rPr lang="pl-PL" sz="6000" strike="sngStrike" smtClean="0">
                <a:ln w="28575">
                  <a:solidFill>
                    <a:sysClr val="windowText" lastClr="000000">
                      <a:alpha val="41000"/>
                    </a:sysClr>
                  </a:solidFill>
                  <a:prstDash val="sysDot"/>
                </a:ln>
                <a:gradFill flip="none" rotWithShape="1">
                  <a:gsLst>
                    <a:gs pos="0">
                      <a:srgbClr val="FF0000"/>
                    </a:gs>
                    <a:gs pos="50000">
                      <a:srgbClr val="00B050">
                        <a:alpha val="50000"/>
                      </a:srgbClr>
                    </a:gs>
                    <a:gs pos="100000">
                      <a:srgbClr val="0070C0"/>
                    </a:gs>
                  </a:gsLst>
                  <a:lin ang="2700000" scaled="0"/>
                  <a:tileRect/>
                </a:gradFill>
                <a:effectLst>
                  <a:reflection blurRad="6350" stA="55000" endA="300" endPos="45500" dir="5400000" sy="-100000" algn="bl" rotWithShape="0"/>
                </a:effectLst>
              </a:rPr>
              <a:t>T</a:t>
            </a:r>
            <a:r>
              <a:rPr lang="pl-PL" sz="6000" smtClean="0">
                <a:ln w="28575">
                  <a:solidFill>
                    <a:sysClr val="windowText" lastClr="000000">
                      <a:alpha val="41000"/>
                    </a:sysClr>
                  </a:solidFill>
                  <a:prstDash val="sysDot"/>
                </a:ln>
                <a:gradFill flip="none" rotWithShape="1">
                  <a:gsLst>
                    <a:gs pos="0">
                      <a:srgbClr val="FF0000"/>
                    </a:gs>
                    <a:gs pos="50000">
                      <a:srgbClr val="00B050">
                        <a:alpha val="50000"/>
                      </a:srgbClr>
                    </a:gs>
                    <a:gs pos="100000">
                      <a:srgbClr val="0070C0"/>
                    </a:gs>
                  </a:gsLst>
                  <a:lin ang="2700000" scaled="0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Y</a:t>
            </a:r>
            <a:r>
              <a:rPr lang="pl-PL" sz="6000" spc="-300" smtClean="0">
                <a:ln w="28575">
                  <a:solidFill>
                    <a:sysClr val="windowText" lastClr="000000">
                      <a:alpha val="41000"/>
                    </a:sysClr>
                  </a:solidFill>
                  <a:prstDash val="sysDot"/>
                </a:ln>
                <a:gradFill flip="none" rotWithShape="1">
                  <a:gsLst>
                    <a:gs pos="0">
                      <a:srgbClr val="FF0000"/>
                    </a:gs>
                    <a:gs pos="50000">
                      <a:srgbClr val="00B050">
                        <a:alpha val="50000"/>
                      </a:srgbClr>
                    </a:gs>
                    <a:gs pos="100000">
                      <a:srgbClr val="0070C0"/>
                    </a:gs>
                  </a:gsLst>
                  <a:lin ang="2700000" scaled="0"/>
                  <a:tileRect/>
                </a:gradFill>
                <a:effectLst>
                  <a:reflection blurRad="6350" stA="55000" endA="300" endPos="45500" dir="5400000" sy="-100000" algn="bl" rotWithShape="0"/>
                </a:effectLst>
              </a:rPr>
              <a:t>UI</a:t>
            </a:r>
            <a:r>
              <a:rPr lang="pl-PL" sz="6000" spc="600" smtClean="0">
                <a:ln w="28575">
                  <a:solidFill>
                    <a:sysClr val="windowText" lastClr="000000">
                      <a:alpha val="41000"/>
                    </a:sysClr>
                  </a:solidFill>
                  <a:prstDash val="sysDot"/>
                </a:ln>
                <a:gradFill flip="none" rotWithShape="1">
                  <a:gsLst>
                    <a:gs pos="0">
                      <a:srgbClr val="FF0000"/>
                    </a:gs>
                    <a:gs pos="50000">
                      <a:srgbClr val="00B050">
                        <a:alpha val="50000"/>
                      </a:srgbClr>
                    </a:gs>
                    <a:gs pos="100000">
                      <a:srgbClr val="0070C0"/>
                    </a:gs>
                  </a:gsLst>
                  <a:lin ang="2700000" scaled="0"/>
                  <a:tileRect/>
                </a:gradFill>
                <a:effectLst>
                  <a:reflection blurRad="6350" stA="55000" endA="300" endPos="45500" dir="5400000" sy="-100000" algn="bl" rotWithShape="0"/>
                </a:effectLst>
              </a:rPr>
              <a:t>OP</a:t>
            </a:r>
            <a:r>
              <a:rPr lang="pl-PL" sz="6000" smtClean="0">
                <a:ln w="28575">
                  <a:solidFill>
                    <a:sysClr val="windowText" lastClr="000000">
                      <a:alpha val="41000"/>
                    </a:sysClr>
                  </a:solidFill>
                  <a:prstDash val="sysDot"/>
                </a:ln>
                <a:gradFill flip="none" rotWithShape="1">
                  <a:gsLst>
                    <a:gs pos="0">
                      <a:srgbClr val="FF0000"/>
                    </a:gs>
                    <a:gs pos="50000">
                      <a:srgbClr val="00B050">
                        <a:alpha val="50000"/>
                      </a:srgbClr>
                    </a:gs>
                    <a:gs pos="100000">
                      <a:srgbClr val="0070C0"/>
                    </a:gs>
                  </a:gsLst>
                  <a:lin ang="2700000" scaled="0"/>
                  <a:tileRect/>
                </a:gradFill>
                <a:effectLst>
                  <a:reflection blurRad="6350" stA="55000" endA="300" endPos="45500" dir="5400000" sy="-100000" algn="bl" rotWithShape="0"/>
                </a:effectLst>
              </a:rPr>
              <a:t>{}</a:t>
            </a:r>
            <a:endParaRPr lang="pl-PL" sz="6000" spc="600">
              <a:ln w="28575">
                <a:solidFill>
                  <a:sysClr val="windowText" lastClr="000000">
                    <a:alpha val="41000"/>
                  </a:sysClr>
                </a:solidFill>
                <a:prstDash val="sysDot"/>
              </a:ln>
              <a:gradFill flip="none" rotWithShape="1">
                <a:gsLst>
                  <a:gs pos="0">
                    <a:srgbClr val="FF0000"/>
                  </a:gs>
                  <a:gs pos="50000">
                    <a:srgbClr val="00B050">
                      <a:alpha val="50000"/>
                    </a:srgbClr>
                  </a:gs>
                  <a:gs pos="100000">
                    <a:srgbClr val="0070C0"/>
                  </a:gs>
                </a:gsLst>
                <a:lin ang="2700000" scaled="0"/>
                <a:tileRect/>
              </a:gra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7" name="pole tekstowe 6"/>
          <p:cNvSpPr txBox="1"/>
          <p:nvPr/>
        </p:nvSpPr>
        <p:spPr>
          <a:xfrm>
            <a:off x="5500694" y="1127453"/>
            <a:ext cx="3500462" cy="1658605"/>
          </a:xfrm>
          <a:prstGeom prst="rect">
            <a:avLst/>
          </a:prstGeom>
          <a:noFill/>
        </p:spPr>
        <p:txBody>
          <a:bodyPr wrap="square" rtlCol="0">
            <a:prstTxWarp prst="textRingInside">
              <a:avLst>
                <a:gd name="adj" fmla="val 50000"/>
              </a:avLst>
            </a:prstTxWarp>
            <a:spAutoFit/>
          </a:bodyPr>
          <a:lstStyle/>
          <a:p>
            <a:r>
              <a:rPr lang="pl-PL" sz="6000" smtClean="0">
                <a:ln w="28575">
                  <a:solidFill>
                    <a:sysClr val="windowText" lastClr="000000">
                      <a:alpha val="41000"/>
                    </a:sysClr>
                  </a:solidFill>
                  <a:prstDash val="sysDot"/>
                </a:ln>
                <a:gradFill flip="none" rotWithShape="1">
                  <a:gsLst>
                    <a:gs pos="0">
                      <a:srgbClr val="FF0000"/>
                    </a:gs>
                    <a:gs pos="50000">
                      <a:srgbClr val="00B050">
                        <a:alpha val="50000"/>
                      </a:srgbClr>
                    </a:gs>
                    <a:gs pos="100000">
                      <a:srgbClr val="0070C0"/>
                    </a:gs>
                  </a:gsLst>
                  <a:lin ang="2700000" scaled="0"/>
                  <a:tileRect/>
                </a:gradFill>
                <a:effectLst/>
              </a:rPr>
              <a:t>Q</a:t>
            </a:r>
            <a:r>
              <a:rPr lang="pl-PL" sz="6000" b="1" smtClean="0">
                <a:ln w="28575">
                  <a:solidFill>
                    <a:sysClr val="windowText" lastClr="000000">
                      <a:alpha val="41000"/>
                    </a:sysClr>
                  </a:solidFill>
                  <a:prstDash val="sysDot"/>
                </a:ln>
                <a:gradFill flip="none" rotWithShape="1">
                  <a:gsLst>
                    <a:gs pos="0">
                      <a:srgbClr val="FF0000"/>
                    </a:gs>
                    <a:gs pos="50000">
                      <a:srgbClr val="00B050">
                        <a:alpha val="50000"/>
                      </a:srgbClr>
                    </a:gs>
                    <a:gs pos="100000">
                      <a:srgbClr val="0070C0"/>
                    </a:gs>
                  </a:gsLst>
                  <a:lin ang="2700000" scaled="0"/>
                  <a:tileRect/>
                </a:gradFill>
                <a:effectLst/>
              </a:rPr>
              <a:t>W</a:t>
            </a:r>
            <a:r>
              <a:rPr lang="pl-PL" sz="6000" i="1" smtClean="0">
                <a:ln w="28575">
                  <a:solidFill>
                    <a:sysClr val="windowText" lastClr="000000">
                      <a:alpha val="41000"/>
                    </a:sysClr>
                  </a:solidFill>
                  <a:prstDash val="sysDot"/>
                </a:ln>
                <a:gradFill flip="none" rotWithShape="1">
                  <a:gsLst>
                    <a:gs pos="0">
                      <a:srgbClr val="FF0000"/>
                    </a:gs>
                    <a:gs pos="50000">
                      <a:srgbClr val="00B050">
                        <a:alpha val="50000"/>
                      </a:srgbClr>
                    </a:gs>
                    <a:gs pos="100000">
                      <a:srgbClr val="0070C0"/>
                    </a:gs>
                  </a:gsLst>
                  <a:lin ang="2700000" scaled="0"/>
                  <a:tileRect/>
                </a:gradFill>
                <a:effectLst/>
              </a:rPr>
              <a:t>E</a:t>
            </a:r>
            <a:r>
              <a:rPr lang="pl-PL" sz="6000" u="sng" smtClean="0">
                <a:ln w="28575">
                  <a:solidFill>
                    <a:sysClr val="windowText" lastClr="000000">
                      <a:alpha val="41000"/>
                    </a:sysClr>
                  </a:solidFill>
                  <a:prstDash val="sysDot"/>
                </a:ln>
                <a:gradFill flip="none" rotWithShape="1">
                  <a:gsLst>
                    <a:gs pos="0">
                      <a:srgbClr val="FF0000"/>
                    </a:gs>
                    <a:gs pos="50000">
                      <a:srgbClr val="00B050">
                        <a:alpha val="50000"/>
                      </a:srgbClr>
                    </a:gs>
                    <a:gs pos="100000">
                      <a:srgbClr val="0070C0"/>
                    </a:gs>
                  </a:gsLst>
                  <a:lin ang="2700000" scaled="0"/>
                  <a:tileRect/>
                </a:gradFill>
                <a:effectLst/>
              </a:rPr>
              <a:t>R</a:t>
            </a:r>
            <a:r>
              <a:rPr lang="pl-PL" sz="6000" strike="sngStrike" smtClean="0">
                <a:ln w="28575">
                  <a:solidFill>
                    <a:sysClr val="windowText" lastClr="000000">
                      <a:alpha val="41000"/>
                    </a:sysClr>
                  </a:solidFill>
                  <a:prstDash val="sysDot"/>
                </a:ln>
                <a:gradFill flip="none" rotWithShape="1">
                  <a:gsLst>
                    <a:gs pos="0">
                      <a:srgbClr val="FF0000"/>
                    </a:gs>
                    <a:gs pos="50000">
                      <a:srgbClr val="00B050">
                        <a:alpha val="50000"/>
                      </a:srgbClr>
                    </a:gs>
                    <a:gs pos="100000">
                      <a:srgbClr val="0070C0"/>
                    </a:gs>
                  </a:gsLst>
                  <a:lin ang="2700000" scaled="0"/>
                  <a:tileRect/>
                </a:gradFill>
                <a:effectLst/>
              </a:rPr>
              <a:t>T</a:t>
            </a:r>
            <a:r>
              <a:rPr lang="pl-PL" sz="6000" smtClean="0">
                <a:ln w="28575">
                  <a:solidFill>
                    <a:sysClr val="windowText" lastClr="000000">
                      <a:alpha val="41000"/>
                    </a:sysClr>
                  </a:solidFill>
                  <a:prstDash val="sysDot"/>
                </a:ln>
                <a:gradFill flip="none" rotWithShape="1">
                  <a:gsLst>
                    <a:gs pos="0">
                      <a:srgbClr val="FF0000"/>
                    </a:gs>
                    <a:gs pos="50000">
                      <a:srgbClr val="00B050">
                        <a:alpha val="50000"/>
                      </a:srgbClr>
                    </a:gs>
                    <a:gs pos="100000">
                      <a:srgbClr val="0070C0"/>
                    </a:gs>
                  </a:gsLst>
                  <a:lin ang="2700000" scaled="0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  <a:r>
              <a:rPr lang="pl-PL" sz="6000" spc="-300" smtClean="0">
                <a:ln w="28575">
                  <a:solidFill>
                    <a:sysClr val="windowText" lastClr="000000">
                      <a:alpha val="41000"/>
                    </a:sysClr>
                  </a:solidFill>
                  <a:prstDash val="sysDot"/>
                </a:ln>
                <a:gradFill flip="none" rotWithShape="1">
                  <a:gsLst>
                    <a:gs pos="0">
                      <a:srgbClr val="FF0000"/>
                    </a:gs>
                    <a:gs pos="50000">
                      <a:srgbClr val="00B050">
                        <a:alpha val="50000"/>
                      </a:srgbClr>
                    </a:gs>
                    <a:gs pos="100000">
                      <a:srgbClr val="0070C0"/>
                    </a:gs>
                  </a:gsLst>
                  <a:lin ang="2700000" scaled="0"/>
                  <a:tileRect/>
                </a:gradFill>
                <a:effectLst/>
              </a:rPr>
              <a:t>UI</a:t>
            </a:r>
            <a:r>
              <a:rPr lang="pl-PL" sz="6000" spc="600" smtClean="0">
                <a:ln w="28575">
                  <a:solidFill>
                    <a:sysClr val="windowText" lastClr="000000">
                      <a:alpha val="41000"/>
                    </a:sysClr>
                  </a:solidFill>
                  <a:prstDash val="sysDot"/>
                </a:ln>
                <a:gradFill flip="none" rotWithShape="1">
                  <a:gsLst>
                    <a:gs pos="0">
                      <a:srgbClr val="FF0000"/>
                    </a:gs>
                    <a:gs pos="50000">
                      <a:srgbClr val="00B050">
                        <a:alpha val="50000"/>
                      </a:srgbClr>
                    </a:gs>
                    <a:gs pos="100000">
                      <a:srgbClr val="0070C0"/>
                    </a:gs>
                  </a:gsLst>
                  <a:lin ang="2700000" scaled="0"/>
                  <a:tileRect/>
                </a:gradFill>
                <a:effectLst/>
              </a:rPr>
              <a:t>OP</a:t>
            </a:r>
            <a:r>
              <a:rPr lang="pl-PL" sz="6000" smtClean="0">
                <a:ln w="28575">
                  <a:solidFill>
                    <a:sysClr val="windowText" lastClr="000000">
                      <a:alpha val="41000"/>
                    </a:sysClr>
                  </a:solidFill>
                  <a:prstDash val="sysDot"/>
                </a:ln>
                <a:gradFill flip="none" rotWithShape="1">
                  <a:gsLst>
                    <a:gs pos="0">
                      <a:srgbClr val="FF0000"/>
                    </a:gs>
                    <a:gs pos="50000">
                      <a:srgbClr val="00B050">
                        <a:alpha val="50000"/>
                      </a:srgbClr>
                    </a:gs>
                    <a:gs pos="100000">
                      <a:srgbClr val="0070C0"/>
                    </a:gs>
                  </a:gsLst>
                  <a:lin ang="2700000" scaled="0"/>
                  <a:tileRect/>
                </a:gradFill>
                <a:effectLst/>
              </a:rPr>
              <a:t>{}</a:t>
            </a:r>
            <a:endParaRPr lang="pl-PL" sz="6000" spc="600">
              <a:ln w="28575">
                <a:solidFill>
                  <a:sysClr val="windowText" lastClr="000000">
                    <a:alpha val="41000"/>
                  </a:sysClr>
                </a:solidFill>
                <a:prstDash val="sysDot"/>
              </a:ln>
              <a:gradFill flip="none" rotWithShape="1">
                <a:gsLst>
                  <a:gs pos="0">
                    <a:srgbClr val="FF0000"/>
                  </a:gs>
                  <a:gs pos="50000">
                    <a:srgbClr val="00B050">
                      <a:alpha val="50000"/>
                    </a:srgbClr>
                  </a:gs>
                  <a:gs pos="100000">
                    <a:srgbClr val="0070C0"/>
                  </a:gs>
                </a:gsLst>
                <a:lin ang="2700000" scaled="0"/>
                <a:tileRect/>
              </a:gradFill>
              <a:effectLst/>
            </a:endParaRPr>
          </a:p>
        </p:txBody>
      </p:sp>
      <p:sp>
        <p:nvSpPr>
          <p:cNvPr id="8" name="pole tekstowe 7"/>
          <p:cNvSpPr txBox="1"/>
          <p:nvPr/>
        </p:nvSpPr>
        <p:spPr>
          <a:xfrm>
            <a:off x="428596" y="2285992"/>
            <a:ext cx="5357850" cy="1015663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7683843"/>
              </a:avLst>
            </a:prstTxWarp>
            <a:spAutoFit/>
          </a:bodyPr>
          <a:lstStyle/>
          <a:p>
            <a:r>
              <a:rPr lang="pl-PL" sz="6000" smtClean="0">
                <a:ln w="28575">
                  <a:solidFill>
                    <a:sysClr val="windowText" lastClr="000000">
                      <a:alpha val="41000"/>
                    </a:sysClr>
                  </a:solidFill>
                  <a:prstDash val="sysDot"/>
                </a:ln>
                <a:gradFill flip="none" rotWithShape="1">
                  <a:gsLst>
                    <a:gs pos="0">
                      <a:srgbClr val="FF0000"/>
                    </a:gs>
                    <a:gs pos="50000">
                      <a:srgbClr val="00B050">
                        <a:alpha val="50000"/>
                      </a:srgbClr>
                    </a:gs>
                    <a:gs pos="100000">
                      <a:srgbClr val="0070C0"/>
                    </a:gs>
                  </a:gsLst>
                  <a:lin ang="2700000" scaled="0"/>
                  <a:tileRect/>
                </a:gradFill>
                <a:effectLst/>
              </a:rPr>
              <a:t>Q</a:t>
            </a:r>
            <a:r>
              <a:rPr lang="pl-PL" sz="6000" b="1" smtClean="0">
                <a:ln w="28575">
                  <a:solidFill>
                    <a:sysClr val="windowText" lastClr="000000">
                      <a:alpha val="41000"/>
                    </a:sysClr>
                  </a:solidFill>
                  <a:prstDash val="sysDot"/>
                </a:ln>
                <a:gradFill flip="none" rotWithShape="1">
                  <a:gsLst>
                    <a:gs pos="0">
                      <a:srgbClr val="FF0000"/>
                    </a:gs>
                    <a:gs pos="50000">
                      <a:srgbClr val="00B050">
                        <a:alpha val="50000"/>
                      </a:srgbClr>
                    </a:gs>
                    <a:gs pos="100000">
                      <a:srgbClr val="0070C0"/>
                    </a:gs>
                  </a:gsLst>
                  <a:lin ang="2700000" scaled="0"/>
                  <a:tileRect/>
                </a:gradFill>
                <a:effectLst/>
              </a:rPr>
              <a:t>W</a:t>
            </a:r>
            <a:r>
              <a:rPr lang="pl-PL" sz="6000" i="1" smtClean="0">
                <a:ln w="28575">
                  <a:solidFill>
                    <a:sysClr val="windowText" lastClr="000000">
                      <a:alpha val="41000"/>
                    </a:sysClr>
                  </a:solidFill>
                  <a:prstDash val="sysDot"/>
                </a:ln>
                <a:gradFill flip="none" rotWithShape="1">
                  <a:gsLst>
                    <a:gs pos="0">
                      <a:srgbClr val="FF0000"/>
                    </a:gs>
                    <a:gs pos="50000">
                      <a:srgbClr val="00B050">
                        <a:alpha val="50000"/>
                      </a:srgbClr>
                    </a:gs>
                    <a:gs pos="100000">
                      <a:srgbClr val="0070C0"/>
                    </a:gs>
                  </a:gsLst>
                  <a:lin ang="2700000" scaled="0"/>
                  <a:tileRect/>
                </a:gradFill>
                <a:effectLst/>
              </a:rPr>
              <a:t>E</a:t>
            </a:r>
            <a:r>
              <a:rPr lang="pl-PL" sz="6000" u="sng" smtClean="0">
                <a:ln w="28575">
                  <a:solidFill>
                    <a:sysClr val="windowText" lastClr="000000">
                      <a:alpha val="41000"/>
                    </a:sysClr>
                  </a:solidFill>
                  <a:prstDash val="sysDot"/>
                </a:ln>
                <a:gradFill flip="none" rotWithShape="1">
                  <a:gsLst>
                    <a:gs pos="0">
                      <a:srgbClr val="FF0000"/>
                    </a:gs>
                    <a:gs pos="50000">
                      <a:srgbClr val="00B050">
                        <a:alpha val="50000"/>
                      </a:srgbClr>
                    </a:gs>
                    <a:gs pos="100000">
                      <a:srgbClr val="0070C0"/>
                    </a:gs>
                  </a:gsLst>
                  <a:lin ang="2700000" scaled="0"/>
                  <a:tileRect/>
                </a:gradFill>
                <a:effectLst/>
              </a:rPr>
              <a:t>R</a:t>
            </a:r>
            <a:r>
              <a:rPr lang="pl-PL" sz="6000" strike="sngStrike" smtClean="0">
                <a:ln w="28575">
                  <a:solidFill>
                    <a:sysClr val="windowText" lastClr="000000">
                      <a:alpha val="41000"/>
                    </a:sysClr>
                  </a:solidFill>
                  <a:prstDash val="sysDot"/>
                </a:ln>
                <a:gradFill flip="none" rotWithShape="1">
                  <a:gsLst>
                    <a:gs pos="0">
                      <a:srgbClr val="FF0000"/>
                    </a:gs>
                    <a:gs pos="50000">
                      <a:srgbClr val="00B050">
                        <a:alpha val="50000"/>
                      </a:srgbClr>
                    </a:gs>
                    <a:gs pos="100000">
                      <a:srgbClr val="0070C0"/>
                    </a:gs>
                  </a:gsLst>
                  <a:lin ang="2700000" scaled="0"/>
                  <a:tileRect/>
                </a:gradFill>
                <a:effectLst/>
              </a:rPr>
              <a:t>T</a:t>
            </a:r>
            <a:r>
              <a:rPr lang="pl-PL" sz="6000" smtClean="0">
                <a:ln w="28575">
                  <a:solidFill>
                    <a:sysClr val="windowText" lastClr="000000">
                      <a:alpha val="41000"/>
                    </a:sysClr>
                  </a:solidFill>
                  <a:prstDash val="sysDot"/>
                </a:ln>
                <a:gradFill flip="none" rotWithShape="1">
                  <a:gsLst>
                    <a:gs pos="0">
                      <a:srgbClr val="FF0000"/>
                    </a:gs>
                    <a:gs pos="50000">
                      <a:srgbClr val="00B050">
                        <a:alpha val="50000"/>
                      </a:srgbClr>
                    </a:gs>
                    <a:gs pos="100000">
                      <a:srgbClr val="0070C0"/>
                    </a:gs>
                  </a:gsLst>
                  <a:lin ang="2700000" scaled="0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  <a:r>
              <a:rPr lang="pl-PL" sz="6000" spc="-300" smtClean="0">
                <a:ln w="28575">
                  <a:solidFill>
                    <a:sysClr val="windowText" lastClr="000000">
                      <a:alpha val="41000"/>
                    </a:sysClr>
                  </a:solidFill>
                  <a:prstDash val="sysDot"/>
                </a:ln>
                <a:gradFill flip="none" rotWithShape="1">
                  <a:gsLst>
                    <a:gs pos="0">
                      <a:srgbClr val="FF0000"/>
                    </a:gs>
                    <a:gs pos="50000">
                      <a:srgbClr val="00B050">
                        <a:alpha val="50000"/>
                      </a:srgbClr>
                    </a:gs>
                    <a:gs pos="100000">
                      <a:srgbClr val="0070C0"/>
                    </a:gs>
                  </a:gsLst>
                  <a:lin ang="2700000" scaled="0"/>
                  <a:tileRect/>
                </a:gradFill>
                <a:effectLst/>
              </a:rPr>
              <a:t>UI</a:t>
            </a:r>
            <a:r>
              <a:rPr lang="pl-PL" sz="6000" spc="600" smtClean="0">
                <a:ln w="28575">
                  <a:solidFill>
                    <a:sysClr val="windowText" lastClr="000000">
                      <a:alpha val="41000"/>
                    </a:sysClr>
                  </a:solidFill>
                  <a:prstDash val="sysDot"/>
                </a:ln>
                <a:gradFill flip="none" rotWithShape="1">
                  <a:gsLst>
                    <a:gs pos="0">
                      <a:srgbClr val="FF0000"/>
                    </a:gs>
                    <a:gs pos="50000">
                      <a:srgbClr val="00B050">
                        <a:alpha val="50000"/>
                      </a:srgbClr>
                    </a:gs>
                    <a:gs pos="100000">
                      <a:srgbClr val="0070C0"/>
                    </a:gs>
                  </a:gsLst>
                  <a:lin ang="2700000" scaled="0"/>
                  <a:tileRect/>
                </a:gradFill>
                <a:effectLst/>
              </a:rPr>
              <a:t>OP</a:t>
            </a:r>
            <a:r>
              <a:rPr lang="pl-PL" sz="6000" smtClean="0">
                <a:ln w="28575">
                  <a:solidFill>
                    <a:sysClr val="windowText" lastClr="000000">
                      <a:alpha val="41000"/>
                    </a:sysClr>
                  </a:solidFill>
                  <a:prstDash val="sysDot"/>
                </a:ln>
                <a:gradFill flip="none" rotWithShape="1">
                  <a:gsLst>
                    <a:gs pos="0">
                      <a:srgbClr val="FF0000"/>
                    </a:gs>
                    <a:gs pos="50000">
                      <a:srgbClr val="00B050">
                        <a:alpha val="50000"/>
                      </a:srgbClr>
                    </a:gs>
                    <a:gs pos="100000">
                      <a:srgbClr val="0070C0"/>
                    </a:gs>
                  </a:gsLst>
                  <a:lin ang="2700000" scaled="0"/>
                  <a:tileRect/>
                </a:gradFill>
                <a:effectLst/>
              </a:rPr>
              <a:t>{}</a:t>
            </a:r>
            <a:endParaRPr lang="pl-PL" sz="6000" spc="600">
              <a:ln w="28575">
                <a:solidFill>
                  <a:sysClr val="windowText" lastClr="000000">
                    <a:alpha val="41000"/>
                  </a:sysClr>
                </a:solidFill>
                <a:prstDash val="sysDot"/>
              </a:ln>
              <a:gradFill flip="none" rotWithShape="1">
                <a:gsLst>
                  <a:gs pos="0">
                    <a:srgbClr val="FF0000"/>
                  </a:gs>
                  <a:gs pos="50000">
                    <a:srgbClr val="00B050">
                      <a:alpha val="50000"/>
                    </a:srgbClr>
                  </a:gs>
                  <a:gs pos="100000">
                    <a:srgbClr val="0070C0"/>
                  </a:gs>
                </a:gsLst>
                <a:lin ang="2700000" scaled="0"/>
                <a:tileRect/>
              </a:gradFill>
              <a:effectLst/>
            </a:endParaRPr>
          </a:p>
        </p:txBody>
      </p:sp>
      <p:sp>
        <p:nvSpPr>
          <p:cNvPr id="9" name="pole tekstowe 8"/>
          <p:cNvSpPr txBox="1"/>
          <p:nvPr/>
        </p:nvSpPr>
        <p:spPr>
          <a:xfrm>
            <a:off x="3143240" y="2285992"/>
            <a:ext cx="1643074" cy="1785950"/>
          </a:xfrm>
          <a:prstGeom prst="rect">
            <a:avLst/>
          </a:prstGeom>
          <a:noFill/>
        </p:spPr>
        <p:txBody>
          <a:bodyPr wrap="square" rtlCol="0">
            <a:prstTxWarp prst="textCircle">
              <a:avLst>
                <a:gd name="adj" fmla="val 11642402"/>
              </a:avLst>
            </a:prstTxWarp>
            <a:spAutoFit/>
          </a:bodyPr>
          <a:lstStyle/>
          <a:p>
            <a:r>
              <a:rPr lang="pl-PL" sz="6000" smtClean="0">
                <a:ln w="28575">
                  <a:solidFill>
                    <a:sysClr val="windowText" lastClr="000000">
                      <a:alpha val="41000"/>
                    </a:sysClr>
                  </a:solidFill>
                  <a:prstDash val="sysDot"/>
                </a:ln>
                <a:gradFill flip="none" rotWithShape="1">
                  <a:gsLst>
                    <a:gs pos="0">
                      <a:srgbClr val="FF0000"/>
                    </a:gs>
                    <a:gs pos="50000">
                      <a:srgbClr val="00B050">
                        <a:alpha val="50000"/>
                      </a:srgbClr>
                    </a:gs>
                    <a:gs pos="100000">
                      <a:srgbClr val="0070C0"/>
                    </a:gs>
                  </a:gsLst>
                  <a:lin ang="2700000" scaled="0"/>
                  <a:tileRect/>
                </a:gradFill>
                <a:effectLst/>
              </a:rPr>
              <a:t>Q</a:t>
            </a:r>
            <a:r>
              <a:rPr lang="pl-PL" sz="6000" b="1" smtClean="0">
                <a:ln w="28575">
                  <a:solidFill>
                    <a:sysClr val="windowText" lastClr="000000">
                      <a:alpha val="41000"/>
                    </a:sysClr>
                  </a:solidFill>
                  <a:prstDash val="sysDot"/>
                </a:ln>
                <a:gradFill flip="none" rotWithShape="1">
                  <a:gsLst>
                    <a:gs pos="0">
                      <a:srgbClr val="FF0000"/>
                    </a:gs>
                    <a:gs pos="50000">
                      <a:srgbClr val="00B050">
                        <a:alpha val="50000"/>
                      </a:srgbClr>
                    </a:gs>
                    <a:gs pos="100000">
                      <a:srgbClr val="0070C0"/>
                    </a:gs>
                  </a:gsLst>
                  <a:lin ang="2700000" scaled="0"/>
                  <a:tileRect/>
                </a:gradFill>
                <a:effectLst/>
              </a:rPr>
              <a:t>W</a:t>
            </a:r>
            <a:r>
              <a:rPr lang="pl-PL" sz="6000" i="1" smtClean="0">
                <a:ln w="28575">
                  <a:solidFill>
                    <a:sysClr val="windowText" lastClr="000000">
                      <a:alpha val="41000"/>
                    </a:sysClr>
                  </a:solidFill>
                  <a:prstDash val="sysDot"/>
                </a:ln>
                <a:gradFill flip="none" rotWithShape="1">
                  <a:gsLst>
                    <a:gs pos="0">
                      <a:srgbClr val="FF0000"/>
                    </a:gs>
                    <a:gs pos="50000">
                      <a:srgbClr val="00B050">
                        <a:alpha val="50000"/>
                      </a:srgbClr>
                    </a:gs>
                    <a:gs pos="100000">
                      <a:srgbClr val="0070C0"/>
                    </a:gs>
                  </a:gsLst>
                  <a:lin ang="2700000" scaled="0"/>
                  <a:tileRect/>
                </a:gradFill>
                <a:effectLst/>
              </a:rPr>
              <a:t>E</a:t>
            </a:r>
            <a:r>
              <a:rPr lang="pl-PL" sz="6000" u="sng" smtClean="0">
                <a:ln w="28575">
                  <a:solidFill>
                    <a:sysClr val="windowText" lastClr="000000">
                      <a:alpha val="41000"/>
                    </a:sysClr>
                  </a:solidFill>
                  <a:prstDash val="sysDot"/>
                </a:ln>
                <a:gradFill flip="none" rotWithShape="1">
                  <a:gsLst>
                    <a:gs pos="0">
                      <a:srgbClr val="FF0000"/>
                    </a:gs>
                    <a:gs pos="50000">
                      <a:srgbClr val="00B050">
                        <a:alpha val="50000"/>
                      </a:srgbClr>
                    </a:gs>
                    <a:gs pos="100000">
                      <a:srgbClr val="0070C0"/>
                    </a:gs>
                  </a:gsLst>
                  <a:lin ang="2700000" scaled="0"/>
                  <a:tileRect/>
                </a:gradFill>
                <a:effectLst/>
              </a:rPr>
              <a:t>R</a:t>
            </a:r>
            <a:r>
              <a:rPr lang="pl-PL" sz="6000" strike="sngStrike" smtClean="0">
                <a:ln w="28575">
                  <a:solidFill>
                    <a:sysClr val="windowText" lastClr="000000">
                      <a:alpha val="41000"/>
                    </a:sysClr>
                  </a:solidFill>
                  <a:prstDash val="sysDot"/>
                </a:ln>
                <a:gradFill flip="none" rotWithShape="1">
                  <a:gsLst>
                    <a:gs pos="0">
                      <a:srgbClr val="FF0000"/>
                    </a:gs>
                    <a:gs pos="50000">
                      <a:srgbClr val="00B050">
                        <a:alpha val="50000"/>
                      </a:srgbClr>
                    </a:gs>
                    <a:gs pos="100000">
                      <a:srgbClr val="0070C0"/>
                    </a:gs>
                  </a:gsLst>
                  <a:lin ang="2700000" scaled="0"/>
                  <a:tileRect/>
                </a:gradFill>
                <a:effectLst/>
              </a:rPr>
              <a:t>T</a:t>
            </a:r>
            <a:r>
              <a:rPr lang="pl-PL" sz="6000" smtClean="0">
                <a:ln w="28575">
                  <a:solidFill>
                    <a:sysClr val="windowText" lastClr="000000">
                      <a:alpha val="41000"/>
                    </a:sysClr>
                  </a:solidFill>
                  <a:prstDash val="sysDot"/>
                </a:ln>
                <a:gradFill flip="none" rotWithShape="1">
                  <a:gsLst>
                    <a:gs pos="0">
                      <a:srgbClr val="FF0000"/>
                    </a:gs>
                    <a:gs pos="50000">
                      <a:srgbClr val="00B050">
                        <a:alpha val="50000"/>
                      </a:srgbClr>
                    </a:gs>
                    <a:gs pos="100000">
                      <a:srgbClr val="0070C0"/>
                    </a:gs>
                  </a:gsLst>
                  <a:lin ang="2700000" scaled="0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  <a:r>
              <a:rPr lang="pl-PL" sz="6000" spc="-300" smtClean="0">
                <a:ln w="28575">
                  <a:solidFill>
                    <a:sysClr val="windowText" lastClr="000000">
                      <a:alpha val="41000"/>
                    </a:sysClr>
                  </a:solidFill>
                  <a:prstDash val="sysDot"/>
                </a:ln>
                <a:gradFill flip="none" rotWithShape="1">
                  <a:gsLst>
                    <a:gs pos="0">
                      <a:srgbClr val="FF0000"/>
                    </a:gs>
                    <a:gs pos="50000">
                      <a:srgbClr val="00B050">
                        <a:alpha val="50000"/>
                      </a:srgbClr>
                    </a:gs>
                    <a:gs pos="100000">
                      <a:srgbClr val="0070C0"/>
                    </a:gs>
                  </a:gsLst>
                  <a:lin ang="2700000" scaled="0"/>
                  <a:tileRect/>
                </a:gradFill>
                <a:effectLst/>
              </a:rPr>
              <a:t>UI</a:t>
            </a:r>
            <a:r>
              <a:rPr lang="pl-PL" sz="6000" spc="600" smtClean="0">
                <a:ln w="28575">
                  <a:solidFill>
                    <a:sysClr val="windowText" lastClr="000000">
                      <a:alpha val="41000"/>
                    </a:sysClr>
                  </a:solidFill>
                  <a:prstDash val="sysDot"/>
                </a:ln>
                <a:gradFill flip="none" rotWithShape="1">
                  <a:gsLst>
                    <a:gs pos="0">
                      <a:srgbClr val="FF0000"/>
                    </a:gs>
                    <a:gs pos="50000">
                      <a:srgbClr val="00B050">
                        <a:alpha val="50000"/>
                      </a:srgbClr>
                    </a:gs>
                    <a:gs pos="100000">
                      <a:srgbClr val="0070C0"/>
                    </a:gs>
                  </a:gsLst>
                  <a:lin ang="2700000" scaled="0"/>
                  <a:tileRect/>
                </a:gradFill>
                <a:effectLst/>
              </a:rPr>
              <a:t>OP</a:t>
            </a:r>
            <a:r>
              <a:rPr lang="pl-PL" sz="6000" smtClean="0">
                <a:ln w="28575">
                  <a:solidFill>
                    <a:sysClr val="windowText" lastClr="000000">
                      <a:alpha val="41000"/>
                    </a:sysClr>
                  </a:solidFill>
                  <a:prstDash val="sysDot"/>
                </a:ln>
                <a:gradFill flip="none" rotWithShape="1">
                  <a:gsLst>
                    <a:gs pos="0">
                      <a:srgbClr val="FF0000"/>
                    </a:gs>
                    <a:gs pos="50000">
                      <a:srgbClr val="00B050">
                        <a:alpha val="50000"/>
                      </a:srgbClr>
                    </a:gs>
                    <a:gs pos="100000">
                      <a:srgbClr val="0070C0"/>
                    </a:gs>
                  </a:gsLst>
                  <a:lin ang="2700000" scaled="0"/>
                  <a:tileRect/>
                </a:gradFill>
                <a:effectLst/>
              </a:rPr>
              <a:t>{}</a:t>
            </a:r>
            <a:endParaRPr lang="pl-PL" sz="6000" spc="600">
              <a:ln w="28575">
                <a:solidFill>
                  <a:sysClr val="windowText" lastClr="000000">
                    <a:alpha val="41000"/>
                  </a:sysClr>
                </a:solidFill>
                <a:prstDash val="sysDot"/>
              </a:ln>
              <a:gradFill flip="none" rotWithShape="1">
                <a:gsLst>
                  <a:gs pos="0">
                    <a:srgbClr val="FF0000"/>
                  </a:gs>
                  <a:gs pos="50000">
                    <a:srgbClr val="00B050">
                      <a:alpha val="50000"/>
                    </a:srgbClr>
                  </a:gs>
                  <a:gs pos="100000">
                    <a:srgbClr val="0070C0"/>
                  </a:gs>
                </a:gsLst>
                <a:lin ang="2700000" scaled="0"/>
                <a:tileRect/>
              </a:gradFill>
              <a:effectLst/>
            </a:endParaRPr>
          </a:p>
        </p:txBody>
      </p:sp>
      <p:sp>
        <p:nvSpPr>
          <p:cNvPr id="10" name="pole tekstowe 9"/>
          <p:cNvSpPr txBox="1"/>
          <p:nvPr/>
        </p:nvSpPr>
        <p:spPr>
          <a:xfrm>
            <a:off x="5429256" y="1500174"/>
            <a:ext cx="3357586" cy="2143140"/>
          </a:xfrm>
          <a:prstGeom prst="rect">
            <a:avLst/>
          </a:prstGeom>
          <a:noFill/>
        </p:spPr>
        <p:txBody>
          <a:bodyPr wrap="square" rtlCol="0">
            <a:prstTxWarp prst="textArchDownPour">
              <a:avLst>
                <a:gd name="adj1" fmla="val 21330309"/>
                <a:gd name="adj2" fmla="val 36579"/>
              </a:avLst>
            </a:prstTxWarp>
            <a:spAutoFit/>
          </a:bodyPr>
          <a:lstStyle/>
          <a:p>
            <a:r>
              <a:rPr lang="pl-PL" sz="6000" smtClean="0">
                <a:ln w="28575">
                  <a:solidFill>
                    <a:sysClr val="windowText" lastClr="000000">
                      <a:alpha val="41000"/>
                    </a:sysClr>
                  </a:solidFill>
                  <a:prstDash val="sysDot"/>
                </a:ln>
                <a:gradFill flip="none" rotWithShape="1">
                  <a:gsLst>
                    <a:gs pos="0">
                      <a:srgbClr val="FF0000"/>
                    </a:gs>
                    <a:gs pos="50000">
                      <a:srgbClr val="00B050">
                        <a:alpha val="50000"/>
                      </a:srgbClr>
                    </a:gs>
                    <a:gs pos="100000">
                      <a:srgbClr val="0070C0"/>
                    </a:gs>
                  </a:gsLst>
                  <a:lin ang="2700000" scaled="0"/>
                  <a:tileRect/>
                </a:gradFill>
                <a:effectLst/>
              </a:rPr>
              <a:t>Q</a:t>
            </a:r>
            <a:r>
              <a:rPr lang="pl-PL" sz="6000" b="1" smtClean="0">
                <a:ln w="28575">
                  <a:solidFill>
                    <a:sysClr val="windowText" lastClr="000000">
                      <a:alpha val="41000"/>
                    </a:sysClr>
                  </a:solidFill>
                  <a:prstDash val="sysDot"/>
                </a:ln>
                <a:gradFill flip="none" rotWithShape="1">
                  <a:gsLst>
                    <a:gs pos="0">
                      <a:srgbClr val="FF0000"/>
                    </a:gs>
                    <a:gs pos="50000">
                      <a:srgbClr val="00B050">
                        <a:alpha val="50000"/>
                      </a:srgbClr>
                    </a:gs>
                    <a:gs pos="100000">
                      <a:srgbClr val="0070C0"/>
                    </a:gs>
                  </a:gsLst>
                  <a:lin ang="2700000" scaled="0"/>
                  <a:tileRect/>
                </a:gradFill>
                <a:effectLst/>
              </a:rPr>
              <a:t>W</a:t>
            </a:r>
            <a:r>
              <a:rPr lang="pl-PL" sz="6000" i="1" smtClean="0">
                <a:ln w="28575">
                  <a:solidFill>
                    <a:sysClr val="windowText" lastClr="000000">
                      <a:alpha val="41000"/>
                    </a:sysClr>
                  </a:solidFill>
                  <a:prstDash val="sysDot"/>
                </a:ln>
                <a:gradFill flip="none" rotWithShape="1">
                  <a:gsLst>
                    <a:gs pos="0">
                      <a:srgbClr val="FF0000"/>
                    </a:gs>
                    <a:gs pos="50000">
                      <a:srgbClr val="00B050">
                        <a:alpha val="50000"/>
                      </a:srgbClr>
                    </a:gs>
                    <a:gs pos="100000">
                      <a:srgbClr val="0070C0"/>
                    </a:gs>
                  </a:gsLst>
                  <a:lin ang="2700000" scaled="0"/>
                  <a:tileRect/>
                </a:gradFill>
                <a:effectLst/>
              </a:rPr>
              <a:t>E</a:t>
            </a:r>
            <a:r>
              <a:rPr lang="pl-PL" sz="6000" u="sng" smtClean="0">
                <a:ln w="28575">
                  <a:solidFill>
                    <a:sysClr val="windowText" lastClr="000000">
                      <a:alpha val="41000"/>
                    </a:sysClr>
                  </a:solidFill>
                  <a:prstDash val="sysDot"/>
                </a:ln>
                <a:gradFill flip="none" rotWithShape="1">
                  <a:gsLst>
                    <a:gs pos="0">
                      <a:srgbClr val="FF0000"/>
                    </a:gs>
                    <a:gs pos="50000">
                      <a:srgbClr val="00B050">
                        <a:alpha val="50000"/>
                      </a:srgbClr>
                    </a:gs>
                    <a:gs pos="100000">
                      <a:srgbClr val="0070C0"/>
                    </a:gs>
                  </a:gsLst>
                  <a:lin ang="2700000" scaled="0"/>
                  <a:tileRect/>
                </a:gradFill>
                <a:effectLst/>
              </a:rPr>
              <a:t>R</a:t>
            </a:r>
            <a:r>
              <a:rPr lang="pl-PL" sz="6000" strike="sngStrike" smtClean="0">
                <a:ln w="28575">
                  <a:solidFill>
                    <a:sysClr val="windowText" lastClr="000000">
                      <a:alpha val="41000"/>
                    </a:sysClr>
                  </a:solidFill>
                  <a:prstDash val="sysDot"/>
                </a:ln>
                <a:gradFill flip="none" rotWithShape="1">
                  <a:gsLst>
                    <a:gs pos="0">
                      <a:srgbClr val="FF0000"/>
                    </a:gs>
                    <a:gs pos="50000">
                      <a:srgbClr val="00B050">
                        <a:alpha val="50000"/>
                      </a:srgbClr>
                    </a:gs>
                    <a:gs pos="100000">
                      <a:srgbClr val="0070C0"/>
                    </a:gs>
                  </a:gsLst>
                  <a:lin ang="2700000" scaled="0"/>
                  <a:tileRect/>
                </a:gradFill>
                <a:effectLst/>
              </a:rPr>
              <a:t>T</a:t>
            </a:r>
            <a:r>
              <a:rPr lang="pl-PL" sz="6000" smtClean="0">
                <a:ln w="28575">
                  <a:solidFill>
                    <a:sysClr val="windowText" lastClr="000000">
                      <a:alpha val="41000"/>
                    </a:sysClr>
                  </a:solidFill>
                  <a:prstDash val="sysDot"/>
                </a:ln>
                <a:gradFill flip="none" rotWithShape="1">
                  <a:gsLst>
                    <a:gs pos="0">
                      <a:srgbClr val="FF0000"/>
                    </a:gs>
                    <a:gs pos="50000">
                      <a:srgbClr val="00B050">
                        <a:alpha val="50000"/>
                      </a:srgbClr>
                    </a:gs>
                    <a:gs pos="100000">
                      <a:srgbClr val="0070C0"/>
                    </a:gs>
                  </a:gsLst>
                  <a:lin ang="2700000" scaled="0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  <a:r>
              <a:rPr lang="pl-PL" sz="6000" spc="-300" smtClean="0">
                <a:ln w="28575">
                  <a:solidFill>
                    <a:sysClr val="windowText" lastClr="000000">
                      <a:alpha val="41000"/>
                    </a:sysClr>
                  </a:solidFill>
                  <a:prstDash val="sysDot"/>
                </a:ln>
                <a:gradFill flip="none" rotWithShape="1">
                  <a:gsLst>
                    <a:gs pos="0">
                      <a:srgbClr val="FF0000"/>
                    </a:gs>
                    <a:gs pos="50000">
                      <a:srgbClr val="00B050">
                        <a:alpha val="50000"/>
                      </a:srgbClr>
                    </a:gs>
                    <a:gs pos="100000">
                      <a:srgbClr val="0070C0"/>
                    </a:gs>
                  </a:gsLst>
                  <a:lin ang="2700000" scaled="0"/>
                  <a:tileRect/>
                </a:gradFill>
                <a:effectLst/>
              </a:rPr>
              <a:t>UI</a:t>
            </a:r>
            <a:r>
              <a:rPr lang="pl-PL" sz="6000" spc="600" smtClean="0">
                <a:ln w="28575">
                  <a:solidFill>
                    <a:sysClr val="windowText" lastClr="000000">
                      <a:alpha val="41000"/>
                    </a:sysClr>
                  </a:solidFill>
                  <a:prstDash val="sysDot"/>
                </a:ln>
                <a:gradFill flip="none" rotWithShape="1">
                  <a:gsLst>
                    <a:gs pos="0">
                      <a:srgbClr val="FF0000"/>
                    </a:gs>
                    <a:gs pos="50000">
                      <a:srgbClr val="00B050">
                        <a:alpha val="50000"/>
                      </a:srgbClr>
                    </a:gs>
                    <a:gs pos="100000">
                      <a:srgbClr val="0070C0"/>
                    </a:gs>
                  </a:gsLst>
                  <a:lin ang="2700000" scaled="0"/>
                  <a:tileRect/>
                </a:gradFill>
                <a:effectLst/>
              </a:rPr>
              <a:t>OP</a:t>
            </a:r>
            <a:r>
              <a:rPr lang="pl-PL" sz="6000" smtClean="0">
                <a:ln w="28575">
                  <a:solidFill>
                    <a:sysClr val="windowText" lastClr="000000">
                      <a:alpha val="41000"/>
                    </a:sysClr>
                  </a:solidFill>
                  <a:prstDash val="sysDot"/>
                </a:ln>
                <a:gradFill flip="none" rotWithShape="1">
                  <a:gsLst>
                    <a:gs pos="0">
                      <a:srgbClr val="FF0000"/>
                    </a:gs>
                    <a:gs pos="50000">
                      <a:srgbClr val="00B050">
                        <a:alpha val="50000"/>
                      </a:srgbClr>
                    </a:gs>
                    <a:gs pos="100000">
                      <a:srgbClr val="0070C0"/>
                    </a:gs>
                  </a:gsLst>
                  <a:lin ang="2700000" scaled="0"/>
                  <a:tileRect/>
                </a:gradFill>
                <a:effectLst/>
              </a:rPr>
              <a:t>{}</a:t>
            </a:r>
            <a:endParaRPr lang="pl-PL" sz="6000" spc="600">
              <a:ln w="28575">
                <a:solidFill>
                  <a:sysClr val="windowText" lastClr="000000">
                    <a:alpha val="41000"/>
                  </a:sysClr>
                </a:solidFill>
                <a:prstDash val="sysDot"/>
              </a:ln>
              <a:gradFill flip="none" rotWithShape="1">
                <a:gsLst>
                  <a:gs pos="0">
                    <a:srgbClr val="FF0000"/>
                  </a:gs>
                  <a:gs pos="50000">
                    <a:srgbClr val="00B050">
                      <a:alpha val="50000"/>
                    </a:srgbClr>
                  </a:gs>
                  <a:gs pos="100000">
                    <a:srgbClr val="0070C0"/>
                  </a:gs>
                </a:gsLst>
                <a:lin ang="2700000" scaled="0"/>
                <a:tileRect/>
              </a:gradFill>
              <a:effectLst/>
            </a:endParaRPr>
          </a:p>
        </p:txBody>
      </p:sp>
      <p:sp>
        <p:nvSpPr>
          <p:cNvPr id="11" name="pole tekstowe 10"/>
          <p:cNvSpPr txBox="1"/>
          <p:nvPr/>
        </p:nvSpPr>
        <p:spPr>
          <a:xfrm>
            <a:off x="0" y="3786190"/>
            <a:ext cx="2143108" cy="2143140"/>
          </a:xfrm>
          <a:prstGeom prst="rect">
            <a:avLst/>
          </a:prstGeom>
          <a:noFill/>
        </p:spPr>
        <p:txBody>
          <a:bodyPr wrap="square" rtlCol="0">
            <a:prstTxWarp prst="textDeflateInflateDeflate">
              <a:avLst>
                <a:gd name="adj" fmla="val 13211"/>
              </a:avLst>
            </a:prstTxWarp>
            <a:spAutoFit/>
          </a:bodyPr>
          <a:lstStyle/>
          <a:p>
            <a:r>
              <a:rPr lang="pl-PL" sz="6000" smtClean="0">
                <a:ln w="28575">
                  <a:solidFill>
                    <a:sysClr val="windowText" lastClr="000000">
                      <a:alpha val="41000"/>
                    </a:sysClr>
                  </a:solidFill>
                  <a:prstDash val="sysDot"/>
                </a:ln>
                <a:gradFill flip="none" rotWithShape="1">
                  <a:gsLst>
                    <a:gs pos="0">
                      <a:srgbClr val="FF0000"/>
                    </a:gs>
                    <a:gs pos="50000">
                      <a:srgbClr val="00B050">
                        <a:alpha val="50000"/>
                      </a:srgbClr>
                    </a:gs>
                    <a:gs pos="100000">
                      <a:srgbClr val="0070C0"/>
                    </a:gs>
                  </a:gsLst>
                  <a:lin ang="2700000" scaled="0"/>
                  <a:tileRect/>
                </a:gradFill>
                <a:effectLst/>
              </a:rPr>
              <a:t>Q</a:t>
            </a:r>
            <a:r>
              <a:rPr lang="pl-PL" sz="6000" b="1" smtClean="0">
                <a:ln w="28575">
                  <a:solidFill>
                    <a:sysClr val="windowText" lastClr="000000">
                      <a:alpha val="41000"/>
                    </a:sysClr>
                  </a:solidFill>
                  <a:prstDash val="sysDot"/>
                </a:ln>
                <a:gradFill flip="none" rotWithShape="1">
                  <a:gsLst>
                    <a:gs pos="0">
                      <a:srgbClr val="FF0000"/>
                    </a:gs>
                    <a:gs pos="50000">
                      <a:srgbClr val="00B050">
                        <a:alpha val="50000"/>
                      </a:srgbClr>
                    </a:gs>
                    <a:gs pos="100000">
                      <a:srgbClr val="0070C0"/>
                    </a:gs>
                  </a:gsLst>
                  <a:lin ang="2700000" scaled="0"/>
                  <a:tileRect/>
                </a:gradFill>
                <a:effectLst/>
              </a:rPr>
              <a:t>W</a:t>
            </a:r>
            <a:r>
              <a:rPr lang="pl-PL" sz="6000" i="1" smtClean="0">
                <a:ln w="28575">
                  <a:solidFill>
                    <a:sysClr val="windowText" lastClr="000000">
                      <a:alpha val="41000"/>
                    </a:sysClr>
                  </a:solidFill>
                  <a:prstDash val="sysDot"/>
                </a:ln>
                <a:gradFill flip="none" rotWithShape="1">
                  <a:gsLst>
                    <a:gs pos="0">
                      <a:srgbClr val="FF0000"/>
                    </a:gs>
                    <a:gs pos="50000">
                      <a:srgbClr val="00B050">
                        <a:alpha val="50000"/>
                      </a:srgbClr>
                    </a:gs>
                    <a:gs pos="100000">
                      <a:srgbClr val="0070C0"/>
                    </a:gs>
                  </a:gsLst>
                  <a:lin ang="2700000" scaled="0"/>
                  <a:tileRect/>
                </a:gradFill>
                <a:effectLst/>
              </a:rPr>
              <a:t>E</a:t>
            </a:r>
            <a:r>
              <a:rPr lang="pl-PL" sz="6000" u="sng" smtClean="0">
                <a:ln w="28575">
                  <a:solidFill>
                    <a:sysClr val="windowText" lastClr="000000">
                      <a:alpha val="41000"/>
                    </a:sysClr>
                  </a:solidFill>
                  <a:prstDash val="sysDot"/>
                </a:ln>
                <a:gradFill flip="none" rotWithShape="1">
                  <a:gsLst>
                    <a:gs pos="0">
                      <a:srgbClr val="FF0000"/>
                    </a:gs>
                    <a:gs pos="50000">
                      <a:srgbClr val="00B050">
                        <a:alpha val="50000"/>
                      </a:srgbClr>
                    </a:gs>
                    <a:gs pos="100000">
                      <a:srgbClr val="0070C0"/>
                    </a:gs>
                  </a:gsLst>
                  <a:lin ang="2700000" scaled="0"/>
                  <a:tileRect/>
                </a:gradFill>
                <a:effectLst/>
              </a:rPr>
              <a:t>R</a:t>
            </a:r>
            <a:r>
              <a:rPr lang="pl-PL" sz="6000" strike="sngStrike" smtClean="0">
                <a:ln w="28575">
                  <a:solidFill>
                    <a:sysClr val="windowText" lastClr="000000">
                      <a:alpha val="41000"/>
                    </a:sysClr>
                  </a:solidFill>
                  <a:prstDash val="sysDot"/>
                </a:ln>
                <a:gradFill flip="none" rotWithShape="1">
                  <a:gsLst>
                    <a:gs pos="0">
                      <a:srgbClr val="FF0000"/>
                    </a:gs>
                    <a:gs pos="50000">
                      <a:srgbClr val="00B050">
                        <a:alpha val="50000"/>
                      </a:srgbClr>
                    </a:gs>
                    <a:gs pos="100000">
                      <a:srgbClr val="0070C0"/>
                    </a:gs>
                  </a:gsLst>
                  <a:lin ang="2700000" scaled="0"/>
                  <a:tileRect/>
                </a:gradFill>
                <a:effectLst/>
              </a:rPr>
              <a:t>T</a:t>
            </a:r>
            <a:r>
              <a:rPr lang="pl-PL" sz="6000" smtClean="0">
                <a:ln w="28575">
                  <a:solidFill>
                    <a:sysClr val="windowText" lastClr="000000">
                      <a:alpha val="41000"/>
                    </a:sysClr>
                  </a:solidFill>
                  <a:prstDash val="sysDot"/>
                </a:ln>
                <a:gradFill flip="none" rotWithShape="1">
                  <a:gsLst>
                    <a:gs pos="0">
                      <a:srgbClr val="FF0000"/>
                    </a:gs>
                    <a:gs pos="50000">
                      <a:srgbClr val="00B050">
                        <a:alpha val="50000"/>
                      </a:srgbClr>
                    </a:gs>
                    <a:gs pos="100000">
                      <a:srgbClr val="0070C0"/>
                    </a:gs>
                  </a:gsLst>
                  <a:lin ang="2700000" scaled="0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  <a:r>
              <a:rPr lang="pl-PL" sz="6000" spc="-300" smtClean="0">
                <a:ln w="28575">
                  <a:solidFill>
                    <a:sysClr val="windowText" lastClr="000000">
                      <a:alpha val="41000"/>
                    </a:sysClr>
                  </a:solidFill>
                  <a:prstDash val="sysDot"/>
                </a:ln>
                <a:gradFill flip="none" rotWithShape="1">
                  <a:gsLst>
                    <a:gs pos="0">
                      <a:srgbClr val="FF0000"/>
                    </a:gs>
                    <a:gs pos="50000">
                      <a:srgbClr val="00B050">
                        <a:alpha val="50000"/>
                      </a:srgbClr>
                    </a:gs>
                    <a:gs pos="100000">
                      <a:srgbClr val="0070C0"/>
                    </a:gs>
                  </a:gsLst>
                  <a:lin ang="2700000" scaled="0"/>
                  <a:tileRect/>
                </a:gradFill>
                <a:effectLst/>
              </a:rPr>
              <a:t>UI</a:t>
            </a:r>
            <a:r>
              <a:rPr lang="pl-PL" sz="6000" spc="600" smtClean="0">
                <a:ln w="28575">
                  <a:solidFill>
                    <a:sysClr val="windowText" lastClr="000000">
                      <a:alpha val="41000"/>
                    </a:sysClr>
                  </a:solidFill>
                  <a:prstDash val="sysDot"/>
                </a:ln>
                <a:gradFill flip="none" rotWithShape="1">
                  <a:gsLst>
                    <a:gs pos="0">
                      <a:srgbClr val="FF0000"/>
                    </a:gs>
                    <a:gs pos="50000">
                      <a:srgbClr val="00B050">
                        <a:alpha val="50000"/>
                      </a:srgbClr>
                    </a:gs>
                    <a:gs pos="100000">
                      <a:srgbClr val="0070C0"/>
                    </a:gs>
                  </a:gsLst>
                  <a:lin ang="2700000" scaled="0"/>
                  <a:tileRect/>
                </a:gradFill>
                <a:effectLst/>
              </a:rPr>
              <a:t>OP</a:t>
            </a:r>
            <a:r>
              <a:rPr lang="pl-PL" sz="6000" smtClean="0">
                <a:ln w="28575">
                  <a:solidFill>
                    <a:sysClr val="windowText" lastClr="000000">
                      <a:alpha val="41000"/>
                    </a:sysClr>
                  </a:solidFill>
                  <a:prstDash val="sysDot"/>
                </a:ln>
                <a:gradFill flip="none" rotWithShape="1">
                  <a:gsLst>
                    <a:gs pos="0">
                      <a:srgbClr val="FF0000"/>
                    </a:gs>
                    <a:gs pos="50000">
                      <a:srgbClr val="00B050">
                        <a:alpha val="50000"/>
                      </a:srgbClr>
                    </a:gs>
                    <a:gs pos="100000">
                      <a:srgbClr val="0070C0"/>
                    </a:gs>
                  </a:gsLst>
                  <a:lin ang="2700000" scaled="0"/>
                  <a:tileRect/>
                </a:gradFill>
                <a:effectLst/>
              </a:rPr>
              <a:t>{}</a:t>
            </a:r>
            <a:endParaRPr lang="pl-PL" sz="6000" spc="600">
              <a:ln w="28575">
                <a:solidFill>
                  <a:sysClr val="windowText" lastClr="000000">
                    <a:alpha val="41000"/>
                  </a:sysClr>
                </a:solidFill>
                <a:prstDash val="sysDot"/>
              </a:ln>
              <a:gradFill flip="none" rotWithShape="1">
                <a:gsLst>
                  <a:gs pos="0">
                    <a:srgbClr val="FF0000"/>
                  </a:gs>
                  <a:gs pos="50000">
                    <a:srgbClr val="00B050">
                      <a:alpha val="50000"/>
                    </a:srgbClr>
                  </a:gs>
                  <a:gs pos="100000">
                    <a:srgbClr val="0070C0"/>
                  </a:gs>
                </a:gsLst>
                <a:lin ang="2700000" scaled="0"/>
                <a:tileRect/>
              </a:gradFill>
              <a:effectLst/>
            </a:endParaRPr>
          </a:p>
        </p:txBody>
      </p:sp>
      <p:sp>
        <p:nvSpPr>
          <p:cNvPr id="12" name="pole tekstowe 11"/>
          <p:cNvSpPr txBox="1"/>
          <p:nvPr/>
        </p:nvSpPr>
        <p:spPr>
          <a:xfrm>
            <a:off x="4214810" y="4071942"/>
            <a:ext cx="2786082" cy="1143008"/>
          </a:xfrm>
          <a:prstGeom prst="rect">
            <a:avLst/>
          </a:prstGeom>
          <a:noFill/>
        </p:spPr>
        <p:txBody>
          <a:bodyPr wrap="square" rtlCol="0">
            <a:prstTxWarp prst="textFadeUp">
              <a:avLst/>
            </a:prstTxWarp>
            <a:spAutoFit/>
          </a:bodyPr>
          <a:lstStyle/>
          <a:p>
            <a:r>
              <a:rPr lang="pl-PL" sz="6000" smtClean="0">
                <a:ln w="28575">
                  <a:solidFill>
                    <a:sysClr val="windowText" lastClr="000000">
                      <a:alpha val="41000"/>
                    </a:sysClr>
                  </a:solidFill>
                  <a:prstDash val="sysDot"/>
                </a:ln>
                <a:gradFill flip="none" rotWithShape="1">
                  <a:gsLst>
                    <a:gs pos="0">
                      <a:srgbClr val="FF0000"/>
                    </a:gs>
                    <a:gs pos="50000">
                      <a:srgbClr val="00B050">
                        <a:alpha val="50000"/>
                      </a:srgbClr>
                    </a:gs>
                    <a:gs pos="100000">
                      <a:srgbClr val="0070C0"/>
                    </a:gs>
                  </a:gsLst>
                  <a:lin ang="2700000" scaled="0"/>
                  <a:tileRect/>
                </a:gradFill>
                <a:effectLst/>
              </a:rPr>
              <a:t>Q</a:t>
            </a:r>
            <a:r>
              <a:rPr lang="pl-PL" sz="6000" b="1" smtClean="0">
                <a:ln w="28575">
                  <a:solidFill>
                    <a:sysClr val="windowText" lastClr="000000">
                      <a:alpha val="41000"/>
                    </a:sysClr>
                  </a:solidFill>
                  <a:prstDash val="sysDot"/>
                </a:ln>
                <a:gradFill flip="none" rotWithShape="1">
                  <a:gsLst>
                    <a:gs pos="0">
                      <a:srgbClr val="FF0000"/>
                    </a:gs>
                    <a:gs pos="50000">
                      <a:srgbClr val="00B050">
                        <a:alpha val="50000"/>
                      </a:srgbClr>
                    </a:gs>
                    <a:gs pos="100000">
                      <a:srgbClr val="0070C0"/>
                    </a:gs>
                  </a:gsLst>
                  <a:lin ang="2700000" scaled="0"/>
                  <a:tileRect/>
                </a:gradFill>
                <a:effectLst/>
              </a:rPr>
              <a:t>W</a:t>
            </a:r>
            <a:r>
              <a:rPr lang="pl-PL" sz="6000" i="1" smtClean="0">
                <a:ln w="28575">
                  <a:solidFill>
                    <a:sysClr val="windowText" lastClr="000000">
                      <a:alpha val="41000"/>
                    </a:sysClr>
                  </a:solidFill>
                  <a:prstDash val="sysDot"/>
                </a:ln>
                <a:gradFill flip="none" rotWithShape="1">
                  <a:gsLst>
                    <a:gs pos="0">
                      <a:srgbClr val="FF0000"/>
                    </a:gs>
                    <a:gs pos="50000">
                      <a:srgbClr val="00B050">
                        <a:alpha val="50000"/>
                      </a:srgbClr>
                    </a:gs>
                    <a:gs pos="100000">
                      <a:srgbClr val="0070C0"/>
                    </a:gs>
                  </a:gsLst>
                  <a:lin ang="2700000" scaled="0"/>
                  <a:tileRect/>
                </a:gradFill>
                <a:effectLst/>
              </a:rPr>
              <a:t>E</a:t>
            </a:r>
            <a:r>
              <a:rPr lang="pl-PL" sz="6000" u="sng" smtClean="0">
                <a:ln w="28575">
                  <a:solidFill>
                    <a:sysClr val="windowText" lastClr="000000">
                      <a:alpha val="41000"/>
                    </a:sysClr>
                  </a:solidFill>
                  <a:prstDash val="sysDot"/>
                </a:ln>
                <a:gradFill flip="none" rotWithShape="1">
                  <a:gsLst>
                    <a:gs pos="0">
                      <a:srgbClr val="FF0000"/>
                    </a:gs>
                    <a:gs pos="50000">
                      <a:srgbClr val="00B050">
                        <a:alpha val="50000"/>
                      </a:srgbClr>
                    </a:gs>
                    <a:gs pos="100000">
                      <a:srgbClr val="0070C0"/>
                    </a:gs>
                  </a:gsLst>
                  <a:lin ang="2700000" scaled="0"/>
                  <a:tileRect/>
                </a:gradFill>
                <a:effectLst/>
              </a:rPr>
              <a:t>R</a:t>
            </a:r>
            <a:r>
              <a:rPr lang="pl-PL" sz="6000" strike="sngStrike" smtClean="0">
                <a:ln w="28575">
                  <a:solidFill>
                    <a:sysClr val="windowText" lastClr="000000">
                      <a:alpha val="41000"/>
                    </a:sysClr>
                  </a:solidFill>
                  <a:prstDash val="sysDot"/>
                </a:ln>
                <a:gradFill flip="none" rotWithShape="1">
                  <a:gsLst>
                    <a:gs pos="0">
                      <a:srgbClr val="FF0000"/>
                    </a:gs>
                    <a:gs pos="50000">
                      <a:srgbClr val="00B050">
                        <a:alpha val="50000"/>
                      </a:srgbClr>
                    </a:gs>
                    <a:gs pos="100000">
                      <a:srgbClr val="0070C0"/>
                    </a:gs>
                  </a:gsLst>
                  <a:lin ang="2700000" scaled="0"/>
                  <a:tileRect/>
                </a:gradFill>
                <a:effectLst/>
              </a:rPr>
              <a:t>T</a:t>
            </a:r>
            <a:r>
              <a:rPr lang="pl-PL" sz="6000" smtClean="0">
                <a:ln w="28575">
                  <a:solidFill>
                    <a:sysClr val="windowText" lastClr="000000">
                      <a:alpha val="41000"/>
                    </a:sysClr>
                  </a:solidFill>
                  <a:prstDash val="sysDot"/>
                </a:ln>
                <a:gradFill flip="none" rotWithShape="1">
                  <a:gsLst>
                    <a:gs pos="0">
                      <a:srgbClr val="FF0000"/>
                    </a:gs>
                    <a:gs pos="50000">
                      <a:srgbClr val="00B050">
                        <a:alpha val="50000"/>
                      </a:srgbClr>
                    </a:gs>
                    <a:gs pos="100000">
                      <a:srgbClr val="0070C0"/>
                    </a:gs>
                  </a:gsLst>
                  <a:lin ang="2700000" scaled="0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  <a:r>
              <a:rPr lang="pl-PL" sz="6000" spc="-300" smtClean="0">
                <a:ln w="28575">
                  <a:solidFill>
                    <a:sysClr val="windowText" lastClr="000000">
                      <a:alpha val="41000"/>
                    </a:sysClr>
                  </a:solidFill>
                  <a:prstDash val="sysDot"/>
                </a:ln>
                <a:gradFill flip="none" rotWithShape="1">
                  <a:gsLst>
                    <a:gs pos="0">
                      <a:srgbClr val="FF0000"/>
                    </a:gs>
                    <a:gs pos="50000">
                      <a:srgbClr val="00B050">
                        <a:alpha val="50000"/>
                      </a:srgbClr>
                    </a:gs>
                    <a:gs pos="100000">
                      <a:srgbClr val="0070C0"/>
                    </a:gs>
                  </a:gsLst>
                  <a:lin ang="2700000" scaled="0"/>
                  <a:tileRect/>
                </a:gradFill>
                <a:effectLst/>
              </a:rPr>
              <a:t>UI</a:t>
            </a:r>
            <a:r>
              <a:rPr lang="pl-PL" sz="6000" spc="600" smtClean="0">
                <a:ln w="28575">
                  <a:solidFill>
                    <a:sysClr val="windowText" lastClr="000000">
                      <a:alpha val="41000"/>
                    </a:sysClr>
                  </a:solidFill>
                  <a:prstDash val="sysDot"/>
                </a:ln>
                <a:gradFill flip="none" rotWithShape="1">
                  <a:gsLst>
                    <a:gs pos="0">
                      <a:srgbClr val="FF0000"/>
                    </a:gs>
                    <a:gs pos="50000">
                      <a:srgbClr val="00B050">
                        <a:alpha val="50000"/>
                      </a:srgbClr>
                    </a:gs>
                    <a:gs pos="100000">
                      <a:srgbClr val="0070C0"/>
                    </a:gs>
                  </a:gsLst>
                  <a:lin ang="2700000" scaled="0"/>
                  <a:tileRect/>
                </a:gradFill>
                <a:effectLst/>
              </a:rPr>
              <a:t>OP</a:t>
            </a:r>
            <a:r>
              <a:rPr lang="pl-PL" sz="6000" smtClean="0">
                <a:ln w="28575">
                  <a:solidFill>
                    <a:sysClr val="windowText" lastClr="000000">
                      <a:alpha val="41000"/>
                    </a:sysClr>
                  </a:solidFill>
                  <a:prstDash val="sysDot"/>
                </a:ln>
                <a:gradFill flip="none" rotWithShape="1">
                  <a:gsLst>
                    <a:gs pos="0">
                      <a:srgbClr val="FF0000"/>
                    </a:gs>
                    <a:gs pos="50000">
                      <a:srgbClr val="00B050">
                        <a:alpha val="50000"/>
                      </a:srgbClr>
                    </a:gs>
                    <a:gs pos="100000">
                      <a:srgbClr val="0070C0"/>
                    </a:gs>
                  </a:gsLst>
                  <a:lin ang="2700000" scaled="0"/>
                  <a:tileRect/>
                </a:gradFill>
                <a:effectLst/>
              </a:rPr>
              <a:t>{}</a:t>
            </a:r>
            <a:endParaRPr lang="pl-PL" sz="6000" spc="600">
              <a:ln w="28575">
                <a:solidFill>
                  <a:sysClr val="windowText" lastClr="000000">
                    <a:alpha val="41000"/>
                  </a:sysClr>
                </a:solidFill>
                <a:prstDash val="sysDot"/>
              </a:ln>
              <a:gradFill flip="none" rotWithShape="1">
                <a:gsLst>
                  <a:gs pos="0">
                    <a:srgbClr val="FF0000"/>
                  </a:gs>
                  <a:gs pos="50000">
                    <a:srgbClr val="00B050">
                      <a:alpha val="50000"/>
                    </a:srgbClr>
                  </a:gs>
                  <a:gs pos="100000">
                    <a:srgbClr val="0070C0"/>
                  </a:gs>
                </a:gsLst>
                <a:lin ang="2700000" scaled="0"/>
                <a:tileRect/>
              </a:gradFill>
              <a:effectLst/>
            </a:endParaRPr>
          </a:p>
        </p:txBody>
      </p:sp>
      <p:sp>
        <p:nvSpPr>
          <p:cNvPr id="13" name="pole tekstowe 12"/>
          <p:cNvSpPr txBox="1"/>
          <p:nvPr/>
        </p:nvSpPr>
        <p:spPr>
          <a:xfrm>
            <a:off x="6357918" y="3643314"/>
            <a:ext cx="2786082" cy="1143008"/>
          </a:xfrm>
          <a:prstGeom prst="rect">
            <a:avLst/>
          </a:prstGeom>
          <a:noFill/>
        </p:spPr>
        <p:txBody>
          <a:bodyPr wrap="square" rtlCol="0">
            <a:prstTxWarp prst="textCascadeDown">
              <a:avLst/>
            </a:prstTxWarp>
            <a:spAutoFit/>
          </a:bodyPr>
          <a:lstStyle/>
          <a:p>
            <a:r>
              <a:rPr lang="pl-PL" sz="6000" smtClean="0">
                <a:ln w="28575">
                  <a:solidFill>
                    <a:sysClr val="windowText" lastClr="000000">
                      <a:alpha val="41000"/>
                    </a:sysClr>
                  </a:solidFill>
                  <a:prstDash val="sysDot"/>
                </a:ln>
                <a:gradFill flip="none" rotWithShape="1">
                  <a:gsLst>
                    <a:gs pos="0">
                      <a:srgbClr val="FF0000"/>
                    </a:gs>
                    <a:gs pos="50000">
                      <a:srgbClr val="00B050">
                        <a:alpha val="50000"/>
                      </a:srgbClr>
                    </a:gs>
                    <a:gs pos="100000">
                      <a:srgbClr val="0070C0"/>
                    </a:gs>
                  </a:gsLst>
                  <a:lin ang="2700000" scaled="0"/>
                  <a:tileRect/>
                </a:gradFill>
                <a:effectLst/>
              </a:rPr>
              <a:t>Q</a:t>
            </a:r>
            <a:r>
              <a:rPr lang="pl-PL" sz="6000" b="1" smtClean="0">
                <a:ln w="28575">
                  <a:solidFill>
                    <a:sysClr val="windowText" lastClr="000000">
                      <a:alpha val="41000"/>
                    </a:sysClr>
                  </a:solidFill>
                  <a:prstDash val="sysDot"/>
                </a:ln>
                <a:gradFill flip="none" rotWithShape="1">
                  <a:gsLst>
                    <a:gs pos="0">
                      <a:srgbClr val="FF0000"/>
                    </a:gs>
                    <a:gs pos="50000">
                      <a:srgbClr val="00B050">
                        <a:alpha val="50000"/>
                      </a:srgbClr>
                    </a:gs>
                    <a:gs pos="100000">
                      <a:srgbClr val="0070C0"/>
                    </a:gs>
                  </a:gsLst>
                  <a:lin ang="2700000" scaled="0"/>
                  <a:tileRect/>
                </a:gradFill>
                <a:effectLst/>
              </a:rPr>
              <a:t>W</a:t>
            </a:r>
            <a:r>
              <a:rPr lang="pl-PL" sz="6000" i="1" smtClean="0">
                <a:ln w="28575">
                  <a:solidFill>
                    <a:sysClr val="windowText" lastClr="000000">
                      <a:alpha val="41000"/>
                    </a:sysClr>
                  </a:solidFill>
                  <a:prstDash val="sysDot"/>
                </a:ln>
                <a:gradFill flip="none" rotWithShape="1">
                  <a:gsLst>
                    <a:gs pos="0">
                      <a:srgbClr val="FF0000"/>
                    </a:gs>
                    <a:gs pos="50000">
                      <a:srgbClr val="00B050">
                        <a:alpha val="50000"/>
                      </a:srgbClr>
                    </a:gs>
                    <a:gs pos="100000">
                      <a:srgbClr val="0070C0"/>
                    </a:gs>
                  </a:gsLst>
                  <a:lin ang="2700000" scaled="0"/>
                  <a:tileRect/>
                </a:gradFill>
                <a:effectLst/>
              </a:rPr>
              <a:t>E</a:t>
            </a:r>
            <a:r>
              <a:rPr lang="pl-PL" sz="6000" u="sng" smtClean="0">
                <a:ln w="28575">
                  <a:solidFill>
                    <a:sysClr val="windowText" lastClr="000000">
                      <a:alpha val="41000"/>
                    </a:sysClr>
                  </a:solidFill>
                  <a:prstDash val="sysDot"/>
                </a:ln>
                <a:gradFill flip="none" rotWithShape="1">
                  <a:gsLst>
                    <a:gs pos="0">
                      <a:srgbClr val="FF0000"/>
                    </a:gs>
                    <a:gs pos="50000">
                      <a:srgbClr val="00B050">
                        <a:alpha val="50000"/>
                      </a:srgbClr>
                    </a:gs>
                    <a:gs pos="100000">
                      <a:srgbClr val="0070C0"/>
                    </a:gs>
                  </a:gsLst>
                  <a:lin ang="2700000" scaled="0"/>
                  <a:tileRect/>
                </a:gradFill>
                <a:effectLst/>
              </a:rPr>
              <a:t>R</a:t>
            </a:r>
            <a:r>
              <a:rPr lang="pl-PL" sz="6000" strike="sngStrike" smtClean="0">
                <a:ln w="28575">
                  <a:solidFill>
                    <a:sysClr val="windowText" lastClr="000000">
                      <a:alpha val="41000"/>
                    </a:sysClr>
                  </a:solidFill>
                  <a:prstDash val="sysDot"/>
                </a:ln>
                <a:gradFill flip="none" rotWithShape="1">
                  <a:gsLst>
                    <a:gs pos="0">
                      <a:srgbClr val="FF0000"/>
                    </a:gs>
                    <a:gs pos="50000">
                      <a:srgbClr val="00B050">
                        <a:alpha val="50000"/>
                      </a:srgbClr>
                    </a:gs>
                    <a:gs pos="100000">
                      <a:srgbClr val="0070C0"/>
                    </a:gs>
                  </a:gsLst>
                  <a:lin ang="2700000" scaled="0"/>
                  <a:tileRect/>
                </a:gradFill>
                <a:effectLst/>
              </a:rPr>
              <a:t>T</a:t>
            </a:r>
            <a:r>
              <a:rPr lang="pl-PL" sz="6000" smtClean="0">
                <a:ln w="28575">
                  <a:solidFill>
                    <a:sysClr val="windowText" lastClr="000000">
                      <a:alpha val="41000"/>
                    </a:sysClr>
                  </a:solidFill>
                  <a:prstDash val="sysDot"/>
                </a:ln>
                <a:gradFill flip="none" rotWithShape="1">
                  <a:gsLst>
                    <a:gs pos="0">
                      <a:srgbClr val="FF0000"/>
                    </a:gs>
                    <a:gs pos="50000">
                      <a:srgbClr val="00B050">
                        <a:alpha val="50000"/>
                      </a:srgbClr>
                    </a:gs>
                    <a:gs pos="100000">
                      <a:srgbClr val="0070C0"/>
                    </a:gs>
                  </a:gsLst>
                  <a:lin ang="2700000" scaled="0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  <a:r>
              <a:rPr lang="pl-PL" sz="6000" spc="-300" smtClean="0">
                <a:ln w="28575">
                  <a:solidFill>
                    <a:sysClr val="windowText" lastClr="000000">
                      <a:alpha val="41000"/>
                    </a:sysClr>
                  </a:solidFill>
                  <a:prstDash val="sysDot"/>
                </a:ln>
                <a:gradFill flip="none" rotWithShape="1">
                  <a:gsLst>
                    <a:gs pos="0">
                      <a:srgbClr val="FF0000"/>
                    </a:gs>
                    <a:gs pos="50000">
                      <a:srgbClr val="00B050">
                        <a:alpha val="50000"/>
                      </a:srgbClr>
                    </a:gs>
                    <a:gs pos="100000">
                      <a:srgbClr val="0070C0"/>
                    </a:gs>
                  </a:gsLst>
                  <a:lin ang="2700000" scaled="0"/>
                  <a:tileRect/>
                </a:gradFill>
                <a:effectLst/>
              </a:rPr>
              <a:t>UI</a:t>
            </a:r>
            <a:r>
              <a:rPr lang="pl-PL" sz="6000" spc="600" smtClean="0">
                <a:ln w="28575">
                  <a:solidFill>
                    <a:sysClr val="windowText" lastClr="000000">
                      <a:alpha val="41000"/>
                    </a:sysClr>
                  </a:solidFill>
                  <a:prstDash val="sysDot"/>
                </a:ln>
                <a:gradFill flip="none" rotWithShape="1">
                  <a:gsLst>
                    <a:gs pos="0">
                      <a:srgbClr val="FF0000"/>
                    </a:gs>
                    <a:gs pos="50000">
                      <a:srgbClr val="00B050">
                        <a:alpha val="50000"/>
                      </a:srgbClr>
                    </a:gs>
                    <a:gs pos="100000">
                      <a:srgbClr val="0070C0"/>
                    </a:gs>
                  </a:gsLst>
                  <a:lin ang="2700000" scaled="0"/>
                  <a:tileRect/>
                </a:gradFill>
                <a:effectLst/>
              </a:rPr>
              <a:t>OP</a:t>
            </a:r>
            <a:r>
              <a:rPr lang="pl-PL" sz="6000" smtClean="0">
                <a:ln w="28575">
                  <a:solidFill>
                    <a:sysClr val="windowText" lastClr="000000">
                      <a:alpha val="41000"/>
                    </a:sysClr>
                  </a:solidFill>
                  <a:prstDash val="sysDot"/>
                </a:ln>
                <a:gradFill flip="none" rotWithShape="1">
                  <a:gsLst>
                    <a:gs pos="0">
                      <a:srgbClr val="FF0000"/>
                    </a:gs>
                    <a:gs pos="50000">
                      <a:srgbClr val="00B050">
                        <a:alpha val="50000"/>
                      </a:srgbClr>
                    </a:gs>
                    <a:gs pos="100000">
                      <a:srgbClr val="0070C0"/>
                    </a:gs>
                  </a:gsLst>
                  <a:lin ang="2700000" scaled="0"/>
                  <a:tileRect/>
                </a:gradFill>
                <a:effectLst/>
              </a:rPr>
              <a:t>{}</a:t>
            </a:r>
            <a:endParaRPr lang="pl-PL" sz="6000" spc="600">
              <a:ln w="28575">
                <a:solidFill>
                  <a:sysClr val="windowText" lastClr="000000">
                    <a:alpha val="41000"/>
                  </a:sysClr>
                </a:solidFill>
                <a:prstDash val="sysDot"/>
              </a:ln>
              <a:gradFill flip="none" rotWithShape="1">
                <a:gsLst>
                  <a:gs pos="0">
                    <a:srgbClr val="FF0000"/>
                  </a:gs>
                  <a:gs pos="50000">
                    <a:srgbClr val="00B050">
                      <a:alpha val="50000"/>
                    </a:srgbClr>
                  </a:gs>
                  <a:gs pos="100000">
                    <a:srgbClr val="0070C0"/>
                  </a:gs>
                </a:gsLst>
                <a:lin ang="2700000" scaled="0"/>
                <a:tileRect/>
              </a:gra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Click on them</a:t>
            </a:r>
            <a:endParaRPr lang="pl-PL"/>
          </a:p>
        </p:txBody>
      </p:sp>
      <p:sp>
        <p:nvSpPr>
          <p:cNvPr id="5" name="Przycisk akcji: Do przodu lub Następny 4">
            <a:hlinkClick r:id="" action="ppaction://hlinkshowjump?jump=nextslide" highlightClick="1"/>
          </p:cNvPr>
          <p:cNvSpPr/>
          <p:nvPr/>
        </p:nvSpPr>
        <p:spPr>
          <a:xfrm>
            <a:off x="2071670" y="5143512"/>
            <a:ext cx="714380" cy="571504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rzycisk akcji: Dźwięk 7">
            <a:hlinkClick r:id="" action="ppaction://noaction" highlightClick="1">
              <a:snd r:embed="rId2" name="camera.wav" builtIn="1"/>
            </a:hlinkClick>
          </p:cNvPr>
          <p:cNvSpPr/>
          <p:nvPr/>
        </p:nvSpPr>
        <p:spPr>
          <a:xfrm>
            <a:off x="2071670" y="2500306"/>
            <a:ext cx="714380" cy="714380"/>
          </a:xfrm>
          <a:prstGeom prst="actionButtonSou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rzycisk akcji: niestandardowy 10">
            <a:hlinkClick r:id="rId3" action="ppaction://program" highlightClick="1"/>
          </p:cNvPr>
          <p:cNvSpPr/>
          <p:nvPr/>
        </p:nvSpPr>
        <p:spPr>
          <a:xfrm>
            <a:off x="2071670" y="4214818"/>
            <a:ext cx="4000528" cy="71438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mtClean="0"/>
              <a:t>Calculator</a:t>
            </a:r>
            <a:endParaRPr lang="pl-PL"/>
          </a:p>
        </p:txBody>
      </p:sp>
      <p:sp>
        <p:nvSpPr>
          <p:cNvPr id="12" name="Przycisk akcji: Dźwięk 11">
            <a:hlinkClick r:id="" action="ppaction://noaction" highlightClick="1">
              <a:snd r:embed="rId4" name="chimes.wav"/>
            </a:hlinkClick>
          </p:cNvPr>
          <p:cNvSpPr/>
          <p:nvPr/>
        </p:nvSpPr>
        <p:spPr>
          <a:xfrm>
            <a:off x="2071670" y="3357562"/>
            <a:ext cx="714380" cy="714380"/>
          </a:xfrm>
          <a:prstGeom prst="actionButtonSou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ole tekstowe 12"/>
          <p:cNvSpPr txBox="1"/>
          <p:nvPr/>
        </p:nvSpPr>
        <p:spPr>
          <a:xfrm>
            <a:off x="3000364" y="2643182"/>
            <a:ext cx="221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mtClean="0"/>
              <a:t>Camera</a:t>
            </a:r>
            <a:endParaRPr lang="pl-PL"/>
          </a:p>
        </p:txBody>
      </p:sp>
      <p:sp>
        <p:nvSpPr>
          <p:cNvPr id="14" name="pole tekstowe 13"/>
          <p:cNvSpPr txBox="1"/>
          <p:nvPr/>
        </p:nvSpPr>
        <p:spPr>
          <a:xfrm>
            <a:off x="3071802" y="3500438"/>
            <a:ext cx="242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mtClean="0"/>
              <a:t>Chimes (from file)</a:t>
            </a:r>
            <a:endParaRPr lang="pl-PL"/>
          </a:p>
        </p:txBody>
      </p:sp>
      <p:sp>
        <p:nvSpPr>
          <p:cNvPr id="15" name="Przycisk akcji: Wstecz lub Poprzedni 14">
            <a:hlinkClick r:id="" action="ppaction://hlinkshowjump?jump=previousslide" highlightClick="1"/>
          </p:cNvPr>
          <p:cNvSpPr/>
          <p:nvPr/>
        </p:nvSpPr>
        <p:spPr>
          <a:xfrm>
            <a:off x="2071670" y="1643050"/>
            <a:ext cx="714380" cy="714380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wolny kształt 10"/>
          <p:cNvSpPr/>
          <p:nvPr/>
        </p:nvSpPr>
        <p:spPr>
          <a:xfrm>
            <a:off x="6918158" y="1742574"/>
            <a:ext cx="1590174" cy="2492542"/>
          </a:xfrm>
          <a:custGeom>
            <a:avLst/>
            <a:gdLst>
              <a:gd name="connsiteX0" fmla="*/ 0 w 1590174"/>
              <a:gd name="connsiteY0" fmla="*/ 2492542 h 2492542"/>
              <a:gd name="connsiteX1" fmla="*/ 553453 w 1590174"/>
              <a:gd name="connsiteY1" fmla="*/ 1517984 h 2492542"/>
              <a:gd name="connsiteX2" fmla="*/ 1431758 w 1590174"/>
              <a:gd name="connsiteY2" fmla="*/ 1193131 h 2492542"/>
              <a:gd name="connsiteX3" fmla="*/ 1503947 w 1590174"/>
              <a:gd name="connsiteY3" fmla="*/ 194510 h 2492542"/>
              <a:gd name="connsiteX4" fmla="*/ 1143000 w 1590174"/>
              <a:gd name="connsiteY4" fmla="*/ 26068 h 2492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0174" h="2492542">
                <a:moveTo>
                  <a:pt x="0" y="2492542"/>
                </a:moveTo>
                <a:cubicBezTo>
                  <a:pt x="157413" y="2113547"/>
                  <a:pt x="314827" y="1734552"/>
                  <a:pt x="553453" y="1517984"/>
                </a:cubicBezTo>
                <a:cubicBezTo>
                  <a:pt x="792079" y="1301416"/>
                  <a:pt x="1273342" y="1413710"/>
                  <a:pt x="1431758" y="1193131"/>
                </a:cubicBezTo>
                <a:cubicBezTo>
                  <a:pt x="1590174" y="972552"/>
                  <a:pt x="1552073" y="389020"/>
                  <a:pt x="1503947" y="194510"/>
                </a:cubicBezTo>
                <a:cubicBezTo>
                  <a:pt x="1455821" y="0"/>
                  <a:pt x="1299410" y="13034"/>
                  <a:pt x="1143000" y="26068"/>
                </a:cubicBezTo>
              </a:path>
            </a:pathLst>
          </a:cu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Elipsa 9"/>
          <p:cNvSpPr/>
          <p:nvPr/>
        </p:nvSpPr>
        <p:spPr>
          <a:xfrm>
            <a:off x="6072198" y="4000504"/>
            <a:ext cx="928694" cy="857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Minefield</a:t>
            </a:r>
            <a:endParaRPr lang="pl-PL"/>
          </a:p>
        </p:txBody>
      </p:sp>
      <p:sp>
        <p:nvSpPr>
          <p:cNvPr id="4" name="Dowolny kształt 3">
            <a:hlinkHover r:id="" action="ppaction://noaction">
              <a:snd r:embed="rId2" name="explode.wav" builtIn="1"/>
            </a:hlinkHover>
          </p:cNvPr>
          <p:cNvSpPr/>
          <p:nvPr/>
        </p:nvSpPr>
        <p:spPr>
          <a:xfrm>
            <a:off x="214282" y="1214422"/>
            <a:ext cx="2045368" cy="2339037"/>
          </a:xfrm>
          <a:custGeom>
            <a:avLst/>
            <a:gdLst>
              <a:gd name="connsiteX0" fmla="*/ 854242 w 2045368"/>
              <a:gd name="connsiteY0" fmla="*/ 0 h 2339037"/>
              <a:gd name="connsiteX1" fmla="*/ 445168 w 2045368"/>
              <a:gd name="connsiteY1" fmla="*/ 433137 h 2339037"/>
              <a:gd name="connsiteX2" fmla="*/ 2045368 w 2045368"/>
              <a:gd name="connsiteY2" fmla="*/ 830179 h 2339037"/>
              <a:gd name="connsiteX3" fmla="*/ 0 w 2045368"/>
              <a:gd name="connsiteY3" fmla="*/ 1431758 h 2339037"/>
              <a:gd name="connsiteX4" fmla="*/ 1852863 w 2045368"/>
              <a:gd name="connsiteY4" fmla="*/ 2334126 h 2339037"/>
              <a:gd name="connsiteX5" fmla="*/ 1828800 w 2045368"/>
              <a:gd name="connsiteY5" fmla="*/ 2310063 h 2339037"/>
              <a:gd name="connsiteX6" fmla="*/ 601579 w 2045368"/>
              <a:gd name="connsiteY6" fmla="*/ 818147 h 2339037"/>
              <a:gd name="connsiteX7" fmla="*/ 1768642 w 2045368"/>
              <a:gd name="connsiteY7" fmla="*/ 505326 h 2339037"/>
              <a:gd name="connsiteX8" fmla="*/ 854242 w 2045368"/>
              <a:gd name="connsiteY8" fmla="*/ 0 h 2339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45368" h="2339037">
                <a:moveTo>
                  <a:pt x="854242" y="0"/>
                </a:moveTo>
                <a:cubicBezTo>
                  <a:pt x="442373" y="423982"/>
                  <a:pt x="445168" y="225409"/>
                  <a:pt x="445168" y="433137"/>
                </a:cubicBezTo>
                <a:lnTo>
                  <a:pt x="2045368" y="830179"/>
                </a:lnTo>
                <a:lnTo>
                  <a:pt x="0" y="1431758"/>
                </a:lnTo>
                <a:lnTo>
                  <a:pt x="1852863" y="2334126"/>
                </a:lnTo>
                <a:cubicBezTo>
                  <a:pt x="1863088" y="2339037"/>
                  <a:pt x="1836821" y="2318084"/>
                  <a:pt x="1828800" y="2310063"/>
                </a:cubicBezTo>
                <a:lnTo>
                  <a:pt x="601579" y="818147"/>
                </a:lnTo>
                <a:lnTo>
                  <a:pt x="1768642" y="505326"/>
                </a:lnTo>
                <a:lnTo>
                  <a:pt x="854242" y="0"/>
                </a:lnTo>
                <a:close/>
              </a:path>
            </a:pathLst>
          </a:custGeom>
          <a:solidFill>
            <a:srgbClr val="FFFF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rostokąt 7">
            <a:hlinkHover r:id="" action="ppaction://noaction">
              <a:snd r:embed="rId2" name="explode.wav" builtIn="1"/>
            </a:hlinkHover>
          </p:cNvPr>
          <p:cNvSpPr/>
          <p:nvPr/>
        </p:nvSpPr>
        <p:spPr>
          <a:xfrm rot="5400000">
            <a:off x="4572000" y="4286256"/>
            <a:ext cx="3929090" cy="357190"/>
          </a:xfrm>
          <a:prstGeom prst="rect">
            <a:avLst/>
          </a:prstGeom>
          <a:solidFill>
            <a:srgbClr val="FFFF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rzycisk akcji: niestandardowy 8">
            <a:hlinkClick r:id="" action="ppaction://noaction" highlightClick="1"/>
          </p:cNvPr>
          <p:cNvSpPr/>
          <p:nvPr/>
        </p:nvSpPr>
        <p:spPr>
          <a:xfrm>
            <a:off x="6072198" y="1500174"/>
            <a:ext cx="2000264" cy="71438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mtClean="0"/>
              <a:t>Enable rotor</a:t>
            </a:r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rostokąt 11"/>
          <p:cNvSpPr/>
          <p:nvPr/>
        </p:nvSpPr>
        <p:spPr>
          <a:xfrm>
            <a:off x="4143372" y="0"/>
            <a:ext cx="1571636" cy="12858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Prostokąt z rogami ściętymi po przekątnej 3"/>
          <p:cNvSpPr/>
          <p:nvPr/>
        </p:nvSpPr>
        <p:spPr>
          <a:xfrm>
            <a:off x="357158" y="214290"/>
            <a:ext cx="2714644" cy="2286016"/>
          </a:xfrm>
          <a:prstGeom prst="snip2DiagRect">
            <a:avLst>
              <a:gd name="adj1" fmla="val 0"/>
              <a:gd name="adj2" fmla="val 30351"/>
            </a:avLst>
          </a:prstGeom>
          <a:ln w="76200">
            <a:solidFill>
              <a:schemeClr val="tx1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Prostokąt z rogami ściętymi po przekątnej 4"/>
          <p:cNvSpPr/>
          <p:nvPr/>
        </p:nvSpPr>
        <p:spPr>
          <a:xfrm>
            <a:off x="3357554" y="214290"/>
            <a:ext cx="2714644" cy="2286016"/>
          </a:xfrm>
          <a:prstGeom prst="snip2DiagRect">
            <a:avLst>
              <a:gd name="adj1" fmla="val 0"/>
              <a:gd name="adj2" fmla="val 50000"/>
            </a:avLst>
          </a:prstGeom>
          <a:ln w="127000" cmpd="sng">
            <a:solidFill>
              <a:srgbClr val="FF0000">
                <a:alpha val="50196"/>
              </a:srgbClr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Dowolny kształt 5"/>
          <p:cNvSpPr/>
          <p:nvPr/>
        </p:nvSpPr>
        <p:spPr>
          <a:xfrm>
            <a:off x="7072330" y="214290"/>
            <a:ext cx="1644601" cy="1684422"/>
          </a:xfrm>
          <a:custGeom>
            <a:avLst/>
            <a:gdLst>
              <a:gd name="connsiteX0" fmla="*/ 0 w 1515979"/>
              <a:gd name="connsiteY0" fmla="*/ 204537 h 1684422"/>
              <a:gd name="connsiteX1" fmla="*/ 1515979 w 1515979"/>
              <a:gd name="connsiteY1" fmla="*/ 0 h 1684422"/>
              <a:gd name="connsiteX2" fmla="*/ 0 w 1515979"/>
              <a:gd name="connsiteY2" fmla="*/ 1684422 h 1684422"/>
              <a:gd name="connsiteX3" fmla="*/ 228600 w 1515979"/>
              <a:gd name="connsiteY3" fmla="*/ 601579 h 1684422"/>
              <a:gd name="connsiteX0" fmla="*/ 128622 w 1644601"/>
              <a:gd name="connsiteY0" fmla="*/ 204537 h 1684422"/>
              <a:gd name="connsiteX1" fmla="*/ 1644601 w 1644601"/>
              <a:gd name="connsiteY1" fmla="*/ 0 h 1684422"/>
              <a:gd name="connsiteX2" fmla="*/ 128622 w 1644601"/>
              <a:gd name="connsiteY2" fmla="*/ 1684422 h 1684422"/>
              <a:gd name="connsiteX3" fmla="*/ 0 w 1644601"/>
              <a:gd name="connsiteY3" fmla="*/ 601579 h 1684422"/>
              <a:gd name="connsiteX0" fmla="*/ 342904 w 1644601"/>
              <a:gd name="connsiteY0" fmla="*/ 776017 h 1684422"/>
              <a:gd name="connsiteX1" fmla="*/ 1644601 w 1644601"/>
              <a:gd name="connsiteY1" fmla="*/ 0 h 1684422"/>
              <a:gd name="connsiteX2" fmla="*/ 128622 w 1644601"/>
              <a:gd name="connsiteY2" fmla="*/ 1684422 h 1684422"/>
              <a:gd name="connsiteX3" fmla="*/ 0 w 1644601"/>
              <a:gd name="connsiteY3" fmla="*/ 601579 h 1684422"/>
              <a:gd name="connsiteX0" fmla="*/ 342904 w 1644601"/>
              <a:gd name="connsiteY0" fmla="*/ 776017 h 1684422"/>
              <a:gd name="connsiteX1" fmla="*/ 1644601 w 1644601"/>
              <a:gd name="connsiteY1" fmla="*/ 0 h 1684422"/>
              <a:gd name="connsiteX2" fmla="*/ 128622 w 1644601"/>
              <a:gd name="connsiteY2" fmla="*/ 1684422 h 1684422"/>
              <a:gd name="connsiteX3" fmla="*/ 0 w 1644601"/>
              <a:gd name="connsiteY3" fmla="*/ 101489 h 1684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4601" h="1684422">
                <a:moveTo>
                  <a:pt x="342904" y="776017"/>
                </a:moveTo>
                <a:lnTo>
                  <a:pt x="1644601" y="0"/>
                </a:lnTo>
                <a:lnTo>
                  <a:pt x="128622" y="1684422"/>
                </a:lnTo>
                <a:lnTo>
                  <a:pt x="0" y="101489"/>
                </a:lnTo>
              </a:path>
            </a:pathLst>
          </a:custGeom>
          <a:ln w="152400" cmpd="tri"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Dowolny kształt 6"/>
          <p:cNvSpPr/>
          <p:nvPr/>
        </p:nvSpPr>
        <p:spPr>
          <a:xfrm>
            <a:off x="6788137" y="1500174"/>
            <a:ext cx="1644601" cy="1684422"/>
          </a:xfrm>
          <a:custGeom>
            <a:avLst/>
            <a:gdLst>
              <a:gd name="connsiteX0" fmla="*/ 0 w 1515979"/>
              <a:gd name="connsiteY0" fmla="*/ 204537 h 1684422"/>
              <a:gd name="connsiteX1" fmla="*/ 1515979 w 1515979"/>
              <a:gd name="connsiteY1" fmla="*/ 0 h 1684422"/>
              <a:gd name="connsiteX2" fmla="*/ 0 w 1515979"/>
              <a:gd name="connsiteY2" fmla="*/ 1684422 h 1684422"/>
              <a:gd name="connsiteX3" fmla="*/ 228600 w 1515979"/>
              <a:gd name="connsiteY3" fmla="*/ 601579 h 1684422"/>
              <a:gd name="connsiteX0" fmla="*/ 128622 w 1644601"/>
              <a:gd name="connsiteY0" fmla="*/ 204537 h 1684422"/>
              <a:gd name="connsiteX1" fmla="*/ 1644601 w 1644601"/>
              <a:gd name="connsiteY1" fmla="*/ 0 h 1684422"/>
              <a:gd name="connsiteX2" fmla="*/ 128622 w 1644601"/>
              <a:gd name="connsiteY2" fmla="*/ 1684422 h 1684422"/>
              <a:gd name="connsiteX3" fmla="*/ 0 w 1644601"/>
              <a:gd name="connsiteY3" fmla="*/ 601579 h 1684422"/>
              <a:gd name="connsiteX0" fmla="*/ 342904 w 1644601"/>
              <a:gd name="connsiteY0" fmla="*/ 776017 h 1684422"/>
              <a:gd name="connsiteX1" fmla="*/ 1644601 w 1644601"/>
              <a:gd name="connsiteY1" fmla="*/ 0 h 1684422"/>
              <a:gd name="connsiteX2" fmla="*/ 128622 w 1644601"/>
              <a:gd name="connsiteY2" fmla="*/ 1684422 h 1684422"/>
              <a:gd name="connsiteX3" fmla="*/ 0 w 1644601"/>
              <a:gd name="connsiteY3" fmla="*/ 601579 h 1684422"/>
              <a:gd name="connsiteX0" fmla="*/ 342904 w 1644601"/>
              <a:gd name="connsiteY0" fmla="*/ 776017 h 1684422"/>
              <a:gd name="connsiteX1" fmla="*/ 1644601 w 1644601"/>
              <a:gd name="connsiteY1" fmla="*/ 0 h 1684422"/>
              <a:gd name="connsiteX2" fmla="*/ 128622 w 1644601"/>
              <a:gd name="connsiteY2" fmla="*/ 1684422 h 1684422"/>
              <a:gd name="connsiteX3" fmla="*/ 0 w 1644601"/>
              <a:gd name="connsiteY3" fmla="*/ 101489 h 1684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4601" h="1684422">
                <a:moveTo>
                  <a:pt x="342904" y="776017"/>
                </a:moveTo>
                <a:lnTo>
                  <a:pt x="1644601" y="0"/>
                </a:lnTo>
                <a:lnTo>
                  <a:pt x="128622" y="1684422"/>
                </a:lnTo>
                <a:lnTo>
                  <a:pt x="0" y="101489"/>
                </a:lnTo>
              </a:path>
            </a:pathLst>
          </a:custGeom>
          <a:ln w="152400" cmpd="tri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Dowolny kształt 7"/>
          <p:cNvSpPr/>
          <p:nvPr/>
        </p:nvSpPr>
        <p:spPr>
          <a:xfrm>
            <a:off x="6573823" y="2786058"/>
            <a:ext cx="1644601" cy="1684422"/>
          </a:xfrm>
          <a:custGeom>
            <a:avLst/>
            <a:gdLst>
              <a:gd name="connsiteX0" fmla="*/ 0 w 1515979"/>
              <a:gd name="connsiteY0" fmla="*/ 204537 h 1684422"/>
              <a:gd name="connsiteX1" fmla="*/ 1515979 w 1515979"/>
              <a:gd name="connsiteY1" fmla="*/ 0 h 1684422"/>
              <a:gd name="connsiteX2" fmla="*/ 0 w 1515979"/>
              <a:gd name="connsiteY2" fmla="*/ 1684422 h 1684422"/>
              <a:gd name="connsiteX3" fmla="*/ 228600 w 1515979"/>
              <a:gd name="connsiteY3" fmla="*/ 601579 h 1684422"/>
              <a:gd name="connsiteX0" fmla="*/ 128622 w 1644601"/>
              <a:gd name="connsiteY0" fmla="*/ 204537 h 1684422"/>
              <a:gd name="connsiteX1" fmla="*/ 1644601 w 1644601"/>
              <a:gd name="connsiteY1" fmla="*/ 0 h 1684422"/>
              <a:gd name="connsiteX2" fmla="*/ 128622 w 1644601"/>
              <a:gd name="connsiteY2" fmla="*/ 1684422 h 1684422"/>
              <a:gd name="connsiteX3" fmla="*/ 0 w 1644601"/>
              <a:gd name="connsiteY3" fmla="*/ 601579 h 1684422"/>
              <a:gd name="connsiteX0" fmla="*/ 342904 w 1644601"/>
              <a:gd name="connsiteY0" fmla="*/ 776017 h 1684422"/>
              <a:gd name="connsiteX1" fmla="*/ 1644601 w 1644601"/>
              <a:gd name="connsiteY1" fmla="*/ 0 h 1684422"/>
              <a:gd name="connsiteX2" fmla="*/ 128622 w 1644601"/>
              <a:gd name="connsiteY2" fmla="*/ 1684422 h 1684422"/>
              <a:gd name="connsiteX3" fmla="*/ 0 w 1644601"/>
              <a:gd name="connsiteY3" fmla="*/ 601579 h 1684422"/>
              <a:gd name="connsiteX0" fmla="*/ 342904 w 1644601"/>
              <a:gd name="connsiteY0" fmla="*/ 776017 h 1684422"/>
              <a:gd name="connsiteX1" fmla="*/ 1644601 w 1644601"/>
              <a:gd name="connsiteY1" fmla="*/ 0 h 1684422"/>
              <a:gd name="connsiteX2" fmla="*/ 128622 w 1644601"/>
              <a:gd name="connsiteY2" fmla="*/ 1684422 h 1684422"/>
              <a:gd name="connsiteX3" fmla="*/ 0 w 1644601"/>
              <a:gd name="connsiteY3" fmla="*/ 101489 h 1684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4601" h="1684422">
                <a:moveTo>
                  <a:pt x="342904" y="776017"/>
                </a:moveTo>
                <a:lnTo>
                  <a:pt x="1644601" y="0"/>
                </a:lnTo>
                <a:lnTo>
                  <a:pt x="128622" y="1684422"/>
                </a:lnTo>
                <a:lnTo>
                  <a:pt x="0" y="101489"/>
                </a:lnTo>
              </a:path>
            </a:pathLst>
          </a:custGeom>
          <a:ln w="152400" cmpd="tri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Dowolny kształt 13"/>
          <p:cNvSpPr/>
          <p:nvPr/>
        </p:nvSpPr>
        <p:spPr>
          <a:xfrm>
            <a:off x="428596" y="2857496"/>
            <a:ext cx="2093495" cy="433137"/>
          </a:xfrm>
          <a:custGeom>
            <a:avLst/>
            <a:gdLst>
              <a:gd name="connsiteX0" fmla="*/ 0 w 2093495"/>
              <a:gd name="connsiteY0" fmla="*/ 0 h 433137"/>
              <a:gd name="connsiteX1" fmla="*/ 709863 w 2093495"/>
              <a:gd name="connsiteY1" fmla="*/ 397042 h 433137"/>
              <a:gd name="connsiteX2" fmla="*/ 1383632 w 2093495"/>
              <a:gd name="connsiteY2" fmla="*/ 0 h 433137"/>
              <a:gd name="connsiteX3" fmla="*/ 2093495 w 2093495"/>
              <a:gd name="connsiteY3" fmla="*/ 433137 h 433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93495" h="433137">
                <a:moveTo>
                  <a:pt x="0" y="0"/>
                </a:moveTo>
                <a:lnTo>
                  <a:pt x="709863" y="397042"/>
                </a:lnTo>
                <a:lnTo>
                  <a:pt x="1383632" y="0"/>
                </a:lnTo>
                <a:lnTo>
                  <a:pt x="2093495" y="433137"/>
                </a:lnTo>
              </a:path>
            </a:pathLst>
          </a:custGeom>
          <a:ln w="152400" cap="sq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Dowolny kształt 14"/>
          <p:cNvSpPr/>
          <p:nvPr/>
        </p:nvSpPr>
        <p:spPr>
          <a:xfrm>
            <a:off x="428596" y="3143248"/>
            <a:ext cx="2093495" cy="433137"/>
          </a:xfrm>
          <a:custGeom>
            <a:avLst/>
            <a:gdLst>
              <a:gd name="connsiteX0" fmla="*/ 0 w 2093495"/>
              <a:gd name="connsiteY0" fmla="*/ 0 h 433137"/>
              <a:gd name="connsiteX1" fmla="*/ 709863 w 2093495"/>
              <a:gd name="connsiteY1" fmla="*/ 397042 h 433137"/>
              <a:gd name="connsiteX2" fmla="*/ 1383632 w 2093495"/>
              <a:gd name="connsiteY2" fmla="*/ 0 h 433137"/>
              <a:gd name="connsiteX3" fmla="*/ 2093495 w 2093495"/>
              <a:gd name="connsiteY3" fmla="*/ 433137 h 433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93495" h="433137">
                <a:moveTo>
                  <a:pt x="0" y="0"/>
                </a:moveTo>
                <a:lnTo>
                  <a:pt x="709863" y="397042"/>
                </a:lnTo>
                <a:lnTo>
                  <a:pt x="1383632" y="0"/>
                </a:lnTo>
                <a:lnTo>
                  <a:pt x="2093495" y="433137"/>
                </a:lnTo>
              </a:path>
            </a:pathLst>
          </a:custGeom>
          <a:ln w="1524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Dowolny kształt 15"/>
          <p:cNvSpPr/>
          <p:nvPr/>
        </p:nvSpPr>
        <p:spPr>
          <a:xfrm>
            <a:off x="428596" y="3429000"/>
            <a:ext cx="2093495" cy="433137"/>
          </a:xfrm>
          <a:custGeom>
            <a:avLst/>
            <a:gdLst>
              <a:gd name="connsiteX0" fmla="*/ 0 w 2093495"/>
              <a:gd name="connsiteY0" fmla="*/ 0 h 433137"/>
              <a:gd name="connsiteX1" fmla="*/ 709863 w 2093495"/>
              <a:gd name="connsiteY1" fmla="*/ 397042 h 433137"/>
              <a:gd name="connsiteX2" fmla="*/ 1383632 w 2093495"/>
              <a:gd name="connsiteY2" fmla="*/ 0 h 433137"/>
              <a:gd name="connsiteX3" fmla="*/ 2093495 w 2093495"/>
              <a:gd name="connsiteY3" fmla="*/ 433137 h 433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93495" h="433137">
                <a:moveTo>
                  <a:pt x="0" y="0"/>
                </a:moveTo>
                <a:lnTo>
                  <a:pt x="709863" y="397042"/>
                </a:lnTo>
                <a:lnTo>
                  <a:pt x="1383632" y="0"/>
                </a:lnTo>
                <a:lnTo>
                  <a:pt x="2093495" y="433137"/>
                </a:lnTo>
              </a:path>
            </a:pathLst>
          </a:custGeom>
          <a:ln w="152400" cap="flat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Dowolny kształt 17"/>
          <p:cNvSpPr/>
          <p:nvPr/>
        </p:nvSpPr>
        <p:spPr>
          <a:xfrm rot="20664315">
            <a:off x="3368842" y="2911642"/>
            <a:ext cx="2165684" cy="421105"/>
          </a:xfrm>
          <a:custGeom>
            <a:avLst/>
            <a:gdLst>
              <a:gd name="connsiteX0" fmla="*/ 1275347 w 2165684"/>
              <a:gd name="connsiteY0" fmla="*/ 0 h 421105"/>
              <a:gd name="connsiteX1" fmla="*/ 0 w 2165684"/>
              <a:gd name="connsiteY1" fmla="*/ 108284 h 421105"/>
              <a:gd name="connsiteX2" fmla="*/ 2165684 w 2165684"/>
              <a:gd name="connsiteY2" fmla="*/ 421105 h 421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5684" h="421105">
                <a:moveTo>
                  <a:pt x="1275347" y="0"/>
                </a:moveTo>
                <a:lnTo>
                  <a:pt x="0" y="108284"/>
                </a:lnTo>
                <a:lnTo>
                  <a:pt x="2165684" y="421105"/>
                </a:lnTo>
              </a:path>
            </a:pathLst>
          </a:custGeom>
          <a:ln w="63500">
            <a:headEnd type="triangle" w="lg" len="lg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Dowolny kształt 18"/>
          <p:cNvSpPr/>
          <p:nvPr/>
        </p:nvSpPr>
        <p:spPr>
          <a:xfrm>
            <a:off x="3357554" y="3429000"/>
            <a:ext cx="2165684" cy="421105"/>
          </a:xfrm>
          <a:custGeom>
            <a:avLst/>
            <a:gdLst>
              <a:gd name="connsiteX0" fmla="*/ 1275347 w 2165684"/>
              <a:gd name="connsiteY0" fmla="*/ 0 h 421105"/>
              <a:gd name="connsiteX1" fmla="*/ 0 w 2165684"/>
              <a:gd name="connsiteY1" fmla="*/ 108284 h 421105"/>
              <a:gd name="connsiteX2" fmla="*/ 2165684 w 2165684"/>
              <a:gd name="connsiteY2" fmla="*/ 421105 h 421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5684" h="421105">
                <a:moveTo>
                  <a:pt x="1275347" y="0"/>
                </a:moveTo>
                <a:lnTo>
                  <a:pt x="0" y="108284"/>
                </a:lnTo>
                <a:lnTo>
                  <a:pt x="2165684" y="421105"/>
                </a:lnTo>
              </a:path>
            </a:pathLst>
          </a:custGeom>
          <a:ln w="63500">
            <a:headEnd type="diamond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Dowolny kształt 19"/>
          <p:cNvSpPr/>
          <p:nvPr/>
        </p:nvSpPr>
        <p:spPr>
          <a:xfrm rot="1337978">
            <a:off x="3357554" y="4071942"/>
            <a:ext cx="2165684" cy="421105"/>
          </a:xfrm>
          <a:custGeom>
            <a:avLst/>
            <a:gdLst>
              <a:gd name="connsiteX0" fmla="*/ 1275347 w 2165684"/>
              <a:gd name="connsiteY0" fmla="*/ 0 h 421105"/>
              <a:gd name="connsiteX1" fmla="*/ 0 w 2165684"/>
              <a:gd name="connsiteY1" fmla="*/ 108284 h 421105"/>
              <a:gd name="connsiteX2" fmla="*/ 2165684 w 2165684"/>
              <a:gd name="connsiteY2" fmla="*/ 421105 h 421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5684" h="421105">
                <a:moveTo>
                  <a:pt x="1275347" y="0"/>
                </a:moveTo>
                <a:lnTo>
                  <a:pt x="0" y="108284"/>
                </a:lnTo>
                <a:lnTo>
                  <a:pt x="2165684" y="421105"/>
                </a:lnTo>
              </a:path>
            </a:pathLst>
          </a:custGeom>
          <a:ln w="63500">
            <a:headEnd type="arrow" w="sm" len="lg"/>
            <a:tailEnd type="oval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Dowolny kształt 21"/>
          <p:cNvSpPr/>
          <p:nvPr/>
        </p:nvSpPr>
        <p:spPr>
          <a:xfrm>
            <a:off x="348916" y="4269418"/>
            <a:ext cx="943304" cy="1577929"/>
          </a:xfrm>
          <a:custGeom>
            <a:avLst/>
            <a:gdLst>
              <a:gd name="connsiteX0" fmla="*/ 0 w 943304"/>
              <a:gd name="connsiteY0" fmla="*/ 49919 h 1577929"/>
              <a:gd name="connsiteX1" fmla="*/ 168442 w 943304"/>
              <a:gd name="connsiteY1" fmla="*/ 1577929 h 1577929"/>
              <a:gd name="connsiteX2" fmla="*/ 132347 w 943304"/>
              <a:gd name="connsiteY2" fmla="*/ 1793 h 1577929"/>
              <a:gd name="connsiteX3" fmla="*/ 385010 w 943304"/>
              <a:gd name="connsiteY3" fmla="*/ 1529803 h 1577929"/>
              <a:gd name="connsiteX4" fmla="*/ 300789 w 943304"/>
              <a:gd name="connsiteY4" fmla="*/ 1793 h 1577929"/>
              <a:gd name="connsiteX5" fmla="*/ 685800 w 943304"/>
              <a:gd name="connsiteY5" fmla="*/ 1577929 h 1577929"/>
              <a:gd name="connsiteX6" fmla="*/ 938463 w 943304"/>
              <a:gd name="connsiteY6" fmla="*/ 302582 h 1577929"/>
              <a:gd name="connsiteX7" fmla="*/ 914400 w 943304"/>
              <a:gd name="connsiteY7" fmla="*/ 218361 h 1577929"/>
              <a:gd name="connsiteX8" fmla="*/ 745958 w 943304"/>
              <a:gd name="connsiteY8" fmla="*/ 25856 h 1577929"/>
              <a:gd name="connsiteX9" fmla="*/ 685800 w 943304"/>
              <a:gd name="connsiteY9" fmla="*/ 1793 h 1577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43304" h="1577929">
                <a:moveTo>
                  <a:pt x="0" y="49919"/>
                </a:moveTo>
                <a:lnTo>
                  <a:pt x="168442" y="1577929"/>
                </a:lnTo>
                <a:lnTo>
                  <a:pt x="132347" y="1793"/>
                </a:lnTo>
                <a:lnTo>
                  <a:pt x="385010" y="1529803"/>
                </a:lnTo>
                <a:lnTo>
                  <a:pt x="300789" y="1793"/>
                </a:lnTo>
                <a:cubicBezTo>
                  <a:pt x="430057" y="526943"/>
                  <a:pt x="685800" y="1037103"/>
                  <a:pt x="685800" y="1577929"/>
                </a:cubicBezTo>
                <a:cubicBezTo>
                  <a:pt x="770021" y="1152813"/>
                  <a:pt x="866603" y="729961"/>
                  <a:pt x="938463" y="302582"/>
                </a:cubicBezTo>
                <a:cubicBezTo>
                  <a:pt x="943304" y="273789"/>
                  <a:pt x="926832" y="244779"/>
                  <a:pt x="914400" y="218361"/>
                </a:cubicBezTo>
                <a:cubicBezTo>
                  <a:pt x="871740" y="127710"/>
                  <a:pt x="836611" y="71182"/>
                  <a:pt x="745958" y="25856"/>
                </a:cubicBezTo>
                <a:cubicBezTo>
                  <a:pt x="694244" y="0"/>
                  <a:pt x="715767" y="1793"/>
                  <a:pt x="685800" y="1793"/>
                </a:cubicBezTo>
              </a:path>
            </a:pathLst>
          </a:custGeom>
          <a:ln w="76200">
            <a:gradFill>
              <a:gsLst>
                <a:gs pos="0">
                  <a:srgbClr val="A603AB"/>
                </a:gs>
                <a:gs pos="21001">
                  <a:srgbClr val="0819FB"/>
                </a:gs>
                <a:gs pos="35001">
                  <a:srgbClr val="1A8D48"/>
                </a:gs>
                <a:gs pos="52000">
                  <a:srgbClr val="FFFF00"/>
                </a:gs>
                <a:gs pos="73000">
                  <a:srgbClr val="EE3F17"/>
                </a:gs>
                <a:gs pos="88000">
                  <a:srgbClr val="E81766"/>
                </a:gs>
                <a:gs pos="100000">
                  <a:srgbClr val="A603AB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3" name="Dowolny kształt 22"/>
          <p:cNvSpPr/>
          <p:nvPr/>
        </p:nvSpPr>
        <p:spPr>
          <a:xfrm rot="16200000">
            <a:off x="1888918" y="3683191"/>
            <a:ext cx="943304" cy="1577929"/>
          </a:xfrm>
          <a:custGeom>
            <a:avLst/>
            <a:gdLst>
              <a:gd name="connsiteX0" fmla="*/ 0 w 943304"/>
              <a:gd name="connsiteY0" fmla="*/ 49919 h 1577929"/>
              <a:gd name="connsiteX1" fmla="*/ 168442 w 943304"/>
              <a:gd name="connsiteY1" fmla="*/ 1577929 h 1577929"/>
              <a:gd name="connsiteX2" fmla="*/ 132347 w 943304"/>
              <a:gd name="connsiteY2" fmla="*/ 1793 h 1577929"/>
              <a:gd name="connsiteX3" fmla="*/ 385010 w 943304"/>
              <a:gd name="connsiteY3" fmla="*/ 1529803 h 1577929"/>
              <a:gd name="connsiteX4" fmla="*/ 300789 w 943304"/>
              <a:gd name="connsiteY4" fmla="*/ 1793 h 1577929"/>
              <a:gd name="connsiteX5" fmla="*/ 685800 w 943304"/>
              <a:gd name="connsiteY5" fmla="*/ 1577929 h 1577929"/>
              <a:gd name="connsiteX6" fmla="*/ 938463 w 943304"/>
              <a:gd name="connsiteY6" fmla="*/ 302582 h 1577929"/>
              <a:gd name="connsiteX7" fmla="*/ 914400 w 943304"/>
              <a:gd name="connsiteY7" fmla="*/ 218361 h 1577929"/>
              <a:gd name="connsiteX8" fmla="*/ 745958 w 943304"/>
              <a:gd name="connsiteY8" fmla="*/ 25856 h 1577929"/>
              <a:gd name="connsiteX9" fmla="*/ 685800 w 943304"/>
              <a:gd name="connsiteY9" fmla="*/ 1793 h 1577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43304" h="1577929">
                <a:moveTo>
                  <a:pt x="0" y="49919"/>
                </a:moveTo>
                <a:lnTo>
                  <a:pt x="168442" y="1577929"/>
                </a:lnTo>
                <a:lnTo>
                  <a:pt x="132347" y="1793"/>
                </a:lnTo>
                <a:lnTo>
                  <a:pt x="385010" y="1529803"/>
                </a:lnTo>
                <a:lnTo>
                  <a:pt x="300789" y="1793"/>
                </a:lnTo>
                <a:cubicBezTo>
                  <a:pt x="430057" y="526943"/>
                  <a:pt x="685800" y="1037103"/>
                  <a:pt x="685800" y="1577929"/>
                </a:cubicBezTo>
                <a:cubicBezTo>
                  <a:pt x="770021" y="1152813"/>
                  <a:pt x="866603" y="729961"/>
                  <a:pt x="938463" y="302582"/>
                </a:cubicBezTo>
                <a:cubicBezTo>
                  <a:pt x="943304" y="273789"/>
                  <a:pt x="926832" y="244779"/>
                  <a:pt x="914400" y="218361"/>
                </a:cubicBezTo>
                <a:cubicBezTo>
                  <a:pt x="871740" y="127710"/>
                  <a:pt x="836611" y="71182"/>
                  <a:pt x="745958" y="25856"/>
                </a:cubicBezTo>
                <a:cubicBezTo>
                  <a:pt x="694244" y="0"/>
                  <a:pt x="715767" y="1793"/>
                  <a:pt x="685800" y="1793"/>
                </a:cubicBezTo>
              </a:path>
            </a:pathLst>
          </a:custGeom>
          <a:ln w="76200">
            <a:gradFill>
              <a:gsLst>
                <a:gs pos="0">
                  <a:srgbClr val="A603AB"/>
                </a:gs>
                <a:gs pos="21001">
                  <a:srgbClr val="0819FB"/>
                </a:gs>
                <a:gs pos="35001">
                  <a:srgbClr val="1A8D48"/>
                </a:gs>
                <a:gs pos="52000">
                  <a:srgbClr val="FFFF00"/>
                </a:gs>
                <a:gs pos="73000">
                  <a:srgbClr val="EE3F17"/>
                </a:gs>
                <a:gs pos="88000">
                  <a:srgbClr val="E81766"/>
                </a:gs>
                <a:gs pos="100000">
                  <a:srgbClr val="A603AB"/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4" name="Dowolny kształt 23"/>
          <p:cNvSpPr/>
          <p:nvPr/>
        </p:nvSpPr>
        <p:spPr>
          <a:xfrm rot="19471554">
            <a:off x="1799043" y="5152804"/>
            <a:ext cx="943304" cy="1577929"/>
          </a:xfrm>
          <a:custGeom>
            <a:avLst/>
            <a:gdLst>
              <a:gd name="connsiteX0" fmla="*/ 0 w 943304"/>
              <a:gd name="connsiteY0" fmla="*/ 49919 h 1577929"/>
              <a:gd name="connsiteX1" fmla="*/ 168442 w 943304"/>
              <a:gd name="connsiteY1" fmla="*/ 1577929 h 1577929"/>
              <a:gd name="connsiteX2" fmla="*/ 132347 w 943304"/>
              <a:gd name="connsiteY2" fmla="*/ 1793 h 1577929"/>
              <a:gd name="connsiteX3" fmla="*/ 385010 w 943304"/>
              <a:gd name="connsiteY3" fmla="*/ 1529803 h 1577929"/>
              <a:gd name="connsiteX4" fmla="*/ 300789 w 943304"/>
              <a:gd name="connsiteY4" fmla="*/ 1793 h 1577929"/>
              <a:gd name="connsiteX5" fmla="*/ 685800 w 943304"/>
              <a:gd name="connsiteY5" fmla="*/ 1577929 h 1577929"/>
              <a:gd name="connsiteX6" fmla="*/ 938463 w 943304"/>
              <a:gd name="connsiteY6" fmla="*/ 302582 h 1577929"/>
              <a:gd name="connsiteX7" fmla="*/ 914400 w 943304"/>
              <a:gd name="connsiteY7" fmla="*/ 218361 h 1577929"/>
              <a:gd name="connsiteX8" fmla="*/ 745958 w 943304"/>
              <a:gd name="connsiteY8" fmla="*/ 25856 h 1577929"/>
              <a:gd name="connsiteX9" fmla="*/ 685800 w 943304"/>
              <a:gd name="connsiteY9" fmla="*/ 1793 h 1577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43304" h="1577929">
                <a:moveTo>
                  <a:pt x="0" y="49919"/>
                </a:moveTo>
                <a:lnTo>
                  <a:pt x="168442" y="1577929"/>
                </a:lnTo>
                <a:lnTo>
                  <a:pt x="132347" y="1793"/>
                </a:lnTo>
                <a:lnTo>
                  <a:pt x="385010" y="1529803"/>
                </a:lnTo>
                <a:lnTo>
                  <a:pt x="300789" y="1793"/>
                </a:lnTo>
                <a:cubicBezTo>
                  <a:pt x="430057" y="526943"/>
                  <a:pt x="685800" y="1037103"/>
                  <a:pt x="685800" y="1577929"/>
                </a:cubicBezTo>
                <a:cubicBezTo>
                  <a:pt x="770021" y="1152813"/>
                  <a:pt x="866603" y="729961"/>
                  <a:pt x="938463" y="302582"/>
                </a:cubicBezTo>
                <a:cubicBezTo>
                  <a:pt x="943304" y="273789"/>
                  <a:pt x="926832" y="244779"/>
                  <a:pt x="914400" y="218361"/>
                </a:cubicBezTo>
                <a:cubicBezTo>
                  <a:pt x="871740" y="127710"/>
                  <a:pt x="836611" y="71182"/>
                  <a:pt x="745958" y="25856"/>
                </a:cubicBezTo>
                <a:cubicBezTo>
                  <a:pt x="694244" y="0"/>
                  <a:pt x="715767" y="1793"/>
                  <a:pt x="685800" y="1793"/>
                </a:cubicBezTo>
              </a:path>
            </a:pathLst>
          </a:custGeom>
          <a:ln w="76200">
            <a:gradFill flip="none" rotWithShape="1">
              <a:gsLst>
                <a:gs pos="0">
                  <a:srgbClr val="FFFFFF"/>
                </a:gs>
                <a:gs pos="16000">
                  <a:srgbClr val="1F1F1F"/>
                </a:gs>
                <a:gs pos="17999">
                  <a:srgbClr val="FFFFFF"/>
                </a:gs>
                <a:gs pos="42000">
                  <a:srgbClr val="636363"/>
                </a:gs>
                <a:gs pos="53000">
                  <a:srgbClr val="CFCFCF"/>
                </a:gs>
                <a:gs pos="66000">
                  <a:srgbClr val="CFCFCF"/>
                </a:gs>
                <a:gs pos="75999">
                  <a:srgbClr val="1F1F1F"/>
                </a:gs>
                <a:gs pos="78999">
                  <a:srgbClr val="FFFFFF"/>
                </a:gs>
                <a:gs pos="100000">
                  <a:srgbClr val="7F7F7F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5" name="Dowolny kształt 24"/>
          <p:cNvSpPr/>
          <p:nvPr/>
        </p:nvSpPr>
        <p:spPr>
          <a:xfrm rot="19471554">
            <a:off x="2942051" y="4985027"/>
            <a:ext cx="943304" cy="1577929"/>
          </a:xfrm>
          <a:custGeom>
            <a:avLst/>
            <a:gdLst>
              <a:gd name="connsiteX0" fmla="*/ 0 w 943304"/>
              <a:gd name="connsiteY0" fmla="*/ 49919 h 1577929"/>
              <a:gd name="connsiteX1" fmla="*/ 168442 w 943304"/>
              <a:gd name="connsiteY1" fmla="*/ 1577929 h 1577929"/>
              <a:gd name="connsiteX2" fmla="*/ 132347 w 943304"/>
              <a:gd name="connsiteY2" fmla="*/ 1793 h 1577929"/>
              <a:gd name="connsiteX3" fmla="*/ 385010 w 943304"/>
              <a:gd name="connsiteY3" fmla="*/ 1529803 h 1577929"/>
              <a:gd name="connsiteX4" fmla="*/ 300789 w 943304"/>
              <a:gd name="connsiteY4" fmla="*/ 1793 h 1577929"/>
              <a:gd name="connsiteX5" fmla="*/ 685800 w 943304"/>
              <a:gd name="connsiteY5" fmla="*/ 1577929 h 1577929"/>
              <a:gd name="connsiteX6" fmla="*/ 938463 w 943304"/>
              <a:gd name="connsiteY6" fmla="*/ 302582 h 1577929"/>
              <a:gd name="connsiteX7" fmla="*/ 914400 w 943304"/>
              <a:gd name="connsiteY7" fmla="*/ 218361 h 1577929"/>
              <a:gd name="connsiteX8" fmla="*/ 745958 w 943304"/>
              <a:gd name="connsiteY8" fmla="*/ 25856 h 1577929"/>
              <a:gd name="connsiteX9" fmla="*/ 685800 w 943304"/>
              <a:gd name="connsiteY9" fmla="*/ 1793 h 1577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43304" h="1577929">
                <a:moveTo>
                  <a:pt x="0" y="49919"/>
                </a:moveTo>
                <a:lnTo>
                  <a:pt x="168442" y="1577929"/>
                </a:lnTo>
                <a:lnTo>
                  <a:pt x="132347" y="1793"/>
                </a:lnTo>
                <a:lnTo>
                  <a:pt x="385010" y="1529803"/>
                </a:lnTo>
                <a:lnTo>
                  <a:pt x="300789" y="1793"/>
                </a:lnTo>
                <a:cubicBezTo>
                  <a:pt x="430057" y="526943"/>
                  <a:pt x="685800" y="1037103"/>
                  <a:pt x="685800" y="1577929"/>
                </a:cubicBezTo>
                <a:cubicBezTo>
                  <a:pt x="770021" y="1152813"/>
                  <a:pt x="866603" y="729961"/>
                  <a:pt x="938463" y="302582"/>
                </a:cubicBezTo>
                <a:cubicBezTo>
                  <a:pt x="943304" y="273789"/>
                  <a:pt x="926832" y="244779"/>
                  <a:pt x="914400" y="218361"/>
                </a:cubicBezTo>
                <a:cubicBezTo>
                  <a:pt x="871740" y="127710"/>
                  <a:pt x="836611" y="71182"/>
                  <a:pt x="745958" y="25856"/>
                </a:cubicBezTo>
                <a:cubicBezTo>
                  <a:pt x="694244" y="0"/>
                  <a:pt x="715767" y="1793"/>
                  <a:pt x="685800" y="1793"/>
                </a:cubicBezTo>
              </a:path>
            </a:pathLst>
          </a:custGeom>
          <a:ln w="76200">
            <a:gradFill flip="none" rotWithShape="1">
              <a:gsLst>
                <a:gs pos="0">
                  <a:srgbClr val="FFFFFF"/>
                </a:gs>
                <a:gs pos="16000">
                  <a:srgbClr val="1F1F1F"/>
                </a:gs>
                <a:gs pos="17999">
                  <a:srgbClr val="FFFFFF"/>
                </a:gs>
                <a:gs pos="42000">
                  <a:srgbClr val="636363"/>
                </a:gs>
                <a:gs pos="53000">
                  <a:srgbClr val="CFCFCF"/>
                </a:gs>
                <a:gs pos="66000">
                  <a:srgbClr val="CFCFCF"/>
                </a:gs>
                <a:gs pos="75999">
                  <a:srgbClr val="1F1F1F"/>
                </a:gs>
                <a:gs pos="78999">
                  <a:srgbClr val="FFFFFF"/>
                </a:gs>
                <a:gs pos="100000">
                  <a:srgbClr val="7F7F7F"/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6" name="Dowolny kształt 25"/>
          <p:cNvSpPr/>
          <p:nvPr/>
        </p:nvSpPr>
        <p:spPr>
          <a:xfrm rot="19471554">
            <a:off x="4013621" y="4627836"/>
            <a:ext cx="943304" cy="1577929"/>
          </a:xfrm>
          <a:custGeom>
            <a:avLst/>
            <a:gdLst>
              <a:gd name="connsiteX0" fmla="*/ 0 w 943304"/>
              <a:gd name="connsiteY0" fmla="*/ 49919 h 1577929"/>
              <a:gd name="connsiteX1" fmla="*/ 168442 w 943304"/>
              <a:gd name="connsiteY1" fmla="*/ 1577929 h 1577929"/>
              <a:gd name="connsiteX2" fmla="*/ 132347 w 943304"/>
              <a:gd name="connsiteY2" fmla="*/ 1793 h 1577929"/>
              <a:gd name="connsiteX3" fmla="*/ 385010 w 943304"/>
              <a:gd name="connsiteY3" fmla="*/ 1529803 h 1577929"/>
              <a:gd name="connsiteX4" fmla="*/ 300789 w 943304"/>
              <a:gd name="connsiteY4" fmla="*/ 1793 h 1577929"/>
              <a:gd name="connsiteX5" fmla="*/ 685800 w 943304"/>
              <a:gd name="connsiteY5" fmla="*/ 1577929 h 1577929"/>
              <a:gd name="connsiteX6" fmla="*/ 938463 w 943304"/>
              <a:gd name="connsiteY6" fmla="*/ 302582 h 1577929"/>
              <a:gd name="connsiteX7" fmla="*/ 914400 w 943304"/>
              <a:gd name="connsiteY7" fmla="*/ 218361 h 1577929"/>
              <a:gd name="connsiteX8" fmla="*/ 745958 w 943304"/>
              <a:gd name="connsiteY8" fmla="*/ 25856 h 1577929"/>
              <a:gd name="connsiteX9" fmla="*/ 685800 w 943304"/>
              <a:gd name="connsiteY9" fmla="*/ 1793 h 1577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43304" h="1577929">
                <a:moveTo>
                  <a:pt x="0" y="49919"/>
                </a:moveTo>
                <a:lnTo>
                  <a:pt x="168442" y="1577929"/>
                </a:lnTo>
                <a:lnTo>
                  <a:pt x="132347" y="1793"/>
                </a:lnTo>
                <a:lnTo>
                  <a:pt x="385010" y="1529803"/>
                </a:lnTo>
                <a:lnTo>
                  <a:pt x="300789" y="1793"/>
                </a:lnTo>
                <a:cubicBezTo>
                  <a:pt x="430057" y="526943"/>
                  <a:pt x="685800" y="1037103"/>
                  <a:pt x="685800" y="1577929"/>
                </a:cubicBezTo>
                <a:cubicBezTo>
                  <a:pt x="770021" y="1152813"/>
                  <a:pt x="866603" y="729961"/>
                  <a:pt x="938463" y="302582"/>
                </a:cubicBezTo>
                <a:cubicBezTo>
                  <a:pt x="943304" y="273789"/>
                  <a:pt x="926832" y="244779"/>
                  <a:pt x="914400" y="218361"/>
                </a:cubicBezTo>
                <a:cubicBezTo>
                  <a:pt x="871740" y="127710"/>
                  <a:pt x="836611" y="71182"/>
                  <a:pt x="745958" y="25856"/>
                </a:cubicBezTo>
                <a:cubicBezTo>
                  <a:pt x="694244" y="0"/>
                  <a:pt x="715767" y="1793"/>
                  <a:pt x="685800" y="1793"/>
                </a:cubicBezTo>
              </a:path>
            </a:pathLst>
          </a:custGeom>
          <a:ln w="76200">
            <a:gradFill flip="none" rotWithShape="1">
              <a:gsLst>
                <a:gs pos="0">
                  <a:srgbClr val="DCEBF5"/>
                </a:gs>
                <a:gs pos="8000">
                  <a:srgbClr val="83A7C3"/>
                </a:gs>
                <a:gs pos="13000">
                  <a:srgbClr val="768FB9"/>
                </a:gs>
                <a:gs pos="21001">
                  <a:srgbClr val="83A7C3"/>
                </a:gs>
                <a:gs pos="52000">
                  <a:srgbClr val="FFFFFF"/>
                </a:gs>
                <a:gs pos="56000">
                  <a:srgbClr val="9C6563"/>
                </a:gs>
                <a:gs pos="58000">
                  <a:srgbClr val="80302D"/>
                </a:gs>
                <a:gs pos="71001">
                  <a:srgbClr val="C0524E"/>
                </a:gs>
                <a:gs pos="94000">
                  <a:srgbClr val="EBDAD4"/>
                </a:gs>
                <a:gs pos="100000">
                  <a:srgbClr val="55261C"/>
                </a:gs>
              </a:gsLst>
              <a:path path="rect">
                <a:fillToRect l="50000" t="50000" r="50000" b="50000"/>
              </a:path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7" name="Prostokąt 26"/>
          <p:cNvSpPr/>
          <p:nvPr/>
        </p:nvSpPr>
        <p:spPr>
          <a:xfrm>
            <a:off x="6858016" y="5214950"/>
            <a:ext cx="1571636" cy="12858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8" name="Dowolny kształt 27"/>
          <p:cNvSpPr/>
          <p:nvPr/>
        </p:nvSpPr>
        <p:spPr>
          <a:xfrm rot="17021371">
            <a:off x="7193099" y="4428014"/>
            <a:ext cx="943304" cy="1577929"/>
          </a:xfrm>
          <a:custGeom>
            <a:avLst/>
            <a:gdLst>
              <a:gd name="connsiteX0" fmla="*/ 0 w 943304"/>
              <a:gd name="connsiteY0" fmla="*/ 49919 h 1577929"/>
              <a:gd name="connsiteX1" fmla="*/ 168442 w 943304"/>
              <a:gd name="connsiteY1" fmla="*/ 1577929 h 1577929"/>
              <a:gd name="connsiteX2" fmla="*/ 132347 w 943304"/>
              <a:gd name="connsiteY2" fmla="*/ 1793 h 1577929"/>
              <a:gd name="connsiteX3" fmla="*/ 385010 w 943304"/>
              <a:gd name="connsiteY3" fmla="*/ 1529803 h 1577929"/>
              <a:gd name="connsiteX4" fmla="*/ 300789 w 943304"/>
              <a:gd name="connsiteY4" fmla="*/ 1793 h 1577929"/>
              <a:gd name="connsiteX5" fmla="*/ 685800 w 943304"/>
              <a:gd name="connsiteY5" fmla="*/ 1577929 h 1577929"/>
              <a:gd name="connsiteX6" fmla="*/ 938463 w 943304"/>
              <a:gd name="connsiteY6" fmla="*/ 302582 h 1577929"/>
              <a:gd name="connsiteX7" fmla="*/ 914400 w 943304"/>
              <a:gd name="connsiteY7" fmla="*/ 218361 h 1577929"/>
              <a:gd name="connsiteX8" fmla="*/ 745958 w 943304"/>
              <a:gd name="connsiteY8" fmla="*/ 25856 h 1577929"/>
              <a:gd name="connsiteX9" fmla="*/ 685800 w 943304"/>
              <a:gd name="connsiteY9" fmla="*/ 1793 h 1577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43304" h="1577929">
                <a:moveTo>
                  <a:pt x="0" y="49919"/>
                </a:moveTo>
                <a:lnTo>
                  <a:pt x="168442" y="1577929"/>
                </a:lnTo>
                <a:lnTo>
                  <a:pt x="132347" y="1793"/>
                </a:lnTo>
                <a:lnTo>
                  <a:pt x="385010" y="1529803"/>
                </a:lnTo>
                <a:lnTo>
                  <a:pt x="300789" y="1793"/>
                </a:lnTo>
                <a:cubicBezTo>
                  <a:pt x="430057" y="526943"/>
                  <a:pt x="685800" y="1037103"/>
                  <a:pt x="685800" y="1577929"/>
                </a:cubicBezTo>
                <a:cubicBezTo>
                  <a:pt x="770021" y="1152813"/>
                  <a:pt x="866603" y="729961"/>
                  <a:pt x="938463" y="302582"/>
                </a:cubicBezTo>
                <a:cubicBezTo>
                  <a:pt x="943304" y="273789"/>
                  <a:pt x="926832" y="244779"/>
                  <a:pt x="914400" y="218361"/>
                </a:cubicBezTo>
                <a:cubicBezTo>
                  <a:pt x="871740" y="127710"/>
                  <a:pt x="836611" y="71182"/>
                  <a:pt x="745958" y="25856"/>
                </a:cubicBezTo>
                <a:cubicBezTo>
                  <a:pt x="694244" y="0"/>
                  <a:pt x="715767" y="1793"/>
                  <a:pt x="685800" y="1793"/>
                </a:cubicBezTo>
              </a:path>
            </a:pathLst>
          </a:custGeom>
          <a:ln w="76200">
            <a:gradFill flip="none" rotWithShape="1">
              <a:gsLst>
                <a:gs pos="0">
                  <a:srgbClr val="FF0000"/>
                </a:gs>
                <a:gs pos="50000">
                  <a:srgbClr val="9CB86E">
                    <a:alpha val="0"/>
                  </a:srgbClr>
                </a:gs>
                <a:gs pos="100000">
                  <a:srgbClr val="156B13"/>
                </a:gs>
              </a:gsLst>
              <a:lin ang="54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hord.wav">
            <a:hlinkClick r:id="" action="ppaction://media"/>
          </p:cNvPr>
          <p:cNvPicPr>
            <a:picLocks noRot="1" noChangeAspect="1"/>
          </p:cNvPicPr>
          <p:nvPr>
            <a:wavAudioFile r:embed="rId2" name="chord.wav"/>
          </p:nvPr>
        </p:nvPicPr>
        <p:blipFill>
          <a:blip r:embed="rId7"/>
          <a:stretch>
            <a:fillRect/>
          </a:stretch>
        </p:blipFill>
        <p:spPr>
          <a:xfrm>
            <a:off x="642910" y="1409688"/>
            <a:ext cx="304800" cy="304800"/>
          </a:xfrm>
          <a:prstGeom prst="rect">
            <a:avLst/>
          </a:prstGeom>
        </p:spPr>
      </p:pic>
      <p:sp>
        <p:nvSpPr>
          <p:cNvPr id="5" name="pole tekstowe 4"/>
          <p:cNvSpPr txBox="1"/>
          <p:nvPr/>
        </p:nvSpPr>
        <p:spPr>
          <a:xfrm>
            <a:off x="0" y="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800" smtClean="0"/>
              <a:t>You should hear XP startup sound…</a:t>
            </a:r>
            <a:endParaRPr lang="pl-PL" sz="4800"/>
          </a:p>
        </p:txBody>
      </p:sp>
      <p:pic>
        <p:nvPicPr>
          <p:cNvPr id="6" name="Windows XP - Autostart.wav">
            <a:hlinkClick r:id="" action="ppaction://media"/>
          </p:cNvPr>
          <p:cNvPicPr>
            <a:picLocks noRot="1" noChangeAspect="1"/>
          </p:cNvPicPr>
          <p:nvPr>
            <a:audioFile r:link="rId3"/>
          </p:nvPr>
        </p:nvPicPr>
        <p:blipFill>
          <a:blip r:embed="rId8"/>
          <a:stretch>
            <a:fillRect/>
          </a:stretch>
        </p:blipFill>
        <p:spPr>
          <a:xfrm>
            <a:off x="-500098" y="0"/>
            <a:ext cx="304800" cy="304800"/>
          </a:xfrm>
          <a:prstGeom prst="rect">
            <a:avLst/>
          </a:prstGeom>
        </p:spPr>
      </p:pic>
      <p:sp>
        <p:nvSpPr>
          <p:cNvPr id="7" name="pole tekstowe 6"/>
          <p:cNvSpPr txBox="1"/>
          <p:nvPr/>
        </p:nvSpPr>
        <p:spPr>
          <a:xfrm>
            <a:off x="1071538" y="1357298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mtClean="0">
                <a:sym typeface="Wingdings" pitchFamily="2" charset="2"/>
              </a:rPr>
              <a:t> chord.wav</a:t>
            </a:r>
            <a:endParaRPr lang="pl-PL"/>
          </a:p>
        </p:txBody>
      </p:sp>
      <p:pic>
        <p:nvPicPr>
          <p:cNvPr id="8" name="flourish.mid">
            <a:hlinkClick r:id="" action="ppaction://media"/>
          </p:cNvPr>
          <p:cNvPicPr>
            <a:picLocks noRot="1" noChangeAspect="1"/>
          </p:cNvPicPr>
          <p:nvPr>
            <a:audioFile r:link="rId4"/>
          </p:nvPr>
        </p:nvPicPr>
        <p:blipFill>
          <a:blip r:embed="rId9"/>
          <a:stretch>
            <a:fillRect/>
          </a:stretch>
        </p:blipFill>
        <p:spPr>
          <a:xfrm>
            <a:off x="642910" y="3040620"/>
            <a:ext cx="304800" cy="304800"/>
          </a:xfrm>
          <a:prstGeom prst="rect">
            <a:avLst/>
          </a:prstGeom>
        </p:spPr>
      </p:pic>
      <p:sp>
        <p:nvSpPr>
          <p:cNvPr id="9" name="pole tekstowe 8"/>
          <p:cNvSpPr txBox="1"/>
          <p:nvPr/>
        </p:nvSpPr>
        <p:spPr>
          <a:xfrm>
            <a:off x="1071538" y="2988230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mtClean="0">
                <a:sym typeface="Wingdings" pitchFamily="2" charset="2"/>
              </a:rPr>
              <a:t> flourish.mid</a:t>
            </a:r>
            <a:endParaRPr lang="pl-PL"/>
          </a:p>
        </p:txBody>
      </p:sp>
      <p:pic>
        <p:nvPicPr>
          <p:cNvPr id="10" name="Nagrany dźwięk">
            <a:hlinkClick r:id="" action="ppaction://media"/>
          </p:cNvPr>
          <p:cNvPicPr>
            <a:picLocks noRot="1" noChangeAspect="1"/>
          </p:cNvPicPr>
          <p:nvPr>
            <a:wavAudioFile r:embed="rId5" name="Nagrany dźwięk"/>
          </p:nvPr>
        </p:nvPicPr>
        <p:blipFill>
          <a:blip r:embed="rId10"/>
          <a:stretch>
            <a:fillRect/>
          </a:stretch>
        </p:blipFill>
        <p:spPr>
          <a:xfrm>
            <a:off x="642910" y="1928802"/>
            <a:ext cx="304800" cy="304800"/>
          </a:xfrm>
          <a:prstGeom prst="rect">
            <a:avLst/>
          </a:prstGeom>
        </p:spPr>
      </p:pic>
      <p:sp>
        <p:nvSpPr>
          <p:cNvPr id="11" name="pole tekstowe 10"/>
          <p:cNvSpPr txBox="1"/>
          <p:nvPr/>
        </p:nvSpPr>
        <p:spPr>
          <a:xfrm>
            <a:off x="1071538" y="1857364"/>
            <a:ext cx="228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mtClean="0">
                <a:sym typeface="Wingdings" pitchFamily="2" charset="2"/>
              </a:rPr>
              <a:t> a recorded sound</a:t>
            </a:r>
            <a:endParaRPr lang="pl-PL"/>
          </a:p>
        </p:txBody>
      </p:sp>
      <p:sp>
        <p:nvSpPr>
          <p:cNvPr id="12" name="Przycisk akcji: niestandardowy 11">
            <a:hlinkClick r:id="" action="ppaction://noaction" highlightClick="1" endSnd="1"/>
          </p:cNvPr>
          <p:cNvSpPr/>
          <p:nvPr/>
        </p:nvSpPr>
        <p:spPr>
          <a:xfrm>
            <a:off x="4786314" y="1785926"/>
            <a:ext cx="2500330" cy="500066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mtClean="0"/>
              <a:t>Stop sound</a:t>
            </a:r>
            <a:endParaRPr lang="pl-PL"/>
          </a:p>
        </p:txBody>
      </p:sp>
      <p:cxnSp>
        <p:nvCxnSpPr>
          <p:cNvPr id="15" name="Łącznik prosty ze strzałką 14"/>
          <p:cNvCxnSpPr/>
          <p:nvPr/>
        </p:nvCxnSpPr>
        <p:spPr>
          <a:xfrm rot="10800000">
            <a:off x="3357554" y="2071678"/>
            <a:ext cx="135732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Dysk CD audio 19">
            <a:hlinkClick r:id="" action="ppaction://media"/>
          </p:cNvPr>
          <p:cNvPicPr>
            <a:picLocks noRot="1" noChangeAspect="1"/>
          </p:cNvPicPr>
          <p:nvPr>
            <a:audioCd>
              <a:st track="1"/>
              <a:end track="1" time="10"/>
            </a:audioCd>
          </p:nvPr>
        </p:nvPicPr>
        <p:blipFill>
          <a:blip r:embed="rId11"/>
          <a:stretch>
            <a:fillRect/>
          </a:stretch>
        </p:blipFill>
        <p:spPr>
          <a:xfrm>
            <a:off x="642910" y="2500306"/>
            <a:ext cx="304800" cy="304800"/>
          </a:xfrm>
          <a:prstGeom prst="rect">
            <a:avLst/>
          </a:prstGeom>
        </p:spPr>
      </p:pic>
      <p:sp>
        <p:nvSpPr>
          <p:cNvPr id="21" name="pole tekstowe 20"/>
          <p:cNvSpPr txBox="1"/>
          <p:nvPr/>
        </p:nvSpPr>
        <p:spPr>
          <a:xfrm>
            <a:off x="1071538" y="2428868"/>
            <a:ext cx="4071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mtClean="0">
                <a:sym typeface="Wingdings" pitchFamily="2" charset="2"/>
              </a:rPr>
              <a:t> 10 sec of CD audio track 1</a:t>
            </a:r>
            <a:endParaRPr lang="pl-PL"/>
          </a:p>
        </p:txBody>
      </p:sp>
      <p:pic>
        <p:nvPicPr>
          <p:cNvPr id="5122" name="Picture 2" descr="C:\Program Files\Microsoft Office\MEDIA\CAGCAT10\j0234687.gif"/>
          <p:cNvPicPr>
            <a:picLocks noChangeAspect="1" noChangeArrowheads="1" noCrop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5500694" y="4071942"/>
            <a:ext cx="3357586" cy="1978113"/>
          </a:xfrm>
          <a:prstGeom prst="rect">
            <a:avLst/>
          </a:prstGeom>
          <a:noFill/>
        </p:spPr>
      </p:pic>
      <p:graphicFrame>
        <p:nvGraphicFramePr>
          <p:cNvPr id="24" name="Obiekt 2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23862" y="3624266"/>
          <a:ext cx="304800" cy="304800"/>
        </p:xfrm>
        <a:graphic>
          <a:graphicData uri="http://schemas.openxmlformats.org/presentationml/2006/ole">
            <p:oleObj spid="_x0000_s5123" name="Dokument programu Rejestrator dźwięku" r:id="rId13" imgW="304520" imgH="304520" progId="SoundRec">
              <p:embed/>
            </p:oleObj>
          </a:graphicData>
        </a:graphic>
      </p:graphicFrame>
      <p:sp>
        <p:nvSpPr>
          <p:cNvPr id="25" name="pole tekstowe 24"/>
          <p:cNvSpPr txBox="1"/>
          <p:nvPr/>
        </p:nvSpPr>
        <p:spPr>
          <a:xfrm>
            <a:off x="1071538" y="3571876"/>
            <a:ext cx="235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mtClean="0">
                <a:sym typeface="Wingdings" pitchFamily="2" charset="2"/>
              </a:rPr>
              <a:t> wave sound object</a:t>
            </a:r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4815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2" nodeType="withEffect">
                                  <p:stCondLst>
                                    <p:cond delay="2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7" dur="1099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>
                <p:cTn id="18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  <p:audio>
              <p:cMediaNode>
                <p:cTn id="19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4" dur="87494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audio>
              <p:cMediaNode>
                <p:cTn id="25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0" dur="1254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audio>
              <p:cMediaNode>
                <p:cTn id="31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6" dur="1" fill="hold"/>
                                        <p:tgtEl>
                                          <p:spTgt spid="2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audio>
              <p:cMediaNode>
                <p:cTn id="3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0"/>
                </p:tgtEl>
              </p:cMediaNode>
            </p:audio>
          </p:childTnLst>
        </p:cTn>
      </p:par>
    </p:tnLst>
    <p:bldLst>
      <p:bldP spid="5" grpId="1"/>
      <p:bldP spid="5" grpId="2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rostokąt zaokrąglony 5"/>
          <p:cNvSpPr/>
          <p:nvPr/>
        </p:nvSpPr>
        <p:spPr>
          <a:xfrm>
            <a:off x="0" y="2000240"/>
            <a:ext cx="1214446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mtClean="0"/>
              <a:t>ABC</a:t>
            </a:r>
            <a:endParaRPr lang="pl-PL"/>
          </a:p>
        </p:txBody>
      </p:sp>
      <p:sp>
        <p:nvSpPr>
          <p:cNvPr id="7" name="Prostokąt zaokrąglony 6"/>
          <p:cNvSpPr/>
          <p:nvPr/>
        </p:nvSpPr>
        <p:spPr>
          <a:xfrm>
            <a:off x="1285884" y="2000240"/>
            <a:ext cx="1214446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mtClean="0"/>
              <a:t>ABC</a:t>
            </a:r>
            <a:endParaRPr lang="pl-PL"/>
          </a:p>
        </p:txBody>
      </p:sp>
      <p:sp>
        <p:nvSpPr>
          <p:cNvPr id="8" name="Prostokąt zaokrąglony 7"/>
          <p:cNvSpPr/>
          <p:nvPr/>
        </p:nvSpPr>
        <p:spPr>
          <a:xfrm>
            <a:off x="2571768" y="2000240"/>
            <a:ext cx="1214446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mtClean="0"/>
              <a:t>ABC</a:t>
            </a:r>
            <a:endParaRPr lang="pl-PL"/>
          </a:p>
        </p:txBody>
      </p:sp>
      <p:sp>
        <p:nvSpPr>
          <p:cNvPr id="9" name="Prostokąt zaokrąglony 8"/>
          <p:cNvSpPr/>
          <p:nvPr/>
        </p:nvSpPr>
        <p:spPr>
          <a:xfrm>
            <a:off x="3857652" y="2000240"/>
            <a:ext cx="1214446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mtClean="0"/>
              <a:t>ABC</a:t>
            </a:r>
            <a:endParaRPr lang="pl-PL"/>
          </a:p>
        </p:txBody>
      </p:sp>
      <p:sp>
        <p:nvSpPr>
          <p:cNvPr id="10" name="Prostokąt zaokrąglony 9"/>
          <p:cNvSpPr/>
          <p:nvPr/>
        </p:nvSpPr>
        <p:spPr>
          <a:xfrm>
            <a:off x="5143536" y="2000240"/>
            <a:ext cx="1214446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mtClean="0"/>
              <a:t>ABC</a:t>
            </a:r>
            <a:endParaRPr lang="pl-PL"/>
          </a:p>
        </p:txBody>
      </p:sp>
      <p:sp>
        <p:nvSpPr>
          <p:cNvPr id="11" name="Prostokąt zaokrąglony 10"/>
          <p:cNvSpPr/>
          <p:nvPr/>
        </p:nvSpPr>
        <p:spPr>
          <a:xfrm>
            <a:off x="6429420" y="2000240"/>
            <a:ext cx="1214446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mtClean="0"/>
              <a:t>ABC</a:t>
            </a:r>
            <a:endParaRPr lang="pl-PL"/>
          </a:p>
        </p:txBody>
      </p:sp>
      <p:sp>
        <p:nvSpPr>
          <p:cNvPr id="12" name="Prostokąt zaokrąglony 11"/>
          <p:cNvSpPr/>
          <p:nvPr/>
        </p:nvSpPr>
        <p:spPr>
          <a:xfrm>
            <a:off x="7715304" y="2000240"/>
            <a:ext cx="1214446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mtClean="0"/>
              <a:t>ABC</a:t>
            </a:r>
            <a:endParaRPr lang="pl-PL"/>
          </a:p>
        </p:txBody>
      </p:sp>
      <p:sp>
        <p:nvSpPr>
          <p:cNvPr id="13" name="Prostokąt zaokrąglony 12"/>
          <p:cNvSpPr/>
          <p:nvPr/>
        </p:nvSpPr>
        <p:spPr>
          <a:xfrm>
            <a:off x="0" y="2643182"/>
            <a:ext cx="1214446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mtClean="0"/>
              <a:t>ABC</a:t>
            </a:r>
            <a:endParaRPr lang="pl-PL"/>
          </a:p>
        </p:txBody>
      </p:sp>
      <p:sp>
        <p:nvSpPr>
          <p:cNvPr id="14" name="Prostokąt zaokrąglony 13"/>
          <p:cNvSpPr/>
          <p:nvPr/>
        </p:nvSpPr>
        <p:spPr>
          <a:xfrm>
            <a:off x="1285884" y="2643182"/>
            <a:ext cx="1214446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mtClean="0"/>
              <a:t>ABC</a:t>
            </a:r>
            <a:endParaRPr lang="pl-PL"/>
          </a:p>
        </p:txBody>
      </p:sp>
      <p:sp>
        <p:nvSpPr>
          <p:cNvPr id="15" name="Prostokąt zaokrąglony 14"/>
          <p:cNvSpPr/>
          <p:nvPr/>
        </p:nvSpPr>
        <p:spPr>
          <a:xfrm>
            <a:off x="2571768" y="2643182"/>
            <a:ext cx="1214446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mtClean="0"/>
              <a:t>ABC</a:t>
            </a:r>
            <a:endParaRPr lang="pl-PL"/>
          </a:p>
        </p:txBody>
      </p:sp>
      <p:sp>
        <p:nvSpPr>
          <p:cNvPr id="16" name="Prostokąt zaokrąglony 15"/>
          <p:cNvSpPr/>
          <p:nvPr/>
        </p:nvSpPr>
        <p:spPr>
          <a:xfrm>
            <a:off x="3857652" y="2643182"/>
            <a:ext cx="1214446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mtClean="0"/>
              <a:t>ABC</a:t>
            </a:r>
            <a:endParaRPr lang="pl-PL"/>
          </a:p>
        </p:txBody>
      </p:sp>
      <p:sp>
        <p:nvSpPr>
          <p:cNvPr id="17" name="Prostokąt zaokrąglony 16"/>
          <p:cNvSpPr/>
          <p:nvPr/>
        </p:nvSpPr>
        <p:spPr>
          <a:xfrm>
            <a:off x="5143536" y="2643182"/>
            <a:ext cx="1214446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mtClean="0"/>
              <a:t>ABC</a:t>
            </a:r>
            <a:endParaRPr lang="pl-PL"/>
          </a:p>
        </p:txBody>
      </p:sp>
      <p:sp>
        <p:nvSpPr>
          <p:cNvPr id="18" name="Prostokąt zaokrąglony 17"/>
          <p:cNvSpPr/>
          <p:nvPr/>
        </p:nvSpPr>
        <p:spPr>
          <a:xfrm>
            <a:off x="6429420" y="2643182"/>
            <a:ext cx="1214446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mtClean="0"/>
              <a:t>ABC</a:t>
            </a:r>
            <a:endParaRPr lang="pl-PL"/>
          </a:p>
        </p:txBody>
      </p:sp>
      <p:sp>
        <p:nvSpPr>
          <p:cNvPr id="19" name="Prostokąt zaokrąglony 18"/>
          <p:cNvSpPr/>
          <p:nvPr/>
        </p:nvSpPr>
        <p:spPr>
          <a:xfrm>
            <a:off x="7715304" y="2643182"/>
            <a:ext cx="1214446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mtClean="0"/>
              <a:t>ABC</a:t>
            </a:r>
            <a:endParaRPr lang="pl-PL"/>
          </a:p>
        </p:txBody>
      </p:sp>
      <p:sp>
        <p:nvSpPr>
          <p:cNvPr id="20" name="Prostokąt zaokrąglony 19"/>
          <p:cNvSpPr/>
          <p:nvPr/>
        </p:nvSpPr>
        <p:spPr>
          <a:xfrm>
            <a:off x="0" y="3286100"/>
            <a:ext cx="1214446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mtClean="0"/>
              <a:t>ABC</a:t>
            </a:r>
            <a:endParaRPr lang="pl-PL"/>
          </a:p>
        </p:txBody>
      </p:sp>
      <p:sp>
        <p:nvSpPr>
          <p:cNvPr id="21" name="Prostokąt zaokrąglony 20"/>
          <p:cNvSpPr/>
          <p:nvPr/>
        </p:nvSpPr>
        <p:spPr>
          <a:xfrm>
            <a:off x="1285884" y="3286100"/>
            <a:ext cx="1214446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mtClean="0"/>
              <a:t>ABC</a:t>
            </a:r>
            <a:endParaRPr lang="pl-PL"/>
          </a:p>
        </p:txBody>
      </p:sp>
      <p:sp>
        <p:nvSpPr>
          <p:cNvPr id="22" name="Prostokąt zaokrąglony 21"/>
          <p:cNvSpPr/>
          <p:nvPr/>
        </p:nvSpPr>
        <p:spPr>
          <a:xfrm>
            <a:off x="2571768" y="3286100"/>
            <a:ext cx="1214446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mtClean="0"/>
              <a:t>ABC</a:t>
            </a:r>
            <a:endParaRPr lang="pl-PL"/>
          </a:p>
        </p:txBody>
      </p:sp>
      <p:sp>
        <p:nvSpPr>
          <p:cNvPr id="23" name="Prostokąt zaokrąglony 22"/>
          <p:cNvSpPr/>
          <p:nvPr/>
        </p:nvSpPr>
        <p:spPr>
          <a:xfrm>
            <a:off x="3857652" y="3286100"/>
            <a:ext cx="1214446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mtClean="0"/>
              <a:t>ABC</a:t>
            </a:r>
            <a:endParaRPr lang="pl-PL"/>
          </a:p>
        </p:txBody>
      </p:sp>
      <p:sp>
        <p:nvSpPr>
          <p:cNvPr id="24" name="Prostokąt zaokrąglony 23"/>
          <p:cNvSpPr/>
          <p:nvPr/>
        </p:nvSpPr>
        <p:spPr>
          <a:xfrm>
            <a:off x="5143536" y="3286100"/>
            <a:ext cx="1214446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mtClean="0"/>
              <a:t>ABC</a:t>
            </a:r>
            <a:endParaRPr lang="pl-PL"/>
          </a:p>
        </p:txBody>
      </p:sp>
      <p:sp>
        <p:nvSpPr>
          <p:cNvPr id="25" name="Prostokąt zaokrąglony 24"/>
          <p:cNvSpPr/>
          <p:nvPr/>
        </p:nvSpPr>
        <p:spPr>
          <a:xfrm>
            <a:off x="6429420" y="3286100"/>
            <a:ext cx="1214446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mtClean="0"/>
              <a:t>ABC</a:t>
            </a:r>
            <a:endParaRPr lang="pl-PL"/>
          </a:p>
        </p:txBody>
      </p:sp>
      <p:sp>
        <p:nvSpPr>
          <p:cNvPr id="26" name="Prostokąt zaokrąglony 25"/>
          <p:cNvSpPr/>
          <p:nvPr/>
        </p:nvSpPr>
        <p:spPr>
          <a:xfrm>
            <a:off x="7715304" y="3286100"/>
            <a:ext cx="1214446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mtClean="0"/>
              <a:t>ABC</a:t>
            </a:r>
            <a:endParaRPr lang="pl-PL"/>
          </a:p>
        </p:txBody>
      </p:sp>
      <p:sp>
        <p:nvSpPr>
          <p:cNvPr id="69" name="pole tekstowe 68"/>
          <p:cNvSpPr txBox="1"/>
          <p:nvPr/>
        </p:nvSpPr>
        <p:spPr>
          <a:xfrm>
            <a:off x="428596" y="428604"/>
            <a:ext cx="60007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800" smtClean="0"/>
              <a:t>Entry animations</a:t>
            </a:r>
            <a:endParaRPr lang="pl-PL" sz="4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500"/>
                            </p:stCondLst>
                            <p:childTnLst>
                              <p:par>
                                <p:cTn id="2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000"/>
                            </p:stCondLst>
                            <p:childTnLst>
                              <p:par>
                                <p:cTn id="3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500"/>
                            </p:stCondLst>
                            <p:childTnLst>
                              <p:par>
                                <p:cTn id="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000"/>
                            </p:stCondLst>
                            <p:childTnLst>
                              <p:par>
                                <p:cTn id="3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9400"/>
                            </p:stCondLst>
                            <p:childTnLst>
                              <p:par>
                                <p:cTn id="4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9900"/>
                            </p:stCondLst>
                            <p:childTnLst>
                              <p:par>
                                <p:cTn id="50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900"/>
                            </p:stCondLst>
                            <p:childTnLst>
                              <p:par>
                                <p:cTn id="56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1900"/>
                            </p:stCondLst>
                            <p:childTnLst>
                              <p:par>
                                <p:cTn id="62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4" dur="8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5" dur="80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80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2060"/>
                            </p:stCondLst>
                            <p:childTnLst>
                              <p:par>
                                <p:cTn id="68" presetID="4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4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3060"/>
                            </p:stCondLst>
                            <p:childTnLst>
                              <p:par>
                                <p:cTn id="76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5060"/>
                            </p:stCondLst>
                            <p:childTnLst>
                              <p:par>
                                <p:cTn id="83" presetID="3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8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8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8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6060"/>
                            </p:stCondLst>
                            <p:childTnLst>
                              <p:par>
                                <p:cTn id="9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6660"/>
                            </p:stCondLst>
                            <p:childTnLst>
                              <p:par>
                                <p:cTn id="98" presetID="39" presetClass="entr" presetSubtype="0" ac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7160"/>
                            </p:stCondLst>
                            <p:childTnLst>
                              <p:par>
                                <p:cTn id="105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0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9160"/>
                            </p:stCondLst>
                            <p:childTnLst>
                              <p:par>
                                <p:cTn id="113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1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20160"/>
                            </p:stCondLst>
                            <p:childTnLst>
                              <p:par>
                                <p:cTn id="119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2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2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2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2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zaokrąglony 3"/>
          <p:cNvSpPr/>
          <p:nvPr/>
        </p:nvSpPr>
        <p:spPr>
          <a:xfrm>
            <a:off x="71406" y="2571768"/>
            <a:ext cx="1214446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mtClean="0"/>
              <a:t>ABC</a:t>
            </a:r>
            <a:endParaRPr lang="pl-PL"/>
          </a:p>
        </p:txBody>
      </p:sp>
      <p:sp>
        <p:nvSpPr>
          <p:cNvPr id="5" name="Prostokąt zaokrąglony 4"/>
          <p:cNvSpPr/>
          <p:nvPr/>
        </p:nvSpPr>
        <p:spPr>
          <a:xfrm>
            <a:off x="1357290" y="2571768"/>
            <a:ext cx="1214446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mtClean="0"/>
              <a:t>ABC</a:t>
            </a:r>
            <a:endParaRPr lang="pl-PL"/>
          </a:p>
        </p:txBody>
      </p:sp>
      <p:sp>
        <p:nvSpPr>
          <p:cNvPr id="6" name="Prostokąt zaokrąglony 5"/>
          <p:cNvSpPr/>
          <p:nvPr/>
        </p:nvSpPr>
        <p:spPr>
          <a:xfrm>
            <a:off x="2643174" y="2571768"/>
            <a:ext cx="1214446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mtClean="0"/>
              <a:t>ABC</a:t>
            </a:r>
            <a:endParaRPr lang="pl-PL"/>
          </a:p>
        </p:txBody>
      </p:sp>
      <p:sp>
        <p:nvSpPr>
          <p:cNvPr id="7" name="Prostokąt zaokrąglony 6"/>
          <p:cNvSpPr/>
          <p:nvPr/>
        </p:nvSpPr>
        <p:spPr>
          <a:xfrm>
            <a:off x="3929058" y="2571768"/>
            <a:ext cx="1214446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mtClean="0"/>
              <a:t>ABC</a:t>
            </a:r>
            <a:endParaRPr lang="pl-PL"/>
          </a:p>
        </p:txBody>
      </p:sp>
      <p:sp>
        <p:nvSpPr>
          <p:cNvPr id="8" name="Prostokąt zaokrąglony 7"/>
          <p:cNvSpPr/>
          <p:nvPr/>
        </p:nvSpPr>
        <p:spPr>
          <a:xfrm>
            <a:off x="5214942" y="2571768"/>
            <a:ext cx="1214446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mtClean="0"/>
              <a:t>ABC</a:t>
            </a:r>
            <a:endParaRPr lang="pl-PL"/>
          </a:p>
        </p:txBody>
      </p:sp>
      <p:sp>
        <p:nvSpPr>
          <p:cNvPr id="9" name="Prostokąt zaokrąglony 8"/>
          <p:cNvSpPr/>
          <p:nvPr/>
        </p:nvSpPr>
        <p:spPr>
          <a:xfrm>
            <a:off x="6500826" y="2571768"/>
            <a:ext cx="1214446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mtClean="0"/>
              <a:t>ABC</a:t>
            </a:r>
            <a:endParaRPr lang="pl-PL"/>
          </a:p>
        </p:txBody>
      </p:sp>
      <p:sp>
        <p:nvSpPr>
          <p:cNvPr id="10" name="Prostokąt zaokrąglony 9"/>
          <p:cNvSpPr/>
          <p:nvPr/>
        </p:nvSpPr>
        <p:spPr>
          <a:xfrm>
            <a:off x="7786710" y="2571768"/>
            <a:ext cx="1214446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mtClean="0"/>
              <a:t>ABC</a:t>
            </a:r>
            <a:endParaRPr lang="pl-PL"/>
          </a:p>
        </p:txBody>
      </p:sp>
      <p:sp>
        <p:nvSpPr>
          <p:cNvPr id="11" name="Prostokąt zaokrąglony 10"/>
          <p:cNvSpPr/>
          <p:nvPr/>
        </p:nvSpPr>
        <p:spPr>
          <a:xfrm>
            <a:off x="71406" y="3214710"/>
            <a:ext cx="1214446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mtClean="0"/>
              <a:t>ABC</a:t>
            </a:r>
            <a:endParaRPr lang="pl-PL"/>
          </a:p>
        </p:txBody>
      </p:sp>
      <p:sp>
        <p:nvSpPr>
          <p:cNvPr id="12" name="Prostokąt zaokrąglony 11"/>
          <p:cNvSpPr/>
          <p:nvPr/>
        </p:nvSpPr>
        <p:spPr>
          <a:xfrm>
            <a:off x="1357290" y="3214710"/>
            <a:ext cx="1214446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mtClean="0"/>
              <a:t>ABC</a:t>
            </a:r>
            <a:endParaRPr lang="pl-PL"/>
          </a:p>
        </p:txBody>
      </p:sp>
      <p:sp>
        <p:nvSpPr>
          <p:cNvPr id="13" name="Prostokąt zaokrąglony 12"/>
          <p:cNvSpPr/>
          <p:nvPr/>
        </p:nvSpPr>
        <p:spPr>
          <a:xfrm>
            <a:off x="2643174" y="3214710"/>
            <a:ext cx="1214446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mtClean="0"/>
              <a:t>ABC</a:t>
            </a:r>
            <a:endParaRPr lang="pl-PL"/>
          </a:p>
        </p:txBody>
      </p:sp>
      <p:sp>
        <p:nvSpPr>
          <p:cNvPr id="14" name="Prostokąt zaokrąglony 13"/>
          <p:cNvSpPr/>
          <p:nvPr/>
        </p:nvSpPr>
        <p:spPr>
          <a:xfrm>
            <a:off x="3929058" y="3214710"/>
            <a:ext cx="1214446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mtClean="0"/>
              <a:t>ABC</a:t>
            </a:r>
            <a:endParaRPr lang="pl-PL"/>
          </a:p>
        </p:txBody>
      </p:sp>
      <p:sp>
        <p:nvSpPr>
          <p:cNvPr id="15" name="Prostokąt zaokrąglony 14"/>
          <p:cNvSpPr/>
          <p:nvPr/>
        </p:nvSpPr>
        <p:spPr>
          <a:xfrm>
            <a:off x="5214942" y="3214710"/>
            <a:ext cx="1214446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mtClean="0"/>
              <a:t>ABC</a:t>
            </a:r>
            <a:endParaRPr lang="pl-PL"/>
          </a:p>
        </p:txBody>
      </p:sp>
      <p:sp>
        <p:nvSpPr>
          <p:cNvPr id="16" name="Prostokąt zaokrąglony 15"/>
          <p:cNvSpPr/>
          <p:nvPr/>
        </p:nvSpPr>
        <p:spPr>
          <a:xfrm>
            <a:off x="6500826" y="3214710"/>
            <a:ext cx="1214446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mtClean="0"/>
              <a:t>ABC</a:t>
            </a:r>
            <a:endParaRPr lang="pl-PL"/>
          </a:p>
        </p:txBody>
      </p:sp>
      <p:sp>
        <p:nvSpPr>
          <p:cNvPr id="17" name="Prostokąt zaokrąglony 16"/>
          <p:cNvSpPr/>
          <p:nvPr/>
        </p:nvSpPr>
        <p:spPr>
          <a:xfrm>
            <a:off x="7786710" y="3214710"/>
            <a:ext cx="1214446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mtClean="0"/>
              <a:t>ABC</a:t>
            </a:r>
            <a:endParaRPr lang="pl-PL"/>
          </a:p>
        </p:txBody>
      </p:sp>
      <p:sp>
        <p:nvSpPr>
          <p:cNvPr id="18" name="Prostokąt zaokrąglony 17"/>
          <p:cNvSpPr/>
          <p:nvPr/>
        </p:nvSpPr>
        <p:spPr>
          <a:xfrm>
            <a:off x="71406" y="3857628"/>
            <a:ext cx="1214446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mtClean="0"/>
              <a:t>ABC</a:t>
            </a:r>
            <a:endParaRPr lang="pl-PL"/>
          </a:p>
        </p:txBody>
      </p:sp>
      <p:sp>
        <p:nvSpPr>
          <p:cNvPr id="19" name="Prostokąt zaokrąglony 18"/>
          <p:cNvSpPr/>
          <p:nvPr/>
        </p:nvSpPr>
        <p:spPr>
          <a:xfrm>
            <a:off x="1357290" y="3857628"/>
            <a:ext cx="1214446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mtClean="0"/>
              <a:t>ABC</a:t>
            </a:r>
            <a:endParaRPr lang="pl-PL"/>
          </a:p>
        </p:txBody>
      </p:sp>
      <p:sp>
        <p:nvSpPr>
          <p:cNvPr id="20" name="Prostokąt zaokrąglony 19"/>
          <p:cNvSpPr/>
          <p:nvPr/>
        </p:nvSpPr>
        <p:spPr>
          <a:xfrm>
            <a:off x="2643174" y="3857628"/>
            <a:ext cx="1214446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mtClean="0"/>
              <a:t>ABC</a:t>
            </a:r>
            <a:endParaRPr lang="pl-PL"/>
          </a:p>
        </p:txBody>
      </p:sp>
      <p:sp>
        <p:nvSpPr>
          <p:cNvPr id="21" name="Prostokąt zaokrąglony 20"/>
          <p:cNvSpPr/>
          <p:nvPr/>
        </p:nvSpPr>
        <p:spPr>
          <a:xfrm>
            <a:off x="3929058" y="3857628"/>
            <a:ext cx="1214446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mtClean="0"/>
              <a:t>ABC</a:t>
            </a:r>
            <a:endParaRPr lang="pl-PL"/>
          </a:p>
        </p:txBody>
      </p:sp>
      <p:sp>
        <p:nvSpPr>
          <p:cNvPr id="25" name="pole tekstowe 24"/>
          <p:cNvSpPr txBox="1"/>
          <p:nvPr/>
        </p:nvSpPr>
        <p:spPr>
          <a:xfrm>
            <a:off x="428596" y="428604"/>
            <a:ext cx="64294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800" smtClean="0"/>
              <a:t>Emphasize animations</a:t>
            </a:r>
            <a:endParaRPr lang="pl-PL" sz="4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" presetClass="emph" presetSubtype="0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9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style.fontFamily</p:attrName>
                                        </p:attrNameLst>
                                      </p:cBhvr>
                                      <p:to>
                                        <p:strVal val="Times New Roma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4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to="1.5" calcmode="lin" valueType="num">
                                      <p:cBhvr override="childStyle">
                                        <p:cTn id="1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000"/>
                            </p:stCondLst>
                            <p:childTnLst>
                              <p:par>
                                <p:cTn id="14" presetID="5" presetClass="emph" presetSubtype="1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5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6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7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6000"/>
                            </p:stCondLst>
                            <p:childTnLst>
                              <p:par>
                                <p:cTn id="22" presetID="9" presetClass="emph" presetSubtype="0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3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4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0"/>
                            </p:stCondLst>
                            <p:childTnLst>
                              <p:par>
                                <p:cTn id="26" presetID="10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 override="childStyle">
                                        <p:cTn id="2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0"/>
                            </p:stCondLst>
                            <p:childTnLst>
                              <p:par>
                                <p:cTn id="29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8500"/>
                            </p:stCondLst>
                            <p:childTnLst>
                              <p:par>
                                <p:cTn id="33" presetID="21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9000"/>
                            </p:stCondLst>
                            <p:childTnLst>
                              <p:par>
                                <p:cTn id="39" presetID="2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>
                                      <p:cBhvr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>
                                      <p:cBhvr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9500"/>
                            </p:stCondLst>
                            <p:childTnLst>
                              <p:par>
                                <p:cTn id="45" presetID="23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>
                                      <p:cBhvr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animClr clrSpc="hsl">
                                      <p:cBhvr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353" s="0" l="0"/>
                                      </p:by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0"/>
                            </p:stCondLst>
                            <p:childTnLst>
                              <p:par>
                                <p:cTn id="51" presetID="20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 override="childStyle">
                                        <p:cTn id="52" dur="500" autoRev="1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3" dur="500" autoRev="1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4" dur="500" autoRev="1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1200"/>
                            </p:stCondLst>
                            <p:childTnLst>
                              <p:par>
                                <p:cTn id="56" presetID="30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>
                                      <p:cBhvr>
                                        <p:cTn id="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>
                                      <p:cBhvr>
                                        <p:cTn id="5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1700"/>
                            </p:stCondLst>
                            <p:childTnLst>
                              <p:par>
                                <p:cTn id="62" presetID="24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hsl">
                                      <p:cBhvr override="childStyle">
                                        <p:cTn id="6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>
                                      <p:cBhvr>
                                        <p:cTn id="6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>
                                      <p:cBhvr>
                                        <p:cTn id="6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2200"/>
                            </p:stCondLst>
                            <p:childTnLst>
                              <p:par>
                                <p:cTn id="68" presetID="33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69" dur="1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70" dur="1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1" dur="3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3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73" dur="1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from x="100000" y="100000"/>
                                      <p:to x="100000" y="14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5200"/>
                            </p:stCondLst>
                            <p:childTnLst>
                              <p:par>
                                <p:cTn id="75" presetID="3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76" dur="1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77" dur="1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8" dur="1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1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8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6200"/>
                            </p:stCondLst>
                            <p:childTnLst>
                              <p:par>
                                <p:cTn id="86" presetID="36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8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88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8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90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6800"/>
                            </p:stCondLst>
                            <p:childTnLst>
                              <p:par>
                                <p:cTn id="92" presetID="28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9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9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anim to="1.5" calcmode="lin" valueType="num">
                                      <p:cBhvr override="childStyle">
                                        <p:cTn id="9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7400"/>
                            </p:stCondLst>
                            <p:childTnLst>
                              <p:par>
                                <p:cTn id="98" presetID="34" presetClass="emph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99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00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01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02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3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8000"/>
                            </p:stCondLst>
                            <p:childTnLst>
                              <p:par>
                                <p:cTn id="105" presetID="14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>
                                      <p:cBhvr override="childStyle">
                                        <p:cTn id="106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107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8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9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110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from x="100000" y="100000"/>
                                      <p:to x="100000" y="5000"/>
                                    </p:animScale>
                                    <p:animScale>
                                      <p:cBhvr>
                                        <p:cTn id="11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from x="100000" y="5000"/>
                                      <p:to x="120000" y="150000"/>
                                    </p:animScale>
                                    <p:animScale>
                                      <p:cBhvr>
                                        <p:cTn id="112" dur="600" fill="hold">
                                          <p:stCondLst>
                                            <p:cond delay="14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2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8" grpId="1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1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zaokrąglony 3"/>
          <p:cNvSpPr/>
          <p:nvPr/>
        </p:nvSpPr>
        <p:spPr>
          <a:xfrm>
            <a:off x="71406" y="4286256"/>
            <a:ext cx="1214446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mtClean="0"/>
              <a:t>ABC</a:t>
            </a:r>
            <a:endParaRPr lang="pl-PL"/>
          </a:p>
        </p:txBody>
      </p:sp>
      <p:sp>
        <p:nvSpPr>
          <p:cNvPr id="5" name="Prostokąt zaokrąglony 4"/>
          <p:cNvSpPr/>
          <p:nvPr/>
        </p:nvSpPr>
        <p:spPr>
          <a:xfrm>
            <a:off x="1357290" y="4286256"/>
            <a:ext cx="1214446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mtClean="0"/>
              <a:t>ABC</a:t>
            </a:r>
            <a:endParaRPr lang="pl-PL"/>
          </a:p>
        </p:txBody>
      </p:sp>
      <p:sp>
        <p:nvSpPr>
          <p:cNvPr id="6" name="Prostokąt zaokrąglony 5"/>
          <p:cNvSpPr/>
          <p:nvPr/>
        </p:nvSpPr>
        <p:spPr>
          <a:xfrm>
            <a:off x="2643174" y="4286256"/>
            <a:ext cx="1214446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mtClean="0"/>
              <a:t>ABC</a:t>
            </a:r>
            <a:endParaRPr lang="pl-PL"/>
          </a:p>
        </p:txBody>
      </p:sp>
      <p:sp>
        <p:nvSpPr>
          <p:cNvPr id="7" name="Prostokąt zaokrąglony 6"/>
          <p:cNvSpPr/>
          <p:nvPr/>
        </p:nvSpPr>
        <p:spPr>
          <a:xfrm>
            <a:off x="3929058" y="4286256"/>
            <a:ext cx="1214446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mtClean="0"/>
              <a:t>ABC</a:t>
            </a:r>
            <a:endParaRPr lang="pl-PL"/>
          </a:p>
        </p:txBody>
      </p:sp>
      <p:sp>
        <p:nvSpPr>
          <p:cNvPr id="8" name="Prostokąt zaokrąglony 7"/>
          <p:cNvSpPr/>
          <p:nvPr/>
        </p:nvSpPr>
        <p:spPr>
          <a:xfrm>
            <a:off x="5214942" y="4286256"/>
            <a:ext cx="1214446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mtClean="0"/>
              <a:t>ABC</a:t>
            </a:r>
            <a:endParaRPr lang="pl-PL"/>
          </a:p>
        </p:txBody>
      </p:sp>
      <p:sp>
        <p:nvSpPr>
          <p:cNvPr id="9" name="Prostokąt zaokrąglony 8"/>
          <p:cNvSpPr/>
          <p:nvPr/>
        </p:nvSpPr>
        <p:spPr>
          <a:xfrm>
            <a:off x="6500826" y="4286256"/>
            <a:ext cx="1214446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mtClean="0"/>
              <a:t>ABC</a:t>
            </a:r>
            <a:endParaRPr lang="pl-PL"/>
          </a:p>
        </p:txBody>
      </p:sp>
      <p:sp>
        <p:nvSpPr>
          <p:cNvPr id="10" name="Prostokąt zaokrąglony 9"/>
          <p:cNvSpPr/>
          <p:nvPr/>
        </p:nvSpPr>
        <p:spPr>
          <a:xfrm>
            <a:off x="7786710" y="4286256"/>
            <a:ext cx="1214446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mtClean="0"/>
              <a:t>ABC</a:t>
            </a:r>
            <a:endParaRPr lang="pl-PL"/>
          </a:p>
        </p:txBody>
      </p:sp>
      <p:sp>
        <p:nvSpPr>
          <p:cNvPr id="11" name="Prostokąt zaokrąglony 10"/>
          <p:cNvSpPr/>
          <p:nvPr/>
        </p:nvSpPr>
        <p:spPr>
          <a:xfrm>
            <a:off x="71406" y="4929198"/>
            <a:ext cx="1214446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mtClean="0"/>
              <a:t>ABC</a:t>
            </a:r>
            <a:endParaRPr lang="pl-PL"/>
          </a:p>
        </p:txBody>
      </p:sp>
      <p:sp>
        <p:nvSpPr>
          <p:cNvPr id="12" name="Prostokąt zaokrąglony 11"/>
          <p:cNvSpPr/>
          <p:nvPr/>
        </p:nvSpPr>
        <p:spPr>
          <a:xfrm>
            <a:off x="1357290" y="4929198"/>
            <a:ext cx="1214446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mtClean="0"/>
              <a:t>ABC</a:t>
            </a:r>
            <a:endParaRPr lang="pl-PL"/>
          </a:p>
        </p:txBody>
      </p:sp>
      <p:sp>
        <p:nvSpPr>
          <p:cNvPr id="13" name="Prostokąt zaokrąglony 12"/>
          <p:cNvSpPr/>
          <p:nvPr/>
        </p:nvSpPr>
        <p:spPr>
          <a:xfrm>
            <a:off x="2643174" y="4929198"/>
            <a:ext cx="1214446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mtClean="0"/>
              <a:t>ABC</a:t>
            </a:r>
            <a:endParaRPr lang="pl-PL"/>
          </a:p>
        </p:txBody>
      </p:sp>
      <p:sp>
        <p:nvSpPr>
          <p:cNvPr id="14" name="Prostokąt zaokrąglony 13"/>
          <p:cNvSpPr/>
          <p:nvPr/>
        </p:nvSpPr>
        <p:spPr>
          <a:xfrm>
            <a:off x="3929058" y="4929198"/>
            <a:ext cx="1214446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mtClean="0"/>
              <a:t>ABC</a:t>
            </a:r>
            <a:endParaRPr lang="pl-PL"/>
          </a:p>
        </p:txBody>
      </p:sp>
      <p:sp>
        <p:nvSpPr>
          <p:cNvPr id="15" name="Prostokąt zaokrąglony 14"/>
          <p:cNvSpPr/>
          <p:nvPr/>
        </p:nvSpPr>
        <p:spPr>
          <a:xfrm>
            <a:off x="5214942" y="4929198"/>
            <a:ext cx="1214446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mtClean="0"/>
              <a:t>ABC</a:t>
            </a:r>
            <a:endParaRPr lang="pl-PL"/>
          </a:p>
        </p:txBody>
      </p:sp>
      <p:sp>
        <p:nvSpPr>
          <p:cNvPr id="16" name="Prostokąt zaokrąglony 15"/>
          <p:cNvSpPr/>
          <p:nvPr/>
        </p:nvSpPr>
        <p:spPr>
          <a:xfrm>
            <a:off x="6500826" y="4929198"/>
            <a:ext cx="1214446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mtClean="0"/>
              <a:t>ABC</a:t>
            </a:r>
            <a:endParaRPr lang="pl-PL"/>
          </a:p>
        </p:txBody>
      </p:sp>
      <p:sp>
        <p:nvSpPr>
          <p:cNvPr id="17" name="Prostokąt zaokrąglony 16"/>
          <p:cNvSpPr/>
          <p:nvPr/>
        </p:nvSpPr>
        <p:spPr>
          <a:xfrm>
            <a:off x="7786710" y="4929198"/>
            <a:ext cx="1214446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mtClean="0"/>
              <a:t>ABC</a:t>
            </a:r>
            <a:endParaRPr lang="pl-PL"/>
          </a:p>
        </p:txBody>
      </p:sp>
      <p:sp>
        <p:nvSpPr>
          <p:cNvPr id="18" name="Prostokąt zaokrąglony 17"/>
          <p:cNvSpPr/>
          <p:nvPr/>
        </p:nvSpPr>
        <p:spPr>
          <a:xfrm>
            <a:off x="71406" y="5572116"/>
            <a:ext cx="1214446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mtClean="0"/>
              <a:t>ABC</a:t>
            </a:r>
            <a:endParaRPr lang="pl-PL"/>
          </a:p>
        </p:txBody>
      </p:sp>
      <p:sp>
        <p:nvSpPr>
          <p:cNvPr id="19" name="Prostokąt zaokrąglony 18"/>
          <p:cNvSpPr/>
          <p:nvPr/>
        </p:nvSpPr>
        <p:spPr>
          <a:xfrm>
            <a:off x="1357290" y="5572116"/>
            <a:ext cx="1214446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mtClean="0"/>
              <a:t>ABC</a:t>
            </a:r>
            <a:endParaRPr lang="pl-PL"/>
          </a:p>
        </p:txBody>
      </p:sp>
      <p:sp>
        <p:nvSpPr>
          <p:cNvPr id="20" name="Prostokąt zaokrąglony 19"/>
          <p:cNvSpPr/>
          <p:nvPr/>
        </p:nvSpPr>
        <p:spPr>
          <a:xfrm>
            <a:off x="2643174" y="5572116"/>
            <a:ext cx="1214446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mtClean="0"/>
              <a:t>ABC</a:t>
            </a:r>
            <a:endParaRPr lang="pl-PL"/>
          </a:p>
        </p:txBody>
      </p:sp>
      <p:sp>
        <p:nvSpPr>
          <p:cNvPr id="21" name="Prostokąt zaokrąglony 20"/>
          <p:cNvSpPr/>
          <p:nvPr/>
        </p:nvSpPr>
        <p:spPr>
          <a:xfrm>
            <a:off x="3929058" y="5572116"/>
            <a:ext cx="1214446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mtClean="0"/>
              <a:t>ABC</a:t>
            </a:r>
            <a:endParaRPr lang="pl-PL"/>
          </a:p>
        </p:txBody>
      </p:sp>
      <p:sp>
        <p:nvSpPr>
          <p:cNvPr id="22" name="Prostokąt zaokrąglony 21"/>
          <p:cNvSpPr/>
          <p:nvPr/>
        </p:nvSpPr>
        <p:spPr>
          <a:xfrm>
            <a:off x="5214942" y="5572116"/>
            <a:ext cx="1214446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mtClean="0"/>
              <a:t>ABC</a:t>
            </a:r>
            <a:endParaRPr lang="pl-PL"/>
          </a:p>
        </p:txBody>
      </p:sp>
      <p:sp>
        <p:nvSpPr>
          <p:cNvPr id="23" name="Prostokąt zaokrąglony 22"/>
          <p:cNvSpPr/>
          <p:nvPr/>
        </p:nvSpPr>
        <p:spPr>
          <a:xfrm>
            <a:off x="6500826" y="5572116"/>
            <a:ext cx="1214446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mtClean="0"/>
              <a:t>ABC</a:t>
            </a:r>
            <a:endParaRPr lang="pl-PL"/>
          </a:p>
        </p:txBody>
      </p:sp>
      <p:sp>
        <p:nvSpPr>
          <p:cNvPr id="24" name="Prostokąt zaokrąglony 23"/>
          <p:cNvSpPr/>
          <p:nvPr/>
        </p:nvSpPr>
        <p:spPr>
          <a:xfrm>
            <a:off x="7786710" y="5572116"/>
            <a:ext cx="1214446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mtClean="0"/>
              <a:t>ABC</a:t>
            </a:r>
            <a:endParaRPr lang="pl-PL"/>
          </a:p>
        </p:txBody>
      </p:sp>
      <p:sp>
        <p:nvSpPr>
          <p:cNvPr id="25" name="pole tekstowe 24"/>
          <p:cNvSpPr txBox="1"/>
          <p:nvPr/>
        </p:nvSpPr>
        <p:spPr>
          <a:xfrm>
            <a:off x="428596" y="428604"/>
            <a:ext cx="64294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800" smtClean="0"/>
              <a:t>Exit animations</a:t>
            </a:r>
            <a:endParaRPr lang="pl-PL" sz="4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8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5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500"/>
                            </p:stCondLst>
                            <p:childTnLst>
                              <p:par>
                                <p:cTn id="26" presetID="3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000"/>
                            </p:stCondLst>
                            <p:childTnLst>
                              <p:par>
                                <p:cTn id="30" presetID="21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4)">
                                      <p:cBhvr>
                                        <p:cTn id="3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8000"/>
                            </p:stCondLst>
                            <p:childTnLst>
                              <p:par>
                                <p:cTn id="34" presetID="9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8500"/>
                            </p:stCondLst>
                            <p:childTnLst>
                              <p:par>
                                <p:cTn id="38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9000"/>
                            </p:stCondLst>
                            <p:childTnLst>
                              <p:par>
                                <p:cTn id="42" presetID="55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0"/>
                            </p:stCondLst>
                            <p:childTnLst>
                              <p:par>
                                <p:cTn id="48" presetID="45" presetClass="exit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9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2400"/>
                            </p:stCondLst>
                            <p:childTnLst>
                              <p:par>
                                <p:cTn id="54" presetID="27" presetClass="exit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anim calcmode="discrete" valueType="clr">
                                      <p:cBhvr override="childStyle">
                                        <p:cTn id="55" dur="8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6" dur="80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80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7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2560"/>
                            </p:stCondLst>
                            <p:childTnLst>
                              <p:par>
                                <p:cTn id="60" presetID="17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3060"/>
                            </p:stCondLst>
                            <p:childTnLst>
                              <p:par>
                                <p:cTn id="65" presetID="34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from="(ppt_x)" to="(ppt_x+1)" calcmode="lin" valueType="num">
                                      <p:cBhvr>
                                        <p:cTn id="6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67" dur="2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68" dur="8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  <p:to>
                                        <p:strVal val="-1.0"/>
                                      </p:to>
                                    </p:se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4060"/>
                            </p:stCondLst>
                            <p:childTnLst>
                              <p:par>
                                <p:cTn id="71" presetID="41" presetClass="exit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 calcmode="lin" valueType="num">
                                      <p:cBhvr>
                                        <p:cTn id="72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ppt_h/1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ppt_w/1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6" dur="500" tmFilter="0,0; .5, 0; 1, 1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4660"/>
                            </p:stCondLst>
                            <p:childTnLst>
                              <p:par>
                                <p:cTn id="79" presetID="19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0" dur="5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9660"/>
                            </p:stCondLst>
                            <p:childTnLst>
                              <p:par>
                                <p:cTn id="84" presetID="35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2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7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2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2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1660"/>
                            </p:stCondLst>
                            <p:childTnLst>
                              <p:par>
                                <p:cTn id="91" presetID="5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770" accel="100000">
                                          <p:stCondLst>
                                            <p:cond delay="123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3" dur="770" accel="100000">
                                          <p:stCondLst>
                                            <p:cond delay="123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from x="200000" y="450000"/>
                                      <p:to x="10000" y="10000"/>
                                    </p:animScale>
                                    <p:animScale>
                                      <p:cBhvr>
                                        <p:cTn id="94" dur="1230" decel="100000"/>
                                        <p:tgtEl>
                                          <p:spTgt spid="21"/>
                                        </p:tgtEl>
                                      </p:cBhvr>
                                      <p:from x="100000" y="100000"/>
                                      <p:to x="200000" y="450000"/>
                                    </p:animScale>
                                    <p:anim from="(ppt_x)" to="(0.5)" calcmode="lin" valueType="num">
                                      <p:cBhvr>
                                        <p:cTn id="95" dur="1230" decel="100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0.5)" to="(0.5)" calcmode="lin" valueType="num">
                                      <p:cBhvr>
                                        <p:cTn id="96" dur="770">
                                          <p:stCondLst>
                                            <p:cond delay="123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ppt_y)" to="(ppt_y+0.4)" calcmode="lin" valueType="num">
                                      <p:cBhvr>
                                        <p:cTn id="97" dur="1230" decel="100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 from="(ppt_y)" to="(ppt_y)" calcmode="lin" valueType="num">
                                      <p:cBhvr>
                                        <p:cTn id="98" dur="770">
                                          <p:stCondLst>
                                            <p:cond delay="123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3660"/>
                            </p:stCondLst>
                            <p:childTnLst>
                              <p:par>
                                <p:cTn id="101" presetID="58" presetClass="exit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2.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*0.0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h+1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4160"/>
                            </p:stCondLst>
                            <p:childTnLst>
                              <p:par>
                                <p:cTn id="109" presetID="15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0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25160"/>
                            </p:stCondLst>
                            <p:childTnLst>
                              <p:par>
                                <p:cTn id="116" presetID="13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plus(in)">
                                      <p:cBhvr>
                                        <p:cTn id="11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ostokąt zaokrąglony 4"/>
          <p:cNvSpPr/>
          <p:nvPr/>
        </p:nvSpPr>
        <p:spPr>
          <a:xfrm>
            <a:off x="0" y="1571612"/>
            <a:ext cx="1214446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mtClean="0"/>
              <a:t>ABC</a:t>
            </a:r>
            <a:endParaRPr lang="pl-PL"/>
          </a:p>
        </p:txBody>
      </p:sp>
      <p:sp>
        <p:nvSpPr>
          <p:cNvPr id="6" name="pole tekstowe 5"/>
          <p:cNvSpPr txBox="1"/>
          <p:nvPr/>
        </p:nvSpPr>
        <p:spPr>
          <a:xfrm>
            <a:off x="428596" y="428604"/>
            <a:ext cx="64294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800" smtClean="0"/>
              <a:t>Path animations</a:t>
            </a:r>
            <a:endParaRPr lang="pl-PL" sz="4800"/>
          </a:p>
        </p:txBody>
      </p:sp>
      <p:sp>
        <p:nvSpPr>
          <p:cNvPr id="7" name="Prostokąt zaokrąglony 6"/>
          <p:cNvSpPr/>
          <p:nvPr/>
        </p:nvSpPr>
        <p:spPr>
          <a:xfrm>
            <a:off x="1285852" y="1571612"/>
            <a:ext cx="1214446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mtClean="0"/>
              <a:t>ABC</a:t>
            </a:r>
            <a:endParaRPr lang="pl-PL"/>
          </a:p>
        </p:txBody>
      </p:sp>
      <p:sp>
        <p:nvSpPr>
          <p:cNvPr id="8" name="Prostokąt zaokrąglony 7"/>
          <p:cNvSpPr/>
          <p:nvPr/>
        </p:nvSpPr>
        <p:spPr>
          <a:xfrm>
            <a:off x="2571736" y="1571612"/>
            <a:ext cx="1214446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mtClean="0"/>
              <a:t>ABC</a:t>
            </a:r>
            <a:endParaRPr lang="pl-PL"/>
          </a:p>
        </p:txBody>
      </p:sp>
      <p:sp>
        <p:nvSpPr>
          <p:cNvPr id="9" name="Prostokąt zaokrąglony 8"/>
          <p:cNvSpPr/>
          <p:nvPr/>
        </p:nvSpPr>
        <p:spPr>
          <a:xfrm>
            <a:off x="3857620" y="1571612"/>
            <a:ext cx="1214446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mtClean="0"/>
              <a:t>ABC</a:t>
            </a:r>
            <a:endParaRPr lang="pl-PL"/>
          </a:p>
        </p:txBody>
      </p:sp>
      <p:sp>
        <p:nvSpPr>
          <p:cNvPr id="10" name="Prostokąt zaokrąglony 9"/>
          <p:cNvSpPr/>
          <p:nvPr/>
        </p:nvSpPr>
        <p:spPr>
          <a:xfrm>
            <a:off x="5143504" y="1571612"/>
            <a:ext cx="1214446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mtClean="0"/>
              <a:t>ABC</a:t>
            </a:r>
            <a:endParaRPr lang="pl-PL"/>
          </a:p>
        </p:txBody>
      </p:sp>
      <p:sp>
        <p:nvSpPr>
          <p:cNvPr id="11" name="Prostokąt zaokrąglony 10"/>
          <p:cNvSpPr/>
          <p:nvPr/>
        </p:nvSpPr>
        <p:spPr>
          <a:xfrm>
            <a:off x="6429388" y="1571612"/>
            <a:ext cx="1214446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mtClean="0"/>
              <a:t>ABC</a:t>
            </a:r>
            <a:endParaRPr lang="pl-PL"/>
          </a:p>
        </p:txBody>
      </p:sp>
      <p:sp>
        <p:nvSpPr>
          <p:cNvPr id="12" name="Prostokąt zaokrąglony 11"/>
          <p:cNvSpPr/>
          <p:nvPr/>
        </p:nvSpPr>
        <p:spPr>
          <a:xfrm>
            <a:off x="7715272" y="1571612"/>
            <a:ext cx="1214446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mtClean="0"/>
              <a:t>ABC</a:t>
            </a:r>
            <a:endParaRPr lang="pl-PL"/>
          </a:p>
        </p:txBody>
      </p:sp>
      <p:sp>
        <p:nvSpPr>
          <p:cNvPr id="13" name="Prostokąt zaokrąglony 12"/>
          <p:cNvSpPr/>
          <p:nvPr/>
        </p:nvSpPr>
        <p:spPr>
          <a:xfrm>
            <a:off x="0" y="2214554"/>
            <a:ext cx="1214446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mtClean="0"/>
              <a:t>ABC</a:t>
            </a:r>
            <a:endParaRPr lang="pl-PL"/>
          </a:p>
        </p:txBody>
      </p:sp>
      <p:sp>
        <p:nvSpPr>
          <p:cNvPr id="14" name="Prostokąt zaokrąglony 13"/>
          <p:cNvSpPr/>
          <p:nvPr/>
        </p:nvSpPr>
        <p:spPr>
          <a:xfrm>
            <a:off x="1285852" y="2214554"/>
            <a:ext cx="1214446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mtClean="0"/>
              <a:t>ABC</a:t>
            </a:r>
            <a:endParaRPr lang="pl-PL"/>
          </a:p>
        </p:txBody>
      </p:sp>
      <p:sp>
        <p:nvSpPr>
          <p:cNvPr id="15" name="Prostokąt zaokrąglony 14"/>
          <p:cNvSpPr/>
          <p:nvPr/>
        </p:nvSpPr>
        <p:spPr>
          <a:xfrm>
            <a:off x="2571736" y="2214554"/>
            <a:ext cx="1214446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mtClean="0"/>
              <a:t>ABC</a:t>
            </a:r>
            <a:endParaRPr lang="pl-PL"/>
          </a:p>
        </p:txBody>
      </p:sp>
      <p:sp>
        <p:nvSpPr>
          <p:cNvPr id="16" name="Prostokąt zaokrąglony 15"/>
          <p:cNvSpPr/>
          <p:nvPr/>
        </p:nvSpPr>
        <p:spPr>
          <a:xfrm>
            <a:off x="3857588" y="2214554"/>
            <a:ext cx="1214446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mtClean="0"/>
              <a:t>ABC</a:t>
            </a:r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.33333  E" pathEditMode="relative" ptsTypes="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56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-0.33333  E" pathEditMode="relative" ptsTypes="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42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0.33333  E" pathEditMode="relative" ptsTypes="">
                                      <p:cBhvr>
                                        <p:cTn id="1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0"/>
                            </p:stCondLst>
                            <p:childTnLst>
                              <p:par>
                                <p:cTn id="14" presetID="6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33  E" pathEditMode="relative" ptsTypes="">
                                      <p:cBhvr>
                                        <p:cTn id="1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000"/>
                            </p:stCondLst>
                            <p:childTnLst>
                              <p:par>
                                <p:cTn id="17" presetID="35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1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0"/>
                            </p:stCondLst>
                            <p:childTnLst>
                              <p:par>
                                <p:cTn id="20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2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000"/>
                            </p:stCondLst>
                            <p:childTnLst>
                              <p:par>
                                <p:cTn id="23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1.48148E-6 C -0.00052 0.00278 -0.00052 0.00602 -0.00139 0.0088 C -0.00191 0.01088 -0.00347 0.01204 -0.00399 0.01413 C -0.00486 0.01783 -0.00486 0.02223 -0.00538 0.02639 C -0.00573 0.02871 -0.00608 0.03079 -0.0066 0.03334 C -0.01024 0.04792 -0.01354 0.0625 -0.01719 0.07709 C -0.01944 0.08681 -0.01858 0.09815 -0.02639 0.10186 C -0.05191 0.09838 -0.07569 0.08426 -0.1 0.07385 C -0.12413 0.06343 -0.11146 0.07107 -0.12378 0.0632 C -0.12066 0.04838 -0.11319 0.03681 -0.10799 0.02292 C -0.10208 0.00718 -0.09496 -0.00833 -0.08958 -0.02453 C -0.0875 -0.03078 -0.08576 -0.03726 -0.0842 -0.04375 C -0.08194 -0.05324 -0.08351 -0.06157 -0.07639 -0.06481 C -0.06632 -0.05601 -0.06337 -0.03958 -0.05538 -0.028 C -0.05278 -0.0243 -0.05 -0.02083 -0.0474 -0.01736 C -0.04601 -0.01574 -0.0434 -0.01226 -0.0434 -0.01226 C -0.06892 -0.0081 -0.08785 0.0176 -0.11319 0.02477 C -0.13246 0.01112 -0.13819 -0.04166 -0.13819 -0.06828 C -0.13819 -0.0706 -0.1375 -0.06365 -0.13698 -0.06134 C -0.13524 -0.05324 -0.13351 -0.0449 -0.1316 -0.0368 C -0.12812 -0.02199 -0.12274 0.01459 -0.1158 0.02477 C -0.12031 0.00695 -0.1217 -1.48148E-6 -0.12778 -0.01736 C -0.13246 -0.03101 -0.13594 -0.05439 -0.14878 -0.05972 C -0.16927 0.01181 -0.16163 0.0926 -0.1474 0.16482 C -0.14167 0.19422 -0.13437 0.23102 -0.11458 0.24908 C -0.10208 0.24352 -0.10608 0.24723 -0.11458 0.2088 C -0.11927 0.18774 -0.14635 0.11135 -0.15278 0.0963 C -0.2 -0.01458 -0.26753 -0.12291 -0.36198 -0.16296 C -0.37778 -0.16967 -0.39444 -0.17106 -0.41059 -0.17523 C -0.43941 -0.17268 -0.44983 -0.17893 -0.47118 -0.15254 C -0.47795 -0.14421 -0.48177 -0.13287 -0.48698 -0.12268 C -0.48871 -0.11273 -0.49271 -0.103 -0.49219 -0.09282 C -0.49132 -0.0743 -0.48871 -0.05532 -0.48299 -0.03842 C -0.47309 -0.00902 -0.43854 -0.00694 -0.41979 -0.0037 C -0.37812 -0.01087 -0.35677 -0.02268 -0.3316 -0.07013 C -0.32691 -0.07916 -0.32326 -0.08842 -0.31979 -0.09814 C -0.31806 -0.10324 -0.31701 -0.10856 -0.3158 -0.11388 C -0.31528 -0.1162 -0.31302 -0.12013 -0.31458 -0.12106 C -0.31684 -0.12291 -0.31979 -0.12013 -0.3224 -0.11921 C -0.32639 -0.11273 -0.33073 -0.10671 -0.3342 -0.1 C -0.34045 -0.08796 -0.34479 -0.07453 -0.35139 -0.06296 C -0.36753 -0.03518 -0.38559 -0.00925 -0.40278 0.0176 C -0.41042 0.02963 -0.41979 0.03936 -0.42778 0.05093 C -0.43385 0.05973 -0.44479 0.07871 -0.44479 0.07871 C -0.41562 0.08936 -0.44132 0.08149 -0.37118 0.04213 C -0.32587 0.01644 -0.27812 -0.00092 -0.2316 -0.02268 C -0.17205 -0.05069 -0.11476 -0.08402 -0.05538 -0.11226 C -0.04531 -0.11689 -0.07396 -0.09861 -0.08299 -0.0912 C -0.11771 -0.06319 -0.15191 -0.03402 -0.18698 -0.00694 C -0.25174 0.04329 -0.31927 0.09607 -0.39219 0.12292 C -0.45573 0.1463 -0.46736 0.14213 -0.52899 0.14399 C -0.5592 0.1382 -0.59844 0.13612 -0.62778 0.11945 C -0.6059 0.10024 -0.53681 0.10741 -0.525 0.10718 C -0.3401 0.11297 -0.15573 0.13426 0.02622 0.18079 C 0.13438 0.20857 0.23229 0.2419 0.32882 0.31227 C 0.33316 0.31922 0.33924 0.325 0.34201 0.33311 C 0.34566 0.34422 0.32847 0.35417 0.31701 0.35625 C 0.29531 0.36019 0.27309 0.35857 0.25122 0.35973 C 0.01736 0.31042 -0.22552 0.2044 -0.43559 0.06158 C -0.53871 -0.00856 -0.62778 -0.07013 -0.71319 -0.17361 C -0.72569 -0.2081 -0.74132 -0.23657 -0.73819 -0.27708 C -0.73281 -0.3493 -0.67118 -0.36435 -0.62899 -0.36828 C -0.61406 -0.36365 -0.59844 -0.36226 -0.5842 -0.35439 C -0.45017 -0.28009 -0.41076 -0.08888 -0.39219 0.08426 C -0.38993 0.17061 -0.38871 0.25602 -0.38299 0.34213 C -0.37292 0.30695 -0.36337 0.27176 -0.3566 0.23519 C -0.36389 0.22038 -0.38021 0.26829 -0.38038 0.26829 C -0.40469 0.31459 -0.41823 0.34028 -0.45139 0.37894 C -0.52187 0.46088 -0.5908 0.49144 -0.6816 0.50533 C -0.69844 0.50394 -0.72847 0.51135 -0.73698 0.48403 C -0.71493 0.41204 -0.61441 0.35371 -0.56719 0.32639 C -0.46128 0.26505 -0.35365 0.20926 -0.2474 0.14931 C -0.2125 0.12963 -0.22587 0.13982 -0.2092 0.12616 C -0.21892 0.12246 -0.21267 0.12408 -0.2316 0.12825 C -0.2783 0.13843 -0.26424 0.1375 -0.31458 0.14399 C -0.37274 0.15163 -0.43125 0.15047 -0.48958 0.15417 C -0.44115 0.11482 -0.39375 0.10834 -0.33698 0.09306 C -0.30139 0.08311 -0.26528 0.07014 -0.22899 0.06505 C -0.23212 0.08473 -0.2342 0.10255 -0.2342 0.12292 " pathEditMode="relative" ptsTypes="ffffffffffffffffffffffffffffffffffffffffffffffffffffffffffffffffffffffffffffffA">
                                      <p:cBhvr>
                                        <p:cTn id="2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4000"/>
                            </p:stCondLst>
                            <p:childTnLst>
                              <p:par>
                                <p:cTn id="26" presetID="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L 0.25 0.33333  L 0 0.33333  L 0 0  Z" pathEditMode="relative" ptsTypes="">
                                      <p:cBhvr>
                                        <p:cTn id="2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6000"/>
                            </p:stCondLst>
                            <p:childTnLst>
                              <p:par>
                                <p:cTn id="29" presetID="5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C -0.001 0.03333  0.06 0.06267  0.137 0.064  C 0.198 0.06667  0.248 0.05067  0.249 0.03067  C 0.249 0.01067  0.2 -0.008  0.138 -0.00933  C 0.107 -0.00933  0.079 -0.00667  0.059 0  C 0.03 0.00933  0.013 0.024  0.013 0.04133  C 0.013 0.05067  0.018 0.06  0.027 0.068  C 0.048 0.08533  0.089 0.09733  0.136 0.09867  C 0.191 0.10133  0.236 0.08667  0.236 0.06933  C 0.237 0.05067  0.192 0.03467  0.137 0.032  C 0.109 0.032  0.084 0.03467  0.065 0.04  C 0.04 0.04933  0.024 0.064  0.024 0.07867  C 0.024 0.08667  0.029 0.09467  0.037 0.10267  C 0.056 0.11733  0.092 0.12933  0.135 0.13067  C 0.185 0.132  0.225 0.11867  0.225 0.10267  C 0.226 0.08667  0.186 0.072  0.136 0.07067  C 0.111 0.06933  0.088 0.072  0.071 0.07733  C 0.048 0.08533  0.035 0.09733  0.035 0.112  C 0.035 0.11867  0.039 0.12667  0.046 0.13333  C 0.063 0.14667  0.096 0.15733  0.134 0.15867  C 0.179 0.15867  0.215 0.148  0.215 0.13333  C 0.215 0.11867  0.18 0.10533  0.135 0.104  C 0.113 0.104  0.092 0.10667  0.077 0.11067  C 0.056 0.11733  0.044 0.12933  0.043 0.14133  C 0.043 0.148  0.048 0.15467  0.054 0.16  C 0.069 0.17333  0.099 0.18267  0.133 0.18267  C 0.173 0.184  0.206 0.17467  0.206 0.16133  C 0.207 0.148  0.174 0.136  0.134 0.13467  C 0.114 0.13467  0.095 0.136  0.082 0.14133  C 0.063 0.14667  0.052 0.15733  0.052 0.168  C 0.052 0.17467  0.055 0.18  0.061 0.18533  C 0.075 0.19733  0.101 0.20533  0.132 0.20667  C 0.169 0.20667  0.198 0.19867  0.198 0.18667  C 0.199 0.17467  0.17 0.164  0.133 0.16267  C 0.115 0.16267  0.099 0.164  0.087 0.168  C 0.07 0.17333  0.06 0.18267  0.06 0.19333  C 0.06 0.19867  0.063 0.20267  0.068 0.208  C 0.08 0.21867  0.104 0.22533  0.132 0.22667  C 0.165 0.228  0.191 0.22  0.191 0.208  C 0.191 0.19867  0.166 0.188  0.133 0.188  C 0.116 0.18667  0.101 0.18933  0.09 0.192  C 0.075 0.19733  0.066 0.20533  0.066 0.21467  C 0.066 0.22  0.069 0.224  0.074 0.228  C 0.085 0.23733  0.107 0.244  0.131 0.24533  C 0.161 0.24667  0.185 0.23867  0.185 0.22933  C 0.185 0.21867  0.161 0.21067  0.132 0.20933  C 0.118 0.20933  0.104 0.21067  0.094 0.21467  C 0.08 0.21867  0.072 0.22533  0.072 0.23467  C 0.072 0.23867  0.075 0.24267  0.079 0.24667  C 0.089 0.25467  0.108 0.26133  0.131 0.26133  C 0.157 0.26267  0.179 0.256  0.179 0.24667  C 0.179 0.23867  0.158 0.23067  0.131 0.23067  C 0.119 0.22933  0.106 0.23067  0.097 0.23333  C 0.085 0.23867  0.078 0.24533  0.078 0.252  C 0.078 0.256  0.08 0.26  0.084 0.26267  C 0.093 0.27067  0.11 0.276  0.131 0.27733  C 0.155 0.27733  0.174 0.27067  0.174 0.264  C 0.174 0.256  0.155 0.248  0.131 0.248  C 0.119 0.248  0.108 0.24933  0.101 0.252  C 0.089 0.25467  0.083 0.26133  0.083 0.268  C 0.083 0.27067  0.085 0.27467  0.088 0.27733  C 0.096 0.28533  0.112 0.28933  0.13 0.29067  C 0.152 0.29067  0.169 0.28533  0.169 0.27867  C 0.169 0.27067  0.152 0.26533  0.131 0.264  C 0.12 0.264  0.11 0.26533  0.103 0.268  C 0.093 0.27067  0.087 0.276  0.087 0.28267  C 0.087 0.28533  0.089 0.288  0.092 0.29067  E" pathEditMode="relative" ptsTypes="">
                                      <p:cBhvr>
                                        <p:cTn id="3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8000"/>
                            </p:stCondLst>
                            <p:childTnLst>
                              <p:par>
                                <p:cTn id="32" presetID="5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C 0.004 -0.08933  -0.046 -0.16667  -0.113 -0.172  C -0.177 -0.17867  -0.237 -0.11867  -0.241 -0.032  C -0.246 0.048  -0.204 0.12267  -0.144 0.128  C -0.089 0.132  -0.037 0.08267  -0.033 0.008  C -0.029 -0.06  -0.064 -0.124  -0.115 -0.12933  C -0.162 -0.13333  -0.206 -0.092  -0.209 -0.02933  C -0.212 0.02667  -0.184 0.08133  -0.142 0.084  C -0.104 0.088  -0.068 0.056  -0.065 0.00533  C -0.063 -0.04  -0.084 -0.084  -0.117 -0.08667  C -0.146 -0.08933  -0.175 -0.06533  -0.177 -0.02667  C -0.179 0.00667  -0.164 0.03867  -0.14 0.04133  C -0.12 0.044  -0.099 0.02933  -0.098 0.00267  C -0.096 -0.01867  -0.104 -0.04133  -0.119 -0.044  C -0.131 -0.044  -0.143 -0.03867  -0.145 -0.024  C -0.146 -0.01467  -0.144 -0.00533  -0.138 -0.00133  C -0.135 0  -0.133 0  -0.13 -0.00133  E" pathEditMode="relative" ptsTypes="">
                                      <p:cBhvr>
                                        <p:cTn id="3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0"/>
                            </p:stCondLst>
                            <p:childTnLst>
                              <p:par>
                                <p:cTn id="35" presetID="25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C -0.022 -0.02267  -0.033 -0.06133  -0.027 -0.1  C -0.024 -0.11333  -0.02 -0.12667  -0.014 -0.13733  C -0.01 -0.10667  0.004 -0.07867  0.025 -0.06133  C 0.025 -0.09867  0.041 -0.13467  0.068 -0.15067  C 0.077 -0.15733  0.087 -0.16  0.097 -0.16133  C 0.082 -0.13867  0.074 -0.10667  0.077 -0.07333  C 0.099 -0.09733  0.13 -0.10267  0.157 -0.08533  C 0.166 -0.08  0.175 -0.07067  0.181 -0.06133  C 0.158 -0.064  0.134 -0.052  0.117 -0.028  C 0.144 -0.02  0.167 0.008  0.174 0.04667  C 0.176 0.06  0.176 0.07333  0.174 0.08667  C 0.161 0.06133  0.139 0.044  0.115 0.04133  C 0.127 0.07467  0.124 0.116  0.106 0.14667  C 0.099 0.15733  0.091 0.16667  0.082 0.172  C 0.089 0.14267  0.085 0.10933  0.072 0.08267  C 0.06 0.116  0.034 0.13867  0.004 0.13867  C -0.007 0.13867  -0.017 0.136  -0.026 0.13067  C -0.004 0.12  0.013 0.09467  0.021 0.064  C -0.007 0.072  -0.036 0.06  -0.055 0.02933  C -0.062 0.01733  -0.066 0.00533  -0.069 -0.008  C -0.049 0.00933  -0.023 0.012  0 0  Z" pathEditMode="relative" ptsTypes="">
                                      <p:cBhvr>
                                        <p:cTn id="3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2000"/>
            <a:lum/>
          </a:blip>
          <a:srcRect/>
          <a:stretch>
            <a:fillRect t="-25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/>
          <p:cNvSpPr txBox="1"/>
          <p:nvPr/>
        </p:nvSpPr>
        <p:spPr>
          <a:xfrm>
            <a:off x="428596" y="285728"/>
            <a:ext cx="64294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800" smtClean="0"/>
              <a:t>Text animations</a:t>
            </a:r>
            <a:endParaRPr lang="pl-PL" sz="4800"/>
          </a:p>
        </p:txBody>
      </p:sp>
      <p:sp>
        <p:nvSpPr>
          <p:cNvPr id="5" name="pole tekstowe 4"/>
          <p:cNvSpPr txBox="1"/>
          <p:nvPr/>
        </p:nvSpPr>
        <p:spPr>
          <a:xfrm>
            <a:off x="2071670" y="3000372"/>
            <a:ext cx="45720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b="1" smtClean="0"/>
              <a:t>The quick brown fox jumps over the lazy dog.</a:t>
            </a:r>
            <a:endParaRPr lang="pl-PL" sz="3200" b="1"/>
          </a:p>
        </p:txBody>
      </p:sp>
      <p:sp>
        <p:nvSpPr>
          <p:cNvPr id="6" name="pole tekstowe 5"/>
          <p:cNvSpPr txBox="1"/>
          <p:nvPr/>
        </p:nvSpPr>
        <p:spPr>
          <a:xfrm>
            <a:off x="2071670" y="4286256"/>
            <a:ext cx="45720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b="1" smtClean="0"/>
              <a:t>The quick brown fox jumps over the lazy dog.</a:t>
            </a:r>
            <a:endParaRPr lang="pl-PL" sz="3200" b="1"/>
          </a:p>
        </p:txBody>
      </p:sp>
      <p:sp>
        <p:nvSpPr>
          <p:cNvPr id="7" name="pole tekstowe 6"/>
          <p:cNvSpPr txBox="1"/>
          <p:nvPr/>
        </p:nvSpPr>
        <p:spPr>
          <a:xfrm>
            <a:off x="2071670" y="5643578"/>
            <a:ext cx="45720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b="1" smtClean="0"/>
              <a:t>The quick brown fox jumps over the lazy dog.</a:t>
            </a:r>
            <a:endParaRPr lang="pl-PL" sz="32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91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910" fill="hold">
                                          <p:stCondLst>
                                            <p:cond delay="91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1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12" decel="50000" autoRev="1" fill="hold">
                                          <p:stCondLst>
                                            <p:cond delay="91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72" fill="hold">
                                          <p:stCondLst>
                                            <p:cond delay="172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5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6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800"/>
                            </p:stCondLst>
                            <p:childTnLst>
                              <p:par>
                                <p:cTn id="21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3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4" dur="228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8" decel="50000" autoRev="1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e tekstowe 4"/>
          <p:cNvSpPr txBox="1"/>
          <p:nvPr/>
        </p:nvSpPr>
        <p:spPr>
          <a:xfrm>
            <a:off x="214282" y="214290"/>
            <a:ext cx="8501122" cy="6447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41300" b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A</a:t>
            </a:r>
            <a:endParaRPr lang="pl-PL" sz="41300" b="1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</p:spTree>
  </p:cSld>
  <p:clrMapOvr>
    <a:masterClrMapping/>
  </p:clrMapOvr>
  <p:transition advTm="1000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200"/>
            </a:gs>
            <a:gs pos="45000">
              <a:srgbClr val="FF7A00"/>
            </a:gs>
            <a:gs pos="70000">
              <a:srgbClr val="FF0300"/>
            </a:gs>
            <a:gs pos="100000">
              <a:srgbClr val="4D0808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e tekstowe 4"/>
          <p:cNvSpPr txBox="1"/>
          <p:nvPr/>
        </p:nvSpPr>
        <p:spPr>
          <a:xfrm>
            <a:off x="214282" y="214290"/>
            <a:ext cx="8501122" cy="644791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127000" h="1270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pl-PL" sz="41300" b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B</a:t>
            </a:r>
            <a:endParaRPr lang="pl-PL" sz="41300" b="1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advTm="0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e tekstowe 4"/>
          <p:cNvSpPr txBox="1"/>
          <p:nvPr/>
        </p:nvSpPr>
        <p:spPr>
          <a:xfrm>
            <a:off x="214282" y="214290"/>
            <a:ext cx="8501122" cy="6447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pl-PL" sz="41300" b="1" kern="1200">
                <a:ln w="10541" cmpd="sng">
                  <a:solidFill>
                    <a:srgbClr val="4F81BD">
                      <a:shade val="88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4F81BD">
                        <a:tint val="40000"/>
                        <a:satMod val="250000"/>
                      </a:srgbClr>
                    </a:gs>
                    <a:gs pos="9000">
                      <a:srgbClr val="4F81BD">
                        <a:tint val="52000"/>
                        <a:satMod val="300000"/>
                      </a:srgbClr>
                    </a:gs>
                    <a:gs pos="50000">
                      <a:srgbClr val="4F81BD">
                        <a:shade val="20000"/>
                        <a:satMod val="300000"/>
                      </a:srgbClr>
                    </a:gs>
                    <a:gs pos="79000">
                      <a:srgbClr val="4F81BD">
                        <a:tint val="52000"/>
                        <a:satMod val="300000"/>
                      </a:srgbClr>
                    </a:gs>
                    <a:gs pos="100000">
                      <a:srgbClr val="4F81BD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Calibri"/>
                <a:ea typeface="+mn-ea"/>
                <a:cs typeface="+mn-cs"/>
              </a:rPr>
              <a:t>A</a:t>
            </a:r>
          </a:p>
        </p:txBody>
      </p:sp>
    </p:spTree>
  </p:cSld>
  <p:clrMapOvr>
    <a:masterClrMapping/>
  </p:clrMapOvr>
  <p:transition advTm="0">
    <p:fade thruBlk="1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200"/>
            </a:gs>
            <a:gs pos="45000">
              <a:srgbClr val="FF7A00"/>
            </a:gs>
            <a:gs pos="70000">
              <a:srgbClr val="FF0300"/>
            </a:gs>
            <a:gs pos="100000">
              <a:srgbClr val="4D0808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e tekstowe 4"/>
          <p:cNvSpPr txBox="1"/>
          <p:nvPr/>
        </p:nvSpPr>
        <p:spPr>
          <a:xfrm>
            <a:off x="214282" y="214290"/>
            <a:ext cx="8501122" cy="644791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127000" h="1270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 rtl="0"/>
            <a:r>
              <a:rPr lang="pl-PL" sz="41300" b="1" kern="1200">
                <a:ln w="11430"/>
                <a:gradFill>
                  <a:gsLst>
                    <a:gs pos="0">
                      <a:srgbClr val="F79646">
                        <a:tint val="90000"/>
                        <a:satMod val="120000"/>
                      </a:srgbClr>
                    </a:gs>
                    <a:gs pos="25000">
                      <a:srgbClr val="F79646">
                        <a:tint val="93000"/>
                        <a:satMod val="120000"/>
                      </a:srgbClr>
                    </a:gs>
                    <a:gs pos="50000">
                      <a:srgbClr val="F79646">
                        <a:shade val="89000"/>
                        <a:satMod val="110000"/>
                      </a:srgbClr>
                    </a:gs>
                    <a:gs pos="75000">
                      <a:srgbClr val="F79646">
                        <a:tint val="93000"/>
                        <a:satMod val="120000"/>
                      </a:srgbClr>
                    </a:gs>
                    <a:gs pos="100000">
                      <a:srgbClr val="F79646">
                        <a:tint val="90000"/>
                        <a:satMod val="120000"/>
                      </a:srgb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alibri"/>
                <a:ea typeface="+mn-ea"/>
                <a:cs typeface="+mn-cs"/>
              </a:rPr>
              <a:t>B</a:t>
            </a:r>
          </a:p>
        </p:txBody>
      </p:sp>
    </p:spTree>
  </p:cSld>
  <p:clrMapOvr>
    <a:masterClrMapping/>
  </p:clrMapOvr>
  <p:transition advTm="0"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Łuk blokowy 5"/>
          <p:cNvSpPr/>
          <p:nvPr/>
        </p:nvSpPr>
        <p:spPr>
          <a:xfrm rot="19183230">
            <a:off x="1831412" y="5594"/>
            <a:ext cx="2428892" cy="2357454"/>
          </a:xfrm>
          <a:prstGeom prst="blockArc">
            <a:avLst>
              <a:gd name="adj1" fmla="val 7098498"/>
              <a:gd name="adj2" fmla="val 0"/>
              <a:gd name="adj3" fmla="val 25000"/>
            </a:avLst>
          </a:prstGeom>
          <a:gradFill>
            <a:gsLst>
              <a:gs pos="0">
                <a:srgbClr val="FF3399"/>
              </a:gs>
              <a:gs pos="25000">
                <a:srgbClr val="FF6633"/>
              </a:gs>
              <a:gs pos="50000">
                <a:srgbClr val="FFFF00"/>
              </a:gs>
              <a:gs pos="75000">
                <a:srgbClr val="01A78F"/>
              </a:gs>
              <a:gs pos="100000">
                <a:srgbClr val="3366FF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7" name="Łuk blokowy 6"/>
          <p:cNvSpPr/>
          <p:nvPr/>
        </p:nvSpPr>
        <p:spPr>
          <a:xfrm rot="19183230">
            <a:off x="-25976" y="5593"/>
            <a:ext cx="2428892" cy="2357454"/>
          </a:xfrm>
          <a:prstGeom prst="blockArc">
            <a:avLst>
              <a:gd name="adj1" fmla="val 7098498"/>
              <a:gd name="adj2" fmla="val 0"/>
              <a:gd name="adj3" fmla="val 25000"/>
            </a:avLst>
          </a:prstGeom>
          <a:gradFill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8" name="Łuk blokowy 7"/>
          <p:cNvSpPr/>
          <p:nvPr/>
        </p:nvSpPr>
        <p:spPr>
          <a:xfrm rot="19183230">
            <a:off x="3688799" y="5593"/>
            <a:ext cx="2428892" cy="2357454"/>
          </a:xfrm>
          <a:prstGeom prst="blockArc">
            <a:avLst>
              <a:gd name="adj1" fmla="val 7098498"/>
              <a:gd name="adj2" fmla="val 0"/>
              <a:gd name="adj3" fmla="val 25000"/>
            </a:avLst>
          </a:prstGeom>
          <a:gradFill flip="none" rotWithShape="1">
            <a:gsLst>
              <a:gs pos="0">
                <a:srgbClr val="FC9FCB"/>
              </a:gs>
              <a:gs pos="13000">
                <a:srgbClr val="F8B049"/>
              </a:gs>
              <a:gs pos="21001">
                <a:srgbClr val="F8B049"/>
              </a:gs>
              <a:gs pos="63000">
                <a:srgbClr val="FEE7F2"/>
              </a:gs>
              <a:gs pos="67000">
                <a:srgbClr val="F952A0"/>
              </a:gs>
              <a:gs pos="69000">
                <a:srgbClr val="C50849"/>
              </a:gs>
              <a:gs pos="82001">
                <a:srgbClr val="B43E85"/>
              </a:gs>
              <a:gs pos="100000">
                <a:srgbClr val="F8B049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>
              <a:solidFill>
                <a:schemeClr val="tx1"/>
              </a:solidFill>
            </a:endParaRPr>
          </a:p>
        </p:txBody>
      </p:sp>
      <p:sp>
        <p:nvSpPr>
          <p:cNvPr id="15" name="Prostokąt 14"/>
          <p:cNvSpPr/>
          <p:nvPr/>
        </p:nvSpPr>
        <p:spPr>
          <a:xfrm rot="954616">
            <a:off x="6186879" y="367084"/>
            <a:ext cx="2846508" cy="1204783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50000">
                <a:srgbClr val="00B050"/>
              </a:gs>
              <a:gs pos="100000">
                <a:srgbClr val="0070C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Prostokąt 15"/>
          <p:cNvSpPr/>
          <p:nvPr/>
        </p:nvSpPr>
        <p:spPr>
          <a:xfrm rot="954616">
            <a:off x="5825621" y="1581505"/>
            <a:ext cx="2846508" cy="1204783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50000">
                <a:srgbClr val="00B050"/>
              </a:gs>
              <a:gs pos="100000">
                <a:srgbClr val="0070C0"/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Prostokąt 16"/>
          <p:cNvSpPr/>
          <p:nvPr/>
        </p:nvSpPr>
        <p:spPr>
          <a:xfrm rot="954616">
            <a:off x="5468432" y="2795951"/>
            <a:ext cx="2846508" cy="1204783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50000">
                <a:srgbClr val="00B050"/>
              </a:gs>
              <a:gs pos="100000">
                <a:srgbClr val="0070C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" name="Prostokąt 17"/>
          <p:cNvSpPr/>
          <p:nvPr/>
        </p:nvSpPr>
        <p:spPr>
          <a:xfrm rot="954616">
            <a:off x="5111241" y="4010395"/>
            <a:ext cx="2846508" cy="1204783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50000">
                <a:srgbClr val="00B050"/>
              </a:gs>
              <a:gs pos="100000">
                <a:srgbClr val="0070C0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" name="Prostokąt 18"/>
          <p:cNvSpPr/>
          <p:nvPr/>
        </p:nvSpPr>
        <p:spPr>
          <a:xfrm rot="954616">
            <a:off x="4754051" y="5286134"/>
            <a:ext cx="2846508" cy="1204783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50000">
                <a:srgbClr val="00B050"/>
              </a:gs>
              <a:gs pos="100000">
                <a:srgbClr val="0070C0"/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0" name="Prostokąt 19"/>
          <p:cNvSpPr/>
          <p:nvPr/>
        </p:nvSpPr>
        <p:spPr>
          <a:xfrm rot="954616">
            <a:off x="2468035" y="2724513"/>
            <a:ext cx="2846508" cy="1204783"/>
          </a:xfrm>
          <a:prstGeom prst="rect">
            <a:avLst/>
          </a:prstGeom>
          <a:gradFill flip="none" rotWithShape="0">
            <a:gsLst>
              <a:gs pos="0">
                <a:srgbClr val="FF0000"/>
              </a:gs>
              <a:gs pos="50000">
                <a:srgbClr val="00B050"/>
              </a:gs>
              <a:gs pos="100000">
                <a:srgbClr val="0070C0"/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2" name="Prostokąt 21"/>
          <p:cNvSpPr/>
          <p:nvPr/>
        </p:nvSpPr>
        <p:spPr>
          <a:xfrm rot="954616">
            <a:off x="2110845" y="4010396"/>
            <a:ext cx="2846508" cy="1204783"/>
          </a:xfrm>
          <a:prstGeom prst="rect">
            <a:avLst/>
          </a:prstGeom>
          <a:gradFill flip="none" rotWithShape="0">
            <a:gsLst>
              <a:gs pos="0">
                <a:srgbClr val="FF0000"/>
              </a:gs>
              <a:gs pos="50000">
                <a:srgbClr val="00B050"/>
              </a:gs>
              <a:gs pos="100000">
                <a:srgbClr val="0070C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3" name="Prostokąt 22"/>
          <p:cNvSpPr/>
          <p:nvPr/>
        </p:nvSpPr>
        <p:spPr>
          <a:xfrm rot="16869538">
            <a:off x="1578091" y="4927211"/>
            <a:ext cx="2415917" cy="1270984"/>
          </a:xfrm>
          <a:prstGeom prst="rect">
            <a:avLst/>
          </a:prstGeom>
          <a:gradFill flip="none" rotWithShape="1">
            <a:gsLst>
              <a:gs pos="0">
                <a:srgbClr val="FF0000">
                  <a:alpha val="56000"/>
                </a:srgbClr>
              </a:gs>
              <a:gs pos="50000">
                <a:srgbClr val="00B050"/>
              </a:gs>
              <a:gs pos="100000">
                <a:srgbClr val="0070C0">
                  <a:alpha val="54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7" name="Prostokąt 26"/>
          <p:cNvSpPr/>
          <p:nvPr/>
        </p:nvSpPr>
        <p:spPr>
          <a:xfrm rot="16480692">
            <a:off x="-861429" y="3848399"/>
            <a:ext cx="3883780" cy="1590094"/>
          </a:xfrm>
          <a:prstGeom prst="rect">
            <a:avLst/>
          </a:prstGeom>
          <a:gradFill flip="none" rotWithShape="1">
            <a:gsLst>
              <a:gs pos="59000">
                <a:srgbClr val="FF0000"/>
              </a:gs>
              <a:gs pos="55000">
                <a:srgbClr val="00B050"/>
              </a:gs>
              <a:gs pos="82000">
                <a:srgbClr val="0070C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e tekstowe 4"/>
          <p:cNvSpPr txBox="1"/>
          <p:nvPr/>
        </p:nvSpPr>
        <p:spPr>
          <a:xfrm>
            <a:off x="214282" y="214290"/>
            <a:ext cx="8501122" cy="6447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pl-PL" sz="41300" b="1" kern="1200">
                <a:ln w="10541" cmpd="sng">
                  <a:solidFill>
                    <a:srgbClr val="4F81BD">
                      <a:shade val="88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4F81BD">
                        <a:tint val="40000"/>
                        <a:satMod val="250000"/>
                      </a:srgbClr>
                    </a:gs>
                    <a:gs pos="9000">
                      <a:srgbClr val="4F81BD">
                        <a:tint val="52000"/>
                        <a:satMod val="300000"/>
                      </a:srgbClr>
                    </a:gs>
                    <a:gs pos="50000">
                      <a:srgbClr val="4F81BD">
                        <a:shade val="20000"/>
                        <a:satMod val="300000"/>
                      </a:srgbClr>
                    </a:gs>
                    <a:gs pos="79000">
                      <a:srgbClr val="4F81BD">
                        <a:tint val="52000"/>
                        <a:satMod val="300000"/>
                      </a:srgbClr>
                    </a:gs>
                    <a:gs pos="100000">
                      <a:srgbClr val="4F81BD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Calibri"/>
                <a:ea typeface="+mn-ea"/>
                <a:cs typeface="+mn-cs"/>
              </a:rPr>
              <a:t>A</a:t>
            </a:r>
          </a:p>
        </p:txBody>
      </p:sp>
    </p:spTree>
  </p:cSld>
  <p:clrMapOvr>
    <a:masterClrMapping/>
  </p:clrMapOvr>
  <p:transition advTm="0">
    <p:wipe dir="d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200"/>
            </a:gs>
            <a:gs pos="45000">
              <a:srgbClr val="FF7A00"/>
            </a:gs>
            <a:gs pos="70000">
              <a:srgbClr val="FF0300"/>
            </a:gs>
            <a:gs pos="100000">
              <a:srgbClr val="4D0808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e tekstowe 4"/>
          <p:cNvSpPr txBox="1"/>
          <p:nvPr/>
        </p:nvSpPr>
        <p:spPr>
          <a:xfrm>
            <a:off x="214282" y="214290"/>
            <a:ext cx="8501122" cy="644791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127000" h="1270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 rtl="0"/>
            <a:r>
              <a:rPr lang="pl-PL" sz="41300" b="1" kern="1200">
                <a:ln w="11430"/>
                <a:gradFill>
                  <a:gsLst>
                    <a:gs pos="0">
                      <a:srgbClr val="F79646">
                        <a:tint val="90000"/>
                        <a:satMod val="120000"/>
                      </a:srgbClr>
                    </a:gs>
                    <a:gs pos="25000">
                      <a:srgbClr val="F79646">
                        <a:tint val="93000"/>
                        <a:satMod val="120000"/>
                      </a:srgbClr>
                    </a:gs>
                    <a:gs pos="50000">
                      <a:srgbClr val="F79646">
                        <a:shade val="89000"/>
                        <a:satMod val="110000"/>
                      </a:srgbClr>
                    </a:gs>
                    <a:gs pos="75000">
                      <a:srgbClr val="F79646">
                        <a:tint val="93000"/>
                        <a:satMod val="120000"/>
                      </a:srgbClr>
                    </a:gs>
                    <a:gs pos="100000">
                      <a:srgbClr val="F79646">
                        <a:tint val="90000"/>
                        <a:satMod val="120000"/>
                      </a:srgb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alibri"/>
                <a:ea typeface="+mn-ea"/>
                <a:cs typeface="+mn-cs"/>
              </a:rPr>
              <a:t>B</a:t>
            </a:r>
          </a:p>
        </p:txBody>
      </p:sp>
    </p:spTree>
  </p:cSld>
  <p:clrMapOvr>
    <a:masterClrMapping/>
  </p:clrMapOvr>
  <p:transition advTm="0">
    <p:wedg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e tekstowe 4"/>
          <p:cNvSpPr txBox="1"/>
          <p:nvPr/>
        </p:nvSpPr>
        <p:spPr>
          <a:xfrm>
            <a:off x="214282" y="214290"/>
            <a:ext cx="8501122" cy="6447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pl-PL" sz="41300" b="1" kern="1200">
                <a:ln w="10541" cmpd="sng">
                  <a:solidFill>
                    <a:srgbClr val="4F81BD">
                      <a:shade val="88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4F81BD">
                        <a:tint val="40000"/>
                        <a:satMod val="250000"/>
                      </a:srgbClr>
                    </a:gs>
                    <a:gs pos="9000">
                      <a:srgbClr val="4F81BD">
                        <a:tint val="52000"/>
                        <a:satMod val="300000"/>
                      </a:srgbClr>
                    </a:gs>
                    <a:gs pos="50000">
                      <a:srgbClr val="4F81BD">
                        <a:shade val="20000"/>
                        <a:satMod val="300000"/>
                      </a:srgbClr>
                    </a:gs>
                    <a:gs pos="79000">
                      <a:srgbClr val="4F81BD">
                        <a:tint val="52000"/>
                        <a:satMod val="300000"/>
                      </a:srgbClr>
                    </a:gs>
                    <a:gs pos="100000">
                      <a:srgbClr val="4F81BD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Calibri"/>
                <a:ea typeface="+mn-ea"/>
                <a:cs typeface="+mn-cs"/>
              </a:rPr>
              <a:t>A</a:t>
            </a:r>
          </a:p>
        </p:txBody>
      </p:sp>
    </p:spTree>
  </p:cSld>
  <p:clrMapOvr>
    <a:masterClrMapping/>
  </p:clrMapOvr>
  <p:transition advTm="0">
    <p:strips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200"/>
            </a:gs>
            <a:gs pos="45000">
              <a:srgbClr val="FF7A00"/>
            </a:gs>
            <a:gs pos="70000">
              <a:srgbClr val="FF0300"/>
            </a:gs>
            <a:gs pos="100000">
              <a:srgbClr val="4D0808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e tekstowe 4"/>
          <p:cNvSpPr txBox="1"/>
          <p:nvPr/>
        </p:nvSpPr>
        <p:spPr>
          <a:xfrm>
            <a:off x="214282" y="214290"/>
            <a:ext cx="8501122" cy="644791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127000" h="1270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 rtl="0"/>
            <a:r>
              <a:rPr lang="pl-PL" sz="41300" b="1" kern="1200">
                <a:ln w="11430"/>
                <a:gradFill>
                  <a:gsLst>
                    <a:gs pos="0">
                      <a:srgbClr val="F79646">
                        <a:tint val="90000"/>
                        <a:satMod val="120000"/>
                      </a:srgbClr>
                    </a:gs>
                    <a:gs pos="25000">
                      <a:srgbClr val="F79646">
                        <a:tint val="93000"/>
                        <a:satMod val="120000"/>
                      </a:srgbClr>
                    </a:gs>
                    <a:gs pos="50000">
                      <a:srgbClr val="F79646">
                        <a:shade val="89000"/>
                        <a:satMod val="110000"/>
                      </a:srgbClr>
                    </a:gs>
                    <a:gs pos="75000">
                      <a:srgbClr val="F79646">
                        <a:tint val="93000"/>
                        <a:satMod val="120000"/>
                      </a:srgbClr>
                    </a:gs>
                    <a:gs pos="100000">
                      <a:srgbClr val="F79646">
                        <a:tint val="90000"/>
                        <a:satMod val="120000"/>
                      </a:srgb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alibri"/>
                <a:ea typeface="+mn-ea"/>
                <a:cs typeface="+mn-cs"/>
              </a:rPr>
              <a:t>B</a:t>
            </a:r>
          </a:p>
        </p:txBody>
      </p:sp>
    </p:spTree>
  </p:cSld>
  <p:clrMapOvr>
    <a:masterClrMapping/>
  </p:clrMapOvr>
  <p:transition advTm="0">
    <p:newsflash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e tekstowe 4"/>
          <p:cNvSpPr txBox="1"/>
          <p:nvPr/>
        </p:nvSpPr>
        <p:spPr>
          <a:xfrm>
            <a:off x="214282" y="214290"/>
            <a:ext cx="8501122" cy="6447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pl-PL" sz="41300" b="1" kern="1200">
                <a:ln w="10541" cmpd="sng">
                  <a:solidFill>
                    <a:srgbClr val="4F81BD">
                      <a:shade val="88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4F81BD">
                        <a:tint val="40000"/>
                        <a:satMod val="250000"/>
                      </a:srgbClr>
                    </a:gs>
                    <a:gs pos="9000">
                      <a:srgbClr val="4F81BD">
                        <a:tint val="52000"/>
                        <a:satMod val="300000"/>
                      </a:srgbClr>
                    </a:gs>
                    <a:gs pos="50000">
                      <a:srgbClr val="4F81BD">
                        <a:shade val="20000"/>
                        <a:satMod val="300000"/>
                      </a:srgbClr>
                    </a:gs>
                    <a:gs pos="79000">
                      <a:srgbClr val="4F81BD">
                        <a:tint val="52000"/>
                        <a:satMod val="300000"/>
                      </a:srgbClr>
                    </a:gs>
                    <a:gs pos="100000">
                      <a:srgbClr val="4F81BD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Calibri"/>
                <a:ea typeface="+mn-ea"/>
                <a:cs typeface="+mn-cs"/>
              </a:rPr>
              <a:t>A</a:t>
            </a:r>
          </a:p>
        </p:txBody>
      </p:sp>
    </p:spTree>
  </p:cSld>
  <p:clrMapOvr>
    <a:masterClrMapping/>
  </p:clrMapOvr>
  <p:transition advTm="0">
    <p:checker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200"/>
            </a:gs>
            <a:gs pos="45000">
              <a:srgbClr val="FF7A00"/>
            </a:gs>
            <a:gs pos="70000">
              <a:srgbClr val="FF0300"/>
            </a:gs>
            <a:gs pos="100000">
              <a:srgbClr val="4D0808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e tekstowe 4"/>
          <p:cNvSpPr txBox="1"/>
          <p:nvPr/>
        </p:nvSpPr>
        <p:spPr>
          <a:xfrm>
            <a:off x="214282" y="214290"/>
            <a:ext cx="8501122" cy="644791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127000" h="1270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 rtl="0"/>
            <a:r>
              <a:rPr lang="pl-PL" sz="41300" b="1" kern="1200">
                <a:ln w="11430"/>
                <a:gradFill>
                  <a:gsLst>
                    <a:gs pos="0">
                      <a:srgbClr val="F79646">
                        <a:tint val="90000"/>
                        <a:satMod val="120000"/>
                      </a:srgbClr>
                    </a:gs>
                    <a:gs pos="25000">
                      <a:srgbClr val="F79646">
                        <a:tint val="93000"/>
                        <a:satMod val="120000"/>
                      </a:srgbClr>
                    </a:gs>
                    <a:gs pos="50000">
                      <a:srgbClr val="F79646">
                        <a:shade val="89000"/>
                        <a:satMod val="110000"/>
                      </a:srgbClr>
                    </a:gs>
                    <a:gs pos="75000">
                      <a:srgbClr val="F79646">
                        <a:tint val="93000"/>
                        <a:satMod val="120000"/>
                      </a:srgbClr>
                    </a:gs>
                    <a:gs pos="100000">
                      <a:srgbClr val="F79646">
                        <a:tint val="90000"/>
                        <a:satMod val="120000"/>
                      </a:srgb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alibri"/>
                <a:ea typeface="+mn-ea"/>
                <a:cs typeface="+mn-cs"/>
              </a:rPr>
              <a:t>B</a:t>
            </a:r>
          </a:p>
        </p:txBody>
      </p:sp>
    </p:spTree>
  </p:cSld>
  <p:clrMapOvr>
    <a:masterClrMapping/>
  </p:clrMapOvr>
  <p:transition advTm="0">
    <p:randomBar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e tekstowe 4"/>
          <p:cNvSpPr txBox="1"/>
          <p:nvPr/>
        </p:nvSpPr>
        <p:spPr>
          <a:xfrm>
            <a:off x="214282" y="214290"/>
            <a:ext cx="8501122" cy="6447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pl-PL" sz="41300" b="1" kern="1200">
                <a:ln w="10541" cmpd="sng">
                  <a:solidFill>
                    <a:srgbClr val="4F81BD">
                      <a:shade val="88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4F81BD">
                        <a:tint val="40000"/>
                        <a:satMod val="250000"/>
                      </a:srgbClr>
                    </a:gs>
                    <a:gs pos="9000">
                      <a:srgbClr val="4F81BD">
                        <a:tint val="52000"/>
                        <a:satMod val="300000"/>
                      </a:srgbClr>
                    </a:gs>
                    <a:gs pos="50000">
                      <a:srgbClr val="4F81BD">
                        <a:shade val="20000"/>
                        <a:satMod val="300000"/>
                      </a:srgbClr>
                    </a:gs>
                    <a:gs pos="79000">
                      <a:srgbClr val="4F81BD">
                        <a:tint val="52000"/>
                        <a:satMod val="300000"/>
                      </a:srgbClr>
                    </a:gs>
                    <a:gs pos="100000">
                      <a:srgbClr val="4F81BD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latin typeface="Calibri"/>
                <a:ea typeface="+mn-ea"/>
                <a:cs typeface="+mn-cs"/>
              </a:rPr>
              <a:t>A</a:t>
            </a:r>
          </a:p>
        </p:txBody>
      </p:sp>
    </p:spTree>
  </p:cSld>
  <p:clrMapOvr>
    <a:masterClrMapping/>
  </p:clrMapOvr>
  <p:transition advTm="0">
    <p:randomBar dir="vert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200"/>
            </a:gs>
            <a:gs pos="45000">
              <a:srgbClr val="FF7A00"/>
            </a:gs>
            <a:gs pos="70000">
              <a:srgbClr val="FF0300"/>
            </a:gs>
            <a:gs pos="100000">
              <a:srgbClr val="4D0808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e tekstowe 4"/>
          <p:cNvSpPr txBox="1"/>
          <p:nvPr/>
        </p:nvSpPr>
        <p:spPr>
          <a:xfrm>
            <a:off x="214282" y="214290"/>
            <a:ext cx="8501122" cy="644791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127000" h="1270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 rtl="0"/>
            <a:r>
              <a:rPr lang="pl-PL" sz="41300" b="1" kern="1200">
                <a:ln w="11430"/>
                <a:gradFill>
                  <a:gsLst>
                    <a:gs pos="0">
                      <a:srgbClr val="F79646">
                        <a:tint val="90000"/>
                        <a:satMod val="120000"/>
                      </a:srgbClr>
                    </a:gs>
                    <a:gs pos="25000">
                      <a:srgbClr val="F79646">
                        <a:tint val="93000"/>
                        <a:satMod val="120000"/>
                      </a:srgbClr>
                    </a:gs>
                    <a:gs pos="50000">
                      <a:srgbClr val="F79646">
                        <a:shade val="89000"/>
                        <a:satMod val="110000"/>
                      </a:srgbClr>
                    </a:gs>
                    <a:gs pos="75000">
                      <a:srgbClr val="F79646">
                        <a:tint val="93000"/>
                        <a:satMod val="120000"/>
                      </a:srgbClr>
                    </a:gs>
                    <a:gs pos="100000">
                      <a:srgbClr val="F79646">
                        <a:tint val="90000"/>
                        <a:satMod val="120000"/>
                      </a:srgb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Calibri"/>
                <a:ea typeface="+mn-ea"/>
                <a:cs typeface="+mn-cs"/>
              </a:rPr>
              <a:t>B</a:t>
            </a:r>
          </a:p>
        </p:txBody>
      </p:sp>
    </p:spTree>
  </p:cSld>
  <p:clrMapOvr>
    <a:masterClrMapping/>
  </p:clrMapOvr>
  <p:transition advTm="0">
    <p:push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wolny kształt 3"/>
          <p:cNvSpPr/>
          <p:nvPr/>
        </p:nvSpPr>
        <p:spPr>
          <a:xfrm>
            <a:off x="214282" y="214290"/>
            <a:ext cx="1311442" cy="2634916"/>
          </a:xfrm>
          <a:custGeom>
            <a:avLst/>
            <a:gdLst>
              <a:gd name="connsiteX0" fmla="*/ 0 w 1311442"/>
              <a:gd name="connsiteY0" fmla="*/ 2117558 h 2634916"/>
              <a:gd name="connsiteX1" fmla="*/ 348916 w 1311442"/>
              <a:gd name="connsiteY1" fmla="*/ 60158 h 2634916"/>
              <a:gd name="connsiteX2" fmla="*/ 1311442 w 1311442"/>
              <a:gd name="connsiteY2" fmla="*/ 0 h 2634916"/>
              <a:gd name="connsiteX3" fmla="*/ 890337 w 1311442"/>
              <a:gd name="connsiteY3" fmla="*/ 2634916 h 2634916"/>
              <a:gd name="connsiteX4" fmla="*/ 0 w 1311442"/>
              <a:gd name="connsiteY4" fmla="*/ 2117558 h 2634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1442" h="2634916">
                <a:moveTo>
                  <a:pt x="0" y="2117558"/>
                </a:moveTo>
                <a:lnTo>
                  <a:pt x="348916" y="60158"/>
                </a:lnTo>
                <a:lnTo>
                  <a:pt x="1311442" y="0"/>
                </a:lnTo>
                <a:lnTo>
                  <a:pt x="890337" y="2634916"/>
                </a:lnTo>
                <a:lnTo>
                  <a:pt x="0" y="2117558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Dowolny kształt 4"/>
          <p:cNvSpPr/>
          <p:nvPr/>
        </p:nvSpPr>
        <p:spPr>
          <a:xfrm>
            <a:off x="1285852" y="214290"/>
            <a:ext cx="1311442" cy="2634916"/>
          </a:xfrm>
          <a:custGeom>
            <a:avLst/>
            <a:gdLst>
              <a:gd name="connsiteX0" fmla="*/ 0 w 1311442"/>
              <a:gd name="connsiteY0" fmla="*/ 2117558 h 2634916"/>
              <a:gd name="connsiteX1" fmla="*/ 348916 w 1311442"/>
              <a:gd name="connsiteY1" fmla="*/ 60158 h 2634916"/>
              <a:gd name="connsiteX2" fmla="*/ 1311442 w 1311442"/>
              <a:gd name="connsiteY2" fmla="*/ 0 h 2634916"/>
              <a:gd name="connsiteX3" fmla="*/ 890337 w 1311442"/>
              <a:gd name="connsiteY3" fmla="*/ 2634916 h 2634916"/>
              <a:gd name="connsiteX4" fmla="*/ 0 w 1311442"/>
              <a:gd name="connsiteY4" fmla="*/ 2117558 h 2634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1442" h="2634916">
                <a:moveTo>
                  <a:pt x="0" y="2117558"/>
                </a:moveTo>
                <a:lnTo>
                  <a:pt x="348916" y="60158"/>
                </a:lnTo>
                <a:lnTo>
                  <a:pt x="1311442" y="0"/>
                </a:lnTo>
                <a:lnTo>
                  <a:pt x="890337" y="2634916"/>
                </a:lnTo>
                <a:lnTo>
                  <a:pt x="0" y="2117558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Dowolny kształt 5"/>
          <p:cNvSpPr/>
          <p:nvPr/>
        </p:nvSpPr>
        <p:spPr>
          <a:xfrm rot="20543652">
            <a:off x="2653757" y="279477"/>
            <a:ext cx="1311442" cy="2634916"/>
          </a:xfrm>
          <a:custGeom>
            <a:avLst/>
            <a:gdLst>
              <a:gd name="connsiteX0" fmla="*/ 0 w 1311442"/>
              <a:gd name="connsiteY0" fmla="*/ 2117558 h 2634916"/>
              <a:gd name="connsiteX1" fmla="*/ 348916 w 1311442"/>
              <a:gd name="connsiteY1" fmla="*/ 60158 h 2634916"/>
              <a:gd name="connsiteX2" fmla="*/ 1311442 w 1311442"/>
              <a:gd name="connsiteY2" fmla="*/ 0 h 2634916"/>
              <a:gd name="connsiteX3" fmla="*/ 890337 w 1311442"/>
              <a:gd name="connsiteY3" fmla="*/ 2634916 h 2634916"/>
              <a:gd name="connsiteX4" fmla="*/ 0 w 1311442"/>
              <a:gd name="connsiteY4" fmla="*/ 2117558 h 2634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1442" h="2634916">
                <a:moveTo>
                  <a:pt x="0" y="2117558"/>
                </a:moveTo>
                <a:lnTo>
                  <a:pt x="348916" y="60158"/>
                </a:lnTo>
                <a:lnTo>
                  <a:pt x="1311442" y="0"/>
                </a:lnTo>
                <a:lnTo>
                  <a:pt x="890337" y="2634916"/>
                </a:lnTo>
                <a:lnTo>
                  <a:pt x="0" y="2117558"/>
                </a:lnTo>
                <a:close/>
              </a:path>
            </a:pathLst>
          </a:custGeom>
          <a:blipFill dpi="0" rotWithShape="1">
            <a:blip r:embed="rId2">
              <a:alphaModFix amt="82000"/>
            </a:blip>
            <a:srcRect/>
            <a:stretch>
              <a:fillRect l="21000" t="-10000" r="11000" b="-13000"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Dowolny kształt 6"/>
          <p:cNvSpPr/>
          <p:nvPr/>
        </p:nvSpPr>
        <p:spPr>
          <a:xfrm>
            <a:off x="142844" y="2928934"/>
            <a:ext cx="1311442" cy="2634916"/>
          </a:xfrm>
          <a:custGeom>
            <a:avLst/>
            <a:gdLst>
              <a:gd name="connsiteX0" fmla="*/ 0 w 1311442"/>
              <a:gd name="connsiteY0" fmla="*/ 2117558 h 2634916"/>
              <a:gd name="connsiteX1" fmla="*/ 348916 w 1311442"/>
              <a:gd name="connsiteY1" fmla="*/ 60158 h 2634916"/>
              <a:gd name="connsiteX2" fmla="*/ 1311442 w 1311442"/>
              <a:gd name="connsiteY2" fmla="*/ 0 h 2634916"/>
              <a:gd name="connsiteX3" fmla="*/ 890337 w 1311442"/>
              <a:gd name="connsiteY3" fmla="*/ 2634916 h 2634916"/>
              <a:gd name="connsiteX4" fmla="*/ 0 w 1311442"/>
              <a:gd name="connsiteY4" fmla="*/ 2117558 h 2634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1442" h="2634916">
                <a:moveTo>
                  <a:pt x="0" y="2117558"/>
                </a:moveTo>
                <a:lnTo>
                  <a:pt x="348916" y="60158"/>
                </a:lnTo>
                <a:lnTo>
                  <a:pt x="1311442" y="0"/>
                </a:lnTo>
                <a:lnTo>
                  <a:pt x="890337" y="2634916"/>
                </a:lnTo>
                <a:lnTo>
                  <a:pt x="0" y="2117558"/>
                </a:lnTo>
                <a:close/>
              </a:path>
            </a:pathLst>
          </a:custGeom>
          <a:blipFill dpi="0" rotWithShape="1">
            <a:blip r:embed="rId2"/>
            <a:srcRect/>
            <a:tile tx="0" ty="0" sx="23000" sy="47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Dowolny kształt 7"/>
          <p:cNvSpPr/>
          <p:nvPr/>
        </p:nvSpPr>
        <p:spPr>
          <a:xfrm>
            <a:off x="1214414" y="2928934"/>
            <a:ext cx="1311442" cy="2634916"/>
          </a:xfrm>
          <a:custGeom>
            <a:avLst/>
            <a:gdLst>
              <a:gd name="connsiteX0" fmla="*/ 0 w 1311442"/>
              <a:gd name="connsiteY0" fmla="*/ 2117558 h 2634916"/>
              <a:gd name="connsiteX1" fmla="*/ 348916 w 1311442"/>
              <a:gd name="connsiteY1" fmla="*/ 60158 h 2634916"/>
              <a:gd name="connsiteX2" fmla="*/ 1311442 w 1311442"/>
              <a:gd name="connsiteY2" fmla="*/ 0 h 2634916"/>
              <a:gd name="connsiteX3" fmla="*/ 890337 w 1311442"/>
              <a:gd name="connsiteY3" fmla="*/ 2634916 h 2634916"/>
              <a:gd name="connsiteX4" fmla="*/ 0 w 1311442"/>
              <a:gd name="connsiteY4" fmla="*/ 2117558 h 2634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1442" h="2634916">
                <a:moveTo>
                  <a:pt x="0" y="2117558"/>
                </a:moveTo>
                <a:lnTo>
                  <a:pt x="348916" y="60158"/>
                </a:lnTo>
                <a:lnTo>
                  <a:pt x="1311442" y="0"/>
                </a:lnTo>
                <a:lnTo>
                  <a:pt x="890337" y="2634916"/>
                </a:lnTo>
                <a:lnTo>
                  <a:pt x="0" y="2117558"/>
                </a:lnTo>
                <a:close/>
              </a:path>
            </a:pathLst>
          </a:custGeom>
          <a:blipFill dpi="0" rotWithShape="1">
            <a:blip r:embed="rId2"/>
            <a:srcRect/>
            <a:tile tx="330200" ty="234950" sx="80000" sy="80000" flip="none" algn="tl"/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Dowolny kształt 8"/>
          <p:cNvSpPr/>
          <p:nvPr/>
        </p:nvSpPr>
        <p:spPr>
          <a:xfrm>
            <a:off x="2357422" y="2857496"/>
            <a:ext cx="1311442" cy="2634916"/>
          </a:xfrm>
          <a:custGeom>
            <a:avLst/>
            <a:gdLst>
              <a:gd name="connsiteX0" fmla="*/ 0 w 1311442"/>
              <a:gd name="connsiteY0" fmla="*/ 2117558 h 2634916"/>
              <a:gd name="connsiteX1" fmla="*/ 348916 w 1311442"/>
              <a:gd name="connsiteY1" fmla="*/ 60158 h 2634916"/>
              <a:gd name="connsiteX2" fmla="*/ 1311442 w 1311442"/>
              <a:gd name="connsiteY2" fmla="*/ 0 h 2634916"/>
              <a:gd name="connsiteX3" fmla="*/ 890337 w 1311442"/>
              <a:gd name="connsiteY3" fmla="*/ 2634916 h 2634916"/>
              <a:gd name="connsiteX4" fmla="*/ 0 w 1311442"/>
              <a:gd name="connsiteY4" fmla="*/ 2117558 h 2634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1442" h="2634916">
                <a:moveTo>
                  <a:pt x="0" y="2117558"/>
                </a:moveTo>
                <a:lnTo>
                  <a:pt x="348916" y="60158"/>
                </a:lnTo>
                <a:lnTo>
                  <a:pt x="1311442" y="0"/>
                </a:lnTo>
                <a:lnTo>
                  <a:pt x="890337" y="2634916"/>
                </a:lnTo>
                <a:lnTo>
                  <a:pt x="0" y="2117558"/>
                </a:lnTo>
                <a:close/>
              </a:path>
            </a:pathLst>
          </a:custGeom>
          <a:blipFill dpi="0" rotWithShape="1">
            <a:blip r:embed="rId2"/>
            <a:srcRect/>
            <a:tile tx="330200" ty="234950" sx="80000" sy="80000" flip="xy" algn="bl"/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0" name="Dowolny kształt 9"/>
          <p:cNvSpPr/>
          <p:nvPr/>
        </p:nvSpPr>
        <p:spPr>
          <a:xfrm>
            <a:off x="3260558" y="3786190"/>
            <a:ext cx="1311442" cy="2634916"/>
          </a:xfrm>
          <a:custGeom>
            <a:avLst/>
            <a:gdLst>
              <a:gd name="connsiteX0" fmla="*/ 0 w 1311442"/>
              <a:gd name="connsiteY0" fmla="*/ 2117558 h 2634916"/>
              <a:gd name="connsiteX1" fmla="*/ 348916 w 1311442"/>
              <a:gd name="connsiteY1" fmla="*/ 60158 h 2634916"/>
              <a:gd name="connsiteX2" fmla="*/ 1311442 w 1311442"/>
              <a:gd name="connsiteY2" fmla="*/ 0 h 2634916"/>
              <a:gd name="connsiteX3" fmla="*/ 890337 w 1311442"/>
              <a:gd name="connsiteY3" fmla="*/ 2634916 h 2634916"/>
              <a:gd name="connsiteX4" fmla="*/ 0 w 1311442"/>
              <a:gd name="connsiteY4" fmla="*/ 2117558 h 2634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1442" h="2634916">
                <a:moveTo>
                  <a:pt x="0" y="2117558"/>
                </a:moveTo>
                <a:lnTo>
                  <a:pt x="348916" y="60158"/>
                </a:lnTo>
                <a:lnTo>
                  <a:pt x="1311442" y="0"/>
                </a:lnTo>
                <a:lnTo>
                  <a:pt x="890337" y="2634916"/>
                </a:lnTo>
                <a:lnTo>
                  <a:pt x="0" y="2117558"/>
                </a:lnTo>
                <a:close/>
              </a:path>
            </a:pathLst>
          </a:custGeom>
          <a:blipFill dpi="0" rotWithShape="1">
            <a:blip r:embed="rId2"/>
            <a:srcRect/>
            <a:tile tx="330200" ty="234950" sx="80000" sy="80000" flip="y" algn="tr"/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Dowolny kształt 10"/>
          <p:cNvSpPr/>
          <p:nvPr/>
        </p:nvSpPr>
        <p:spPr>
          <a:xfrm rot="20010255">
            <a:off x="3592067" y="594595"/>
            <a:ext cx="2645495" cy="2634916"/>
          </a:xfrm>
          <a:custGeom>
            <a:avLst/>
            <a:gdLst>
              <a:gd name="connsiteX0" fmla="*/ 0 w 1311442"/>
              <a:gd name="connsiteY0" fmla="*/ 2117558 h 2634916"/>
              <a:gd name="connsiteX1" fmla="*/ 348916 w 1311442"/>
              <a:gd name="connsiteY1" fmla="*/ 60158 h 2634916"/>
              <a:gd name="connsiteX2" fmla="*/ 1311442 w 1311442"/>
              <a:gd name="connsiteY2" fmla="*/ 0 h 2634916"/>
              <a:gd name="connsiteX3" fmla="*/ 890337 w 1311442"/>
              <a:gd name="connsiteY3" fmla="*/ 2634916 h 2634916"/>
              <a:gd name="connsiteX4" fmla="*/ 0 w 1311442"/>
              <a:gd name="connsiteY4" fmla="*/ 2117558 h 2634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1442" h="2634916">
                <a:moveTo>
                  <a:pt x="0" y="2117558"/>
                </a:moveTo>
                <a:lnTo>
                  <a:pt x="348916" y="60158"/>
                </a:lnTo>
                <a:lnTo>
                  <a:pt x="1311442" y="0"/>
                </a:lnTo>
                <a:lnTo>
                  <a:pt x="890337" y="2634916"/>
                </a:lnTo>
                <a:lnTo>
                  <a:pt x="0" y="2117558"/>
                </a:lnTo>
                <a:close/>
              </a:path>
            </a:pathLst>
          </a:custGeom>
          <a:blipFill dpi="0" rotWithShape="1">
            <a:blip r:embed="rId3">
              <a:alphaModFix amt="80000"/>
            </a:blip>
            <a:srcRect/>
            <a:tile tx="330200" ty="234950" sx="80000" sy="80000" flip="y" algn="bl"/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Dowolny kształt 11"/>
          <p:cNvSpPr/>
          <p:nvPr/>
        </p:nvSpPr>
        <p:spPr>
          <a:xfrm rot="20010255">
            <a:off x="5520894" y="451743"/>
            <a:ext cx="2645495" cy="2634916"/>
          </a:xfrm>
          <a:custGeom>
            <a:avLst/>
            <a:gdLst>
              <a:gd name="connsiteX0" fmla="*/ 0 w 1311442"/>
              <a:gd name="connsiteY0" fmla="*/ 2117558 h 2634916"/>
              <a:gd name="connsiteX1" fmla="*/ 348916 w 1311442"/>
              <a:gd name="connsiteY1" fmla="*/ 60158 h 2634916"/>
              <a:gd name="connsiteX2" fmla="*/ 1311442 w 1311442"/>
              <a:gd name="connsiteY2" fmla="*/ 0 h 2634916"/>
              <a:gd name="connsiteX3" fmla="*/ 890337 w 1311442"/>
              <a:gd name="connsiteY3" fmla="*/ 2634916 h 2634916"/>
              <a:gd name="connsiteX4" fmla="*/ 0 w 1311442"/>
              <a:gd name="connsiteY4" fmla="*/ 2117558 h 2634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1442" h="2634916">
                <a:moveTo>
                  <a:pt x="0" y="2117558"/>
                </a:moveTo>
                <a:lnTo>
                  <a:pt x="348916" y="60158"/>
                </a:lnTo>
                <a:lnTo>
                  <a:pt x="1311442" y="0"/>
                </a:lnTo>
                <a:lnTo>
                  <a:pt x="890337" y="2634916"/>
                </a:lnTo>
                <a:lnTo>
                  <a:pt x="0" y="2117558"/>
                </a:lnTo>
                <a:close/>
              </a:path>
            </a:pathLst>
          </a:custGeom>
          <a:blipFill dpi="0" rotWithShape="1">
            <a:blip r:embed="rId3">
              <a:alphaModFix amt="59000"/>
            </a:blip>
            <a:srcRect/>
            <a:tile tx="330200" ty="234950" sx="80000" sy="80000" flip="x" algn="l"/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9000">
              <a:srgbClr val="FF0000"/>
            </a:gs>
            <a:gs pos="55000">
              <a:srgbClr val="00B050"/>
            </a:gs>
            <a:gs pos="82000">
              <a:srgbClr val="0070C0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ostokąt z rogami ściętymi po przekątnej 4"/>
          <p:cNvSpPr/>
          <p:nvPr/>
        </p:nvSpPr>
        <p:spPr>
          <a:xfrm rot="20744237">
            <a:off x="332943" y="661087"/>
            <a:ext cx="5500726" cy="1071570"/>
          </a:xfrm>
          <a:prstGeom prst="snip2DiagRect">
            <a:avLst>
              <a:gd name="adj1" fmla="val 0"/>
              <a:gd name="adj2" fmla="val 50000"/>
            </a:avLst>
          </a:prstGeom>
          <a:blipFill dpi="0" rotWithShape="1">
            <a:blip r:embed="rId2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rostokąt z rogami ściętymi po przekątnej 5"/>
          <p:cNvSpPr/>
          <p:nvPr/>
        </p:nvSpPr>
        <p:spPr>
          <a:xfrm rot="20744237">
            <a:off x="404381" y="1875509"/>
            <a:ext cx="5500726" cy="1071570"/>
          </a:xfrm>
          <a:prstGeom prst="snip2DiagRect">
            <a:avLst>
              <a:gd name="adj1" fmla="val 0"/>
              <a:gd name="adj2" fmla="val 50000"/>
            </a:avLst>
          </a:prstGeom>
          <a:blipFill dpi="0" rotWithShape="0">
            <a:blip r:embed="rId2"/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Prostokąt z rogami ściętymi po przekątnej 6"/>
          <p:cNvSpPr/>
          <p:nvPr/>
        </p:nvSpPr>
        <p:spPr>
          <a:xfrm rot="20744237">
            <a:off x="475820" y="3518583"/>
            <a:ext cx="5500726" cy="1071570"/>
          </a:xfrm>
          <a:prstGeom prst="snip2DiagRect">
            <a:avLst>
              <a:gd name="adj1" fmla="val 0"/>
              <a:gd name="adj2" fmla="val 50000"/>
            </a:avLst>
          </a:prstGeom>
          <a:blipFill dpi="0" rotWithShape="0">
            <a:blip r:embed="rId2"/>
            <a:srcRect/>
            <a:tile tx="0" ty="0" sx="100000" sy="100000" flip="x" algn="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rostokąt z rogami ściętymi po przekątnej 7"/>
          <p:cNvSpPr/>
          <p:nvPr/>
        </p:nvSpPr>
        <p:spPr>
          <a:xfrm rot="20744237">
            <a:off x="2327033" y="3426231"/>
            <a:ext cx="3775553" cy="2545394"/>
          </a:xfrm>
          <a:prstGeom prst="snip2DiagRect">
            <a:avLst>
              <a:gd name="adj1" fmla="val 0"/>
              <a:gd name="adj2" fmla="val 50000"/>
            </a:avLst>
          </a:prstGeom>
          <a:blipFill dpi="0" rotWithShape="0">
            <a:blip r:embed="rId3"/>
            <a:srcRect/>
            <a:tile tx="0" ty="0" sx="50000" sy="50000" flip="xy" algn="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Prostokąt 8"/>
          <p:cNvSpPr/>
          <p:nvPr/>
        </p:nvSpPr>
        <p:spPr>
          <a:xfrm>
            <a:off x="6286512" y="785794"/>
            <a:ext cx="2428892" cy="2714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 useBgFill="1">
        <p:nvSpPr>
          <p:cNvPr id="10" name="Elipsa 9"/>
          <p:cNvSpPr/>
          <p:nvPr/>
        </p:nvSpPr>
        <p:spPr>
          <a:xfrm rot="20051768">
            <a:off x="6500826" y="1214422"/>
            <a:ext cx="1928826" cy="27860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rostokąt 10"/>
          <p:cNvSpPr/>
          <p:nvPr/>
        </p:nvSpPr>
        <p:spPr>
          <a:xfrm rot="2412453">
            <a:off x="5961872" y="429416"/>
            <a:ext cx="1952960" cy="1700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 useBgFill="1">
        <p:nvSpPr>
          <p:cNvPr id="12" name="Elipsa 11"/>
          <p:cNvSpPr/>
          <p:nvPr/>
        </p:nvSpPr>
        <p:spPr>
          <a:xfrm>
            <a:off x="6215074" y="0"/>
            <a:ext cx="1143008" cy="20002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rostokąt 12"/>
          <p:cNvSpPr/>
          <p:nvPr/>
        </p:nvSpPr>
        <p:spPr>
          <a:xfrm>
            <a:off x="5286348" y="3143224"/>
            <a:ext cx="2000264" cy="3714776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4" name="Prostokąt 13"/>
          <p:cNvSpPr/>
          <p:nvPr/>
        </p:nvSpPr>
        <p:spPr>
          <a:xfrm rot="1168120">
            <a:off x="5000596" y="3929042"/>
            <a:ext cx="4143404" cy="2286016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>
            <a:alpha val="4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0" name="Picture 86" descr="C:\Documents and Settings\All Users\Dokumenty\Moje obrazy\Przykładowe obrazy\Zachód słońc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95615" y="2357406"/>
            <a:ext cx="2833707" cy="2125280"/>
          </a:xfrm>
          <a:prstGeom prst="rect">
            <a:avLst/>
          </a:prstGeom>
          <a:noFill/>
        </p:spPr>
      </p:pic>
      <p:pic>
        <p:nvPicPr>
          <p:cNvPr id="91" name="Picture 86" descr="C:\Documents and Settings\All Users\Dokumenty\Moje obrazy\Przykładowe obrazy\Zachód słońca.jpg"/>
          <p:cNvPicPr>
            <a:picLocks noChangeAspect="1" noChangeArrowheads="1"/>
          </p:cNvPicPr>
          <p:nvPr/>
        </p:nvPicPr>
        <p:blipFill>
          <a:blip r:embed="rId2">
            <a:lum bright="40000"/>
          </a:blip>
          <a:srcRect/>
          <a:stretch>
            <a:fillRect/>
          </a:stretch>
        </p:blipFill>
        <p:spPr bwMode="auto">
          <a:xfrm>
            <a:off x="3095615" y="214290"/>
            <a:ext cx="2833707" cy="2125280"/>
          </a:xfrm>
          <a:prstGeom prst="rect">
            <a:avLst/>
          </a:prstGeom>
          <a:noFill/>
        </p:spPr>
      </p:pic>
      <p:pic>
        <p:nvPicPr>
          <p:cNvPr id="92" name="Picture 86" descr="C:\Documents and Settings\All Users\Dokumenty\Moje obrazy\Przykładowe obrazy\Zachód słońca.jpg"/>
          <p:cNvPicPr>
            <a:picLocks noChangeAspect="1" noChangeArrowheads="1"/>
          </p:cNvPicPr>
          <p:nvPr/>
        </p:nvPicPr>
        <p:blipFill>
          <a:blip r:embed="rId2">
            <a:lum bright="-40000"/>
          </a:blip>
          <a:srcRect/>
          <a:stretch>
            <a:fillRect/>
          </a:stretch>
        </p:blipFill>
        <p:spPr bwMode="auto">
          <a:xfrm>
            <a:off x="3095615" y="4500546"/>
            <a:ext cx="2833707" cy="2125280"/>
          </a:xfrm>
          <a:prstGeom prst="rect">
            <a:avLst/>
          </a:prstGeom>
          <a:noFill/>
        </p:spPr>
      </p:pic>
      <p:pic>
        <p:nvPicPr>
          <p:cNvPr id="97" name="Picture 86" descr="C:\Documents and Settings\All Users\Dokumenty\Moje obrazy\Przykładowe obrazy\Zachód słońca.jpg"/>
          <p:cNvPicPr>
            <a:picLocks noChangeAspect="1" noChangeArrowheads="1"/>
          </p:cNvPicPr>
          <p:nvPr/>
        </p:nvPicPr>
        <p:blipFill>
          <a:blip r:embed="rId2">
            <a:lum contrast="-40000"/>
          </a:blip>
          <a:srcRect/>
          <a:stretch>
            <a:fillRect/>
          </a:stretch>
        </p:blipFill>
        <p:spPr bwMode="auto">
          <a:xfrm>
            <a:off x="238095" y="2375266"/>
            <a:ext cx="2833707" cy="2125280"/>
          </a:xfrm>
          <a:prstGeom prst="rect">
            <a:avLst/>
          </a:prstGeom>
          <a:noFill/>
        </p:spPr>
      </p:pic>
      <p:pic>
        <p:nvPicPr>
          <p:cNvPr id="98" name="Picture 86" descr="C:\Documents and Settings\All Users\Dokumenty\Moje obrazy\Przykładowe obrazy\Zachód słońca.jpg"/>
          <p:cNvPicPr>
            <a:picLocks noChangeAspect="1" noChangeArrowheads="1"/>
          </p:cNvPicPr>
          <p:nvPr/>
        </p:nvPicPr>
        <p:blipFill>
          <a:blip r:embed="rId2">
            <a:lum bright="40000" contrast="-40000"/>
          </a:blip>
          <a:srcRect/>
          <a:stretch>
            <a:fillRect/>
          </a:stretch>
        </p:blipFill>
        <p:spPr bwMode="auto">
          <a:xfrm>
            <a:off x="238095" y="232150"/>
            <a:ext cx="2833707" cy="2125280"/>
          </a:xfrm>
          <a:prstGeom prst="rect">
            <a:avLst/>
          </a:prstGeom>
          <a:noFill/>
        </p:spPr>
      </p:pic>
      <p:pic>
        <p:nvPicPr>
          <p:cNvPr id="99" name="Picture 86" descr="C:\Documents and Settings\All Users\Dokumenty\Moje obrazy\Przykładowe obrazy\Zachód słońca.jpg"/>
          <p:cNvPicPr>
            <a:picLocks noChangeAspect="1" noChangeArrowheads="1"/>
          </p:cNvPicPr>
          <p:nvPr/>
        </p:nvPicPr>
        <p:blipFill>
          <a:blip r:embed="rId2">
            <a:lum bright="-40000" contrast="-40000"/>
          </a:blip>
          <a:srcRect/>
          <a:stretch>
            <a:fillRect/>
          </a:stretch>
        </p:blipFill>
        <p:spPr bwMode="auto">
          <a:xfrm>
            <a:off x="238095" y="4518406"/>
            <a:ext cx="2833707" cy="2125280"/>
          </a:xfrm>
          <a:prstGeom prst="rect">
            <a:avLst/>
          </a:prstGeom>
          <a:noFill/>
        </p:spPr>
      </p:pic>
      <p:pic>
        <p:nvPicPr>
          <p:cNvPr id="100" name="Picture 86" descr="C:\Documents and Settings\All Users\Dokumenty\Moje obrazy\Przykładowe obrazy\Zachód słońca.jpg"/>
          <p:cNvPicPr>
            <a:picLocks noChangeAspect="1" noChangeArrowheads="1"/>
          </p:cNvPicPr>
          <p:nvPr/>
        </p:nvPicPr>
        <p:blipFill>
          <a:blip r:embed="rId2">
            <a:lum contrast="40000"/>
          </a:blip>
          <a:srcRect/>
          <a:stretch>
            <a:fillRect/>
          </a:stretch>
        </p:blipFill>
        <p:spPr bwMode="auto">
          <a:xfrm>
            <a:off x="5953135" y="2357406"/>
            <a:ext cx="2833707" cy="2125280"/>
          </a:xfrm>
          <a:prstGeom prst="rect">
            <a:avLst/>
          </a:prstGeom>
          <a:noFill/>
        </p:spPr>
      </p:pic>
      <p:pic>
        <p:nvPicPr>
          <p:cNvPr id="101" name="Picture 86" descr="C:\Documents and Settings\All Users\Dokumenty\Moje obrazy\Przykładowe obrazy\Zachód słońca.jpg"/>
          <p:cNvPicPr>
            <a:picLocks noChangeAspect="1" noChangeArrowheads="1"/>
          </p:cNvPicPr>
          <p:nvPr/>
        </p:nvPicPr>
        <p:blipFill>
          <a:blip r:embed="rId2">
            <a:lum bright="40000" contrast="40000"/>
          </a:blip>
          <a:srcRect/>
          <a:stretch>
            <a:fillRect/>
          </a:stretch>
        </p:blipFill>
        <p:spPr bwMode="auto">
          <a:xfrm>
            <a:off x="5953135" y="214290"/>
            <a:ext cx="2833707" cy="2125280"/>
          </a:xfrm>
          <a:prstGeom prst="rect">
            <a:avLst/>
          </a:prstGeom>
          <a:noFill/>
        </p:spPr>
      </p:pic>
      <p:pic>
        <p:nvPicPr>
          <p:cNvPr id="102" name="Picture 86" descr="C:\Documents and Settings\All Users\Dokumenty\Moje obrazy\Przykładowe obrazy\Zachód słońca.jpg"/>
          <p:cNvPicPr>
            <a:picLocks noChangeAspect="1" noChangeArrowheads="1"/>
          </p:cNvPicPr>
          <p:nvPr/>
        </p:nvPicPr>
        <p:blipFill>
          <a:blip r:embed="rId2">
            <a:lum bright="-40000" contrast="40000"/>
          </a:blip>
          <a:srcRect/>
          <a:stretch>
            <a:fillRect/>
          </a:stretch>
        </p:blipFill>
        <p:spPr bwMode="auto">
          <a:xfrm>
            <a:off x="5953135" y="4500546"/>
            <a:ext cx="2833707" cy="21252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  <a:alpha val="4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86" descr="C:\Documents and Settings\All Users\Dokumenty\Moje obrazy\Przykładowe obrazy\Zachód słońca.jpg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0" y="0"/>
            <a:ext cx="2833707" cy="2125280"/>
          </a:xfrm>
          <a:prstGeom prst="rect">
            <a:avLst/>
          </a:prstGeom>
          <a:noFill/>
        </p:spPr>
      </p:pic>
      <p:pic>
        <p:nvPicPr>
          <p:cNvPr id="12" name="Picture 86" descr="C:\Documents and Settings\All Users\Dokumenty\Moje obrazy\Przykładowe obrazy\Zachód słońca.jp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</a:blip>
          <a:srcRect/>
          <a:stretch>
            <a:fillRect/>
          </a:stretch>
        </p:blipFill>
        <p:spPr bwMode="auto">
          <a:xfrm>
            <a:off x="2857488" y="0"/>
            <a:ext cx="2833707" cy="2125280"/>
          </a:xfrm>
          <a:prstGeom prst="rect">
            <a:avLst/>
          </a:prstGeom>
          <a:noFill/>
        </p:spPr>
      </p:pic>
      <p:pic>
        <p:nvPicPr>
          <p:cNvPr id="13" name="Picture 86" descr="C:\Documents and Settings\All Users\Dokumenty\Moje obrazy\Przykładowe obrazy\Zachód słońca.jpg"/>
          <p:cNvPicPr>
            <a:picLocks noChangeAspect="1" noChangeArrowheads="1"/>
          </p:cNvPicPr>
          <p:nvPr/>
        </p:nvPicPr>
        <p:blipFill>
          <a:blip r:embed="rId2">
            <a:lum bright="70000" contrast="-70000"/>
          </a:blip>
          <a:srcRect/>
          <a:stretch>
            <a:fillRect/>
          </a:stretch>
        </p:blipFill>
        <p:spPr bwMode="auto">
          <a:xfrm>
            <a:off x="5715008" y="0"/>
            <a:ext cx="2833707" cy="2125280"/>
          </a:xfrm>
          <a:prstGeom prst="rect">
            <a:avLst/>
          </a:prstGeom>
          <a:noFill/>
        </p:spPr>
      </p:pic>
      <p:pic>
        <p:nvPicPr>
          <p:cNvPr id="14" name="Picture 86" descr="C:\Documents and Settings\All Users\Dokumenty\Moje obrazy\Przykładowe obrazy\Zachód słońca.jpg"/>
          <p:cNvPicPr>
            <a:picLocks noChangeAspect="1" noChangeArrowheads="1"/>
          </p:cNvPicPr>
          <p:nvPr/>
        </p:nvPicPr>
        <p:blipFill>
          <a:blip r:embed="rId2">
            <a:biLevel thresh="50000"/>
          </a:blip>
          <a:srcRect/>
          <a:stretch>
            <a:fillRect/>
          </a:stretch>
        </p:blipFill>
        <p:spPr bwMode="auto">
          <a:xfrm>
            <a:off x="0" y="2214554"/>
            <a:ext cx="2833707" cy="2125280"/>
          </a:xfrm>
          <a:prstGeom prst="rect">
            <a:avLst/>
          </a:prstGeom>
          <a:noFill/>
        </p:spPr>
      </p:pic>
      <p:pic>
        <p:nvPicPr>
          <p:cNvPr id="15" name="Picture 86" descr="C:\Documents and Settings\All Users\Dokumenty\Moje obrazy\Przykładowe obrazy\Zachód słońca.jp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2857488" y="2214554"/>
            <a:ext cx="2833707" cy="2125280"/>
          </a:xfrm>
          <a:prstGeom prst="rect">
            <a:avLst/>
          </a:prstGeom>
          <a:noFill/>
        </p:spPr>
      </p:pic>
      <p:pic>
        <p:nvPicPr>
          <p:cNvPr id="16" name="Picture 86" descr="C:\Documents and Settings\All Users\Dokumenty\Moje obrazy\Przykładowe obrazy\Zachód słońca.jpg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5715008" y="2214554"/>
            <a:ext cx="2833707" cy="2125280"/>
          </a:xfrm>
          <a:prstGeom prst="rect">
            <a:avLst/>
          </a:prstGeom>
          <a:noFill/>
        </p:spPr>
      </p:pic>
      <p:pic>
        <p:nvPicPr>
          <p:cNvPr id="17" name="Picture 86" descr="C:\Documents and Settings\All Users\Dokumenty\Moje obrazy\Przykładowe obrazy\Zachód słońca.jp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00B0F0">
                <a:tint val="45000"/>
                <a:satMod val="400000"/>
              </a:srgbClr>
            </a:duotone>
          </a:blip>
          <a:srcRect/>
          <a:stretch>
            <a:fillRect/>
          </a:stretch>
        </p:blipFill>
        <p:spPr bwMode="auto">
          <a:xfrm>
            <a:off x="0" y="4429132"/>
            <a:ext cx="2833707" cy="2125280"/>
          </a:xfrm>
          <a:prstGeom prst="rect">
            <a:avLst/>
          </a:prstGeom>
          <a:noFill/>
        </p:spPr>
      </p:pic>
      <p:pic>
        <p:nvPicPr>
          <p:cNvPr id="18" name="Picture 86" descr="C:\Documents and Settings\All Users\Dokumenty\Moje obrazy\Przykładowe obrazy\Zachód słońca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E100D"/>
              </a:clrFrom>
              <a:clrTo>
                <a:srgbClr val="0E100D">
                  <a:alpha val="0"/>
                </a:srgbClr>
              </a:clrTo>
            </a:clrChange>
            <a:duotone>
              <a:prstClr val="black"/>
              <a:srgbClr val="00B0F0">
                <a:tint val="45000"/>
                <a:satMod val="400000"/>
              </a:srgbClr>
            </a:duotone>
          </a:blip>
          <a:srcRect/>
          <a:stretch>
            <a:fillRect/>
          </a:stretch>
        </p:blipFill>
        <p:spPr bwMode="auto">
          <a:xfrm>
            <a:off x="2928926" y="4429132"/>
            <a:ext cx="2833707" cy="2125280"/>
          </a:xfrm>
          <a:prstGeom prst="rect">
            <a:avLst/>
          </a:prstGeom>
          <a:noFill/>
        </p:spPr>
      </p:pic>
      <p:pic>
        <p:nvPicPr>
          <p:cNvPr id="19" name="Picture 86" descr="C:\Documents and Settings\All Users\Dokumenty\Moje obrazy\Przykładowe obrazy\Zachód słońca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E44E96"/>
              </a:clrFrom>
              <a:clrTo>
                <a:srgbClr val="E44E96">
                  <a:alpha val="0"/>
                </a:srgbClr>
              </a:clrTo>
            </a:clrChange>
            <a:duotone>
              <a:prstClr val="black"/>
              <a:srgbClr val="00B0F0">
                <a:tint val="45000"/>
                <a:satMod val="400000"/>
              </a:srgbClr>
            </a:duotone>
          </a:blip>
          <a:srcRect/>
          <a:stretch>
            <a:fillRect/>
          </a:stretch>
        </p:blipFill>
        <p:spPr bwMode="auto">
          <a:xfrm>
            <a:off x="5857884" y="4429132"/>
            <a:ext cx="2833707" cy="21252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Program Files\Microsoft Office\MEDIA\CAGCAT10\j030282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"/>
            <a:ext cx="9144000" cy="6807989"/>
          </a:xfrm>
          <a:prstGeom prst="rect">
            <a:avLst/>
          </a:prstGeom>
          <a:noFill/>
        </p:spPr>
      </p:pic>
      <p:pic>
        <p:nvPicPr>
          <p:cNvPr id="2050" name="Picture 2" descr="C:\Program Files\Microsoft Office\MEDIA\CAGCAT10\j0305493.wmf"/>
          <p:cNvPicPr>
            <a:picLocks noChangeAspect="1" noChangeArrowheads="1"/>
          </p:cNvPicPr>
          <p:nvPr/>
        </p:nvPicPr>
        <p:blipFill>
          <a:blip r:embed="rId3">
            <a:lum bright="40000"/>
          </a:blip>
          <a:srcRect/>
          <a:stretch>
            <a:fillRect/>
          </a:stretch>
        </p:blipFill>
        <p:spPr bwMode="auto">
          <a:xfrm>
            <a:off x="3143240" y="-500090"/>
            <a:ext cx="3718470" cy="3053060"/>
          </a:xfrm>
          <a:prstGeom prst="rect">
            <a:avLst/>
          </a:prstGeom>
          <a:noFill/>
        </p:spPr>
      </p:pic>
      <p:pic>
        <p:nvPicPr>
          <p:cNvPr id="6" name="Picture 2" descr="C:\Program Files\Microsoft Office\MEDIA\CAGCAT10\j0305493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14678" y="1857364"/>
            <a:ext cx="3132281" cy="2571768"/>
          </a:xfrm>
          <a:prstGeom prst="rect">
            <a:avLst/>
          </a:prstGeom>
          <a:noFill/>
        </p:spPr>
      </p:pic>
      <p:pic>
        <p:nvPicPr>
          <p:cNvPr id="7" name="Picture 2" descr="C:\Program Files\Microsoft Office\MEDIA\CAGCAT10\j0305493.wmf"/>
          <p:cNvPicPr>
            <a:picLocks noChangeAspect="1" noChangeArrowheads="1"/>
          </p:cNvPicPr>
          <p:nvPr/>
        </p:nvPicPr>
        <p:blipFill>
          <a:blip r:embed="rId3">
            <a:lum bright="-40000"/>
          </a:blip>
          <a:srcRect/>
          <a:stretch>
            <a:fillRect/>
          </a:stretch>
        </p:blipFill>
        <p:spPr bwMode="auto">
          <a:xfrm>
            <a:off x="2928926" y="3804940"/>
            <a:ext cx="3718470" cy="3053060"/>
          </a:xfrm>
          <a:prstGeom prst="rect">
            <a:avLst/>
          </a:prstGeom>
          <a:noFill/>
        </p:spPr>
      </p:pic>
      <p:pic>
        <p:nvPicPr>
          <p:cNvPr id="8" name="Picture 2" descr="C:\Program Files\Microsoft Office\MEDIA\CAGCAT10\j0305493.wmf"/>
          <p:cNvPicPr>
            <a:picLocks noChangeAspect="1" noChangeArrowheads="1"/>
          </p:cNvPicPr>
          <p:nvPr/>
        </p:nvPicPr>
        <p:blipFill>
          <a:blip r:embed="rId3">
            <a:lum bright="40000" contrast="-40000"/>
          </a:blip>
          <a:srcRect/>
          <a:stretch>
            <a:fillRect/>
          </a:stretch>
        </p:blipFill>
        <p:spPr bwMode="auto">
          <a:xfrm rot="20958279">
            <a:off x="-543844" y="-459512"/>
            <a:ext cx="4643470" cy="3812534"/>
          </a:xfrm>
          <a:prstGeom prst="rect">
            <a:avLst/>
          </a:prstGeom>
          <a:noFill/>
        </p:spPr>
      </p:pic>
      <p:pic>
        <p:nvPicPr>
          <p:cNvPr id="9" name="Picture 2" descr="C:\Program Files\Microsoft Office\MEDIA\CAGCAT10\j0305493.wmf"/>
          <p:cNvPicPr>
            <a:picLocks noChangeAspect="1" noChangeArrowheads="1"/>
          </p:cNvPicPr>
          <p:nvPr/>
        </p:nvPicPr>
        <p:blipFill>
          <a:blip r:embed="rId3">
            <a:lum contrast="-40000"/>
          </a:blip>
          <a:srcRect/>
          <a:stretch>
            <a:fillRect/>
          </a:stretch>
        </p:blipFill>
        <p:spPr bwMode="auto">
          <a:xfrm>
            <a:off x="71406" y="2473962"/>
            <a:ext cx="3718470" cy="3053060"/>
          </a:xfrm>
          <a:prstGeom prst="rect">
            <a:avLst/>
          </a:prstGeom>
          <a:noFill/>
        </p:spPr>
      </p:pic>
      <p:pic>
        <p:nvPicPr>
          <p:cNvPr id="10" name="Picture 2" descr="C:\Program Files\Microsoft Office\MEDIA\CAGCAT10\j0305493.wmf"/>
          <p:cNvPicPr>
            <a:picLocks noChangeAspect="1" noChangeArrowheads="1"/>
          </p:cNvPicPr>
          <p:nvPr/>
        </p:nvPicPr>
        <p:blipFill>
          <a:blip r:embed="rId3">
            <a:lum bright="-40000" contrast="-40000"/>
          </a:blip>
          <a:srcRect/>
          <a:stretch>
            <a:fillRect/>
          </a:stretch>
        </p:blipFill>
        <p:spPr bwMode="auto">
          <a:xfrm>
            <a:off x="285720" y="3804940"/>
            <a:ext cx="3718470" cy="3053060"/>
          </a:xfrm>
          <a:prstGeom prst="rect">
            <a:avLst/>
          </a:prstGeom>
          <a:noFill/>
        </p:spPr>
      </p:pic>
      <p:pic>
        <p:nvPicPr>
          <p:cNvPr id="11" name="Picture 2" descr="C:\Program Files\Microsoft Office\MEDIA\CAGCAT10\j0305493.wmf"/>
          <p:cNvPicPr>
            <a:picLocks noChangeAspect="1" noChangeArrowheads="1"/>
          </p:cNvPicPr>
          <p:nvPr/>
        </p:nvPicPr>
        <p:blipFill>
          <a:blip r:embed="rId3">
            <a:lum bright="40000" contrast="40000"/>
          </a:blip>
          <a:srcRect/>
          <a:stretch>
            <a:fillRect/>
          </a:stretch>
        </p:blipFill>
        <p:spPr bwMode="auto">
          <a:xfrm>
            <a:off x="5715008" y="0"/>
            <a:ext cx="3718470" cy="3053060"/>
          </a:xfrm>
          <a:prstGeom prst="rect">
            <a:avLst/>
          </a:prstGeom>
          <a:noFill/>
        </p:spPr>
      </p:pic>
      <p:pic>
        <p:nvPicPr>
          <p:cNvPr id="12" name="Picture 2" descr="C:\Program Files\Microsoft Office\MEDIA\CAGCAT10\j0305493.wmf"/>
          <p:cNvPicPr>
            <a:picLocks noChangeAspect="1" noChangeArrowheads="1"/>
          </p:cNvPicPr>
          <p:nvPr/>
        </p:nvPicPr>
        <p:blipFill>
          <a:blip r:embed="rId3">
            <a:lum contrast="40000"/>
          </a:blip>
          <a:srcRect/>
          <a:stretch>
            <a:fillRect/>
          </a:stretch>
        </p:blipFill>
        <p:spPr bwMode="auto">
          <a:xfrm>
            <a:off x="5500694" y="1785926"/>
            <a:ext cx="3718470" cy="3053060"/>
          </a:xfrm>
          <a:prstGeom prst="rect">
            <a:avLst/>
          </a:prstGeom>
          <a:noFill/>
        </p:spPr>
      </p:pic>
      <p:pic>
        <p:nvPicPr>
          <p:cNvPr id="13" name="Picture 2" descr="C:\Program Files\Microsoft Office\MEDIA\CAGCAT10\j0305493.wmf"/>
          <p:cNvPicPr>
            <a:picLocks noChangeAspect="1" noChangeArrowheads="1"/>
          </p:cNvPicPr>
          <p:nvPr/>
        </p:nvPicPr>
        <p:blipFill>
          <a:blip r:embed="rId3">
            <a:lum bright="-40000" contrast="40000"/>
          </a:blip>
          <a:srcRect/>
          <a:stretch>
            <a:fillRect/>
          </a:stretch>
        </p:blipFill>
        <p:spPr bwMode="auto">
          <a:xfrm rot="2515487">
            <a:off x="5687539" y="3351805"/>
            <a:ext cx="3718470" cy="30530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50000" sy="50000" flip="xy" algn="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Program Files\Microsoft Office\MEDIA\CAGCAT10\j0305493.wmf"/>
          <p:cNvPicPr>
            <a:picLocks noChangeAspect="1" noChangeArrowheads="1"/>
          </p:cNvPicPr>
          <p:nvPr/>
        </p:nvPicPr>
        <p:blipFill>
          <a:blip r:embed="rId4">
            <a:grayscl/>
          </a:blip>
          <a:srcRect/>
          <a:stretch>
            <a:fillRect/>
          </a:stretch>
        </p:blipFill>
        <p:spPr bwMode="auto">
          <a:xfrm>
            <a:off x="285720" y="214290"/>
            <a:ext cx="3132281" cy="2571768"/>
          </a:xfrm>
          <a:prstGeom prst="rect">
            <a:avLst/>
          </a:prstGeom>
          <a:noFill/>
        </p:spPr>
      </p:pic>
      <p:pic>
        <p:nvPicPr>
          <p:cNvPr id="14" name="Picture 2" descr="C:\Program Files\Microsoft Office\MEDIA\CAGCAT10\j0305493.wmf"/>
          <p:cNvPicPr>
            <a:picLocks noChangeAspect="1" noChangeArrowheads="1"/>
          </p:cNvPicPr>
          <p:nvPr/>
        </p:nvPicPr>
        <p:blipFill>
          <a:blip r:embed="rId4">
            <a:biLevel thresh="50000"/>
          </a:blip>
          <a:srcRect/>
          <a:stretch>
            <a:fillRect/>
          </a:stretch>
        </p:blipFill>
        <p:spPr bwMode="auto">
          <a:xfrm>
            <a:off x="3428992" y="0"/>
            <a:ext cx="3132281" cy="2571768"/>
          </a:xfrm>
          <a:prstGeom prst="rect">
            <a:avLst/>
          </a:prstGeom>
          <a:noFill/>
        </p:spPr>
      </p:pic>
      <p:pic>
        <p:nvPicPr>
          <p:cNvPr id="15" name="Picture 2" descr="C:\Program Files\Microsoft Office\MEDIA\CAGCAT10\j0305493.wmf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6215074" y="571480"/>
            <a:ext cx="3132281" cy="2571768"/>
          </a:xfrm>
          <a:prstGeom prst="rect">
            <a:avLst/>
          </a:prstGeom>
          <a:noFill/>
        </p:spPr>
      </p:pic>
      <p:pic>
        <p:nvPicPr>
          <p:cNvPr id="16" name="Picture 2" descr="C:\Program Files\Microsoft Office\MEDIA\CAGCAT10\j0305493.wmf"/>
          <p:cNvPicPr>
            <a:picLocks noChangeAspect="1" noChangeArrowheads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82365" y="2500282"/>
            <a:ext cx="3132281" cy="2571768"/>
          </a:xfrm>
          <a:prstGeom prst="rect">
            <a:avLst/>
          </a:prstGeom>
          <a:noFill/>
        </p:spPr>
      </p:pic>
      <p:pic>
        <p:nvPicPr>
          <p:cNvPr id="17" name="Picture 2" descr="C:\Program Files\Microsoft Office\MEDIA\CAGCAT10\j0305493.wmf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rgbClr val="FFFF00">
                <a:tint val="45000"/>
                <a:satMod val="400000"/>
              </a:srgbClr>
            </a:duotone>
          </a:blip>
          <a:srcRect/>
          <a:stretch>
            <a:fillRect/>
          </a:stretch>
        </p:blipFill>
        <p:spPr bwMode="auto">
          <a:xfrm>
            <a:off x="5786446" y="3286124"/>
            <a:ext cx="3132281" cy="2571768"/>
          </a:xfrm>
          <a:prstGeom prst="rect">
            <a:avLst/>
          </a:prstGeom>
          <a:noFill/>
        </p:spPr>
      </p:pic>
      <p:pic>
        <p:nvPicPr>
          <p:cNvPr id="18" name="Picture 2" descr="C:\Program Files\Microsoft Office\MEDIA\CAGCAT10\j0305493.wmf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7F00"/>
              </a:clrFrom>
              <a:clrTo>
                <a:srgbClr val="FF7F00">
                  <a:alpha val="0"/>
                </a:srgbClr>
              </a:clrTo>
            </a:clrChange>
            <a:duotone>
              <a:prstClr val="black"/>
              <a:schemeClr val="accent3">
                <a:lumMod val="75000"/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 rot="18276750">
            <a:off x="2953499" y="2662283"/>
            <a:ext cx="3132281" cy="257176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307</Words>
  <Application>Microsoft Office PowerPoint</Application>
  <PresentationFormat>Pokaz na ekranie (4:3)</PresentationFormat>
  <Paragraphs>146</Paragraphs>
  <Slides>38</Slides>
  <Notes>1</Notes>
  <HiddenSlides>0</HiddenSlides>
  <MMClips>5</MMClips>
  <ScaleCrop>false</ScaleCrop>
  <HeadingPairs>
    <vt:vector size="6" baseType="variant">
      <vt:variant>
        <vt:lpstr>Motyw</vt:lpstr>
      </vt:variant>
      <vt:variant>
        <vt:i4>4</vt:i4>
      </vt:variant>
      <vt:variant>
        <vt:lpstr>Osadzone serwery OLE</vt:lpstr>
      </vt:variant>
      <vt:variant>
        <vt:i4>1</vt:i4>
      </vt:variant>
      <vt:variant>
        <vt:lpstr>Tytuły slajdów</vt:lpstr>
      </vt:variant>
      <vt:variant>
        <vt:i4>38</vt:i4>
      </vt:variant>
    </vt:vector>
  </HeadingPairs>
  <TitlesOfParts>
    <vt:vector size="43" baseType="lpstr">
      <vt:lpstr>Motyw pakietu Office</vt:lpstr>
      <vt:lpstr>1_Motyw pakietu Office</vt:lpstr>
      <vt:lpstr>2_Motyw pakietu Office</vt:lpstr>
      <vt:lpstr>3_Motyw pakietu Office</vt:lpstr>
      <vt:lpstr>Dźwięk (OLE2)</vt:lpstr>
      <vt:lpstr>Slajd 1</vt:lpstr>
      <vt:lpstr>Slajd 2</vt:lpstr>
      <vt:lpstr>Slajd 3</vt:lpstr>
      <vt:lpstr>Slajd 4</vt:lpstr>
      <vt:lpstr>Slajd 5</vt:lpstr>
      <vt:lpstr>Slajd 6</vt:lpstr>
      <vt:lpstr>Slajd 7</vt:lpstr>
      <vt:lpstr>Slajd 8</vt:lpstr>
      <vt:lpstr>Slajd 9</vt:lpstr>
      <vt:lpstr>Slajd 10</vt:lpstr>
      <vt:lpstr>Slajd 11</vt:lpstr>
      <vt:lpstr>Slajd 12</vt:lpstr>
      <vt:lpstr>Slajd 13</vt:lpstr>
      <vt:lpstr>Slajd 14</vt:lpstr>
      <vt:lpstr>Slajd 15</vt:lpstr>
      <vt:lpstr>Slajd 16</vt:lpstr>
      <vt:lpstr>Slajd 17</vt:lpstr>
      <vt:lpstr>Click on them</vt:lpstr>
      <vt:lpstr>Minefield</vt:lpstr>
      <vt:lpstr>Slajd 20</vt:lpstr>
      <vt:lpstr>Slajd 21</vt:lpstr>
      <vt:lpstr>Slajd 22</vt:lpstr>
      <vt:lpstr>Slajd 23</vt:lpstr>
      <vt:lpstr>Slajd 24</vt:lpstr>
      <vt:lpstr>Slajd 25</vt:lpstr>
      <vt:lpstr>Slajd 26</vt:lpstr>
      <vt:lpstr>Slajd 27</vt:lpstr>
      <vt:lpstr>Slajd 28</vt:lpstr>
      <vt:lpstr>Slajd 29</vt:lpstr>
      <vt:lpstr>Slajd 30</vt:lpstr>
      <vt:lpstr>Slajd 31</vt:lpstr>
      <vt:lpstr>Slajd 32</vt:lpstr>
      <vt:lpstr>Slajd 33</vt:lpstr>
      <vt:lpstr>Slajd 34</vt:lpstr>
      <vt:lpstr>Slajd 35</vt:lpstr>
      <vt:lpstr>Slajd 36</vt:lpstr>
      <vt:lpstr>Slajd 37</vt:lpstr>
      <vt:lpstr>Slajd 38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Administrator</dc:creator>
  <cp:lastModifiedBy>Administrator</cp:lastModifiedBy>
  <cp:revision>101</cp:revision>
  <dcterms:created xsi:type="dcterms:W3CDTF">2024-03-25T18:00:42Z</dcterms:created>
  <dcterms:modified xsi:type="dcterms:W3CDTF">2024-03-25T22:20:44Z</dcterms:modified>
</cp:coreProperties>
</file>