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2680ac254d899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2680ac254d899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2680ac254d899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2680ac254d899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2680ac254d899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2680ac254d899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0b2b2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0b2b2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0b2b25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0b2b25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0b2b25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0b2b25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adf2b1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adf2b1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2680ac254d899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2680ac254d899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YAalfUd-B7klNbKVfzWXKtFT7WbE86J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 Drone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Stuart Redfearn, Jace Ziegler, Cole Edwards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86750" y="1574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that unsecured </a:t>
            </a:r>
            <a:r>
              <a:rPr lang="en" sz="1800"/>
              <a:t>WiFi is not safe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how networks can be abused to get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a proof-of-concept idea for ranged recon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9309" l="0" r="0" t="-9309"/>
          <a:stretch/>
        </p:blipFill>
        <p:spPr>
          <a:xfrm>
            <a:off x="6220452" y="2209346"/>
            <a:ext cx="2800701" cy="26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/>
              <a:t>Components 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58625" y="945150"/>
            <a:ext cx="381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homemade drone consisting of: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Racestar motors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Raspberry Pi 3b+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Fortini f4 osd flight controller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 electronic speed controller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WiFi adapter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E-flite 11.1V battery, 3000 mAh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Receiver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Transmitter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Power distribution Board</a:t>
            </a:r>
            <a:endParaRPr sz="1600"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933196" y="9451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Ground Station consists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Raspberry Pi 3b+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Screen, Keyboard, Mouse</a:t>
            </a:r>
            <a:endParaRPr sz="18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427" y="2387162"/>
            <a:ext cx="2901852" cy="257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SSH into the Raspberry 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Move drone to desired location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Raspberry Pi will connect to a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Airodump gathers the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Run Airgraph-ng to create the image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Send the image to the Ground Station</a:t>
            </a:r>
            <a:endParaRPr sz="1800"/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 title="IMG_227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300" y="11064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5" y="1543325"/>
            <a:ext cx="3601326" cy="290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14486" l="6090" r="41679" t="28859"/>
          <a:stretch/>
        </p:blipFill>
        <p:spPr>
          <a:xfrm>
            <a:off x="4731425" y="1420200"/>
            <a:ext cx="3505674" cy="30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of Kali Linux, GitHub, Terminal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Cyber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secure WiFi’s are and aren’t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Risks of being on an unsecure WiFi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Code in python to Terminal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Repurposing</a:t>
            </a:r>
            <a:r>
              <a:rPr lang="en" sz="1800"/>
              <a:t> old </a:t>
            </a:r>
            <a:r>
              <a:rPr lang="en" sz="1800"/>
              <a:t>electronics</a:t>
            </a:r>
            <a:endParaRPr sz="1800"/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604" y="1903425"/>
            <a:ext cx="2766800" cy="31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Nothing, we do not want a felony</a:t>
            </a:r>
            <a:endParaRPr sz="1800"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 (Continued)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 of camera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 of more tools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wireless card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cyber attacks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Hover Mode for the drone</a:t>
            </a:r>
            <a:endParaRPr sz="1800"/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