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sldIdLst>
    <p:sldId id="256" r:id="rId3"/>
    <p:sldId id="264" r:id="rId4"/>
    <p:sldId id="258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1/7/2022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2: Linear models in TMB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A9E04-9745-4BF1-8EB3-4254B3A8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data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623"/>
            <a:ext cx="8229600" cy="4530725"/>
          </a:xfrm>
        </p:spPr>
        <p:txBody>
          <a:bodyPr/>
          <a:lstStyle/>
          <a:p>
            <a:r>
              <a:rPr lang="en-US" dirty="0" smtClean="0"/>
              <a:t>Simulate data in R like this: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(121431)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&lt;-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beta0 &lt;- 1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beta1 &lt;- -1.5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beta2 &lt;- 3.5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sigma &lt;- 0.25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## Simulate covariate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=-2,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## Calculate observed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(N,0,sd=sigma)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beta0 + x1*beta1 + x2*beta2 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</a:p>
          <a:p>
            <a:pPr marL="0" indent="0">
              <a:buNone/>
            </a:pPr>
            <a:r>
              <a:rPr lang="en-US" dirty="0"/>
              <a:t>In R, plot the relationships between x1 and y, and x2 and 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TMB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222-AF68-4CE5-9FAA-63E3F25C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1115"/>
            <a:ext cx="8229600" cy="4530725"/>
          </a:xfrm>
        </p:spPr>
        <p:txBody>
          <a:bodyPr/>
          <a:lstStyle/>
          <a:p>
            <a:r>
              <a:rPr lang="en-US" sz="2800" dirty="0" smtClean="0"/>
              <a:t>Build this TMB model, assuming sigma=0.5 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&lt;TMB.hpp&gt;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objective_function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&lt;Type&gt;::operator() 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Define data vectors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x1,x2,y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Define parameters beta0,beta1, beta2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vector&lt;Type&gt;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negative log likelihood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y, Type(0.5), 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).sum();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Save as “</a:t>
            </a:r>
            <a:r>
              <a:rPr lang="en-US" sz="2800" dirty="0" err="1" smtClean="0"/>
              <a:t>tmb_models</a:t>
            </a:r>
            <a:r>
              <a:rPr lang="en-US" sz="2800" dirty="0" smtClean="0"/>
              <a:t>\lab2.cpp” and update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A114-0ABF-49C8-A1AD-423E96F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TMB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222-AF68-4CE5-9FAA-63E3F25C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1115"/>
            <a:ext cx="8229600" cy="4530725"/>
          </a:xfrm>
        </p:spPr>
        <p:txBody>
          <a:bodyPr/>
          <a:lstStyle/>
          <a:p>
            <a:r>
              <a:rPr lang="en-US" sz="2800" dirty="0" smtClean="0"/>
              <a:t>Compile, link, and optimize (minimize) this model.  </a:t>
            </a:r>
            <a:endParaRPr lang="en-US" sz="28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/lab2.cpp')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/lab2'))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parameters=,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DLL='lab2')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Check your parameter estimates.. Are they similar to the “truth”?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A114-0ABF-49C8-A1AD-423E96F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estimation of sigma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4530725"/>
          </a:xfrm>
        </p:spPr>
        <p:txBody>
          <a:bodyPr/>
          <a:lstStyle/>
          <a:p>
            <a:r>
              <a:rPr lang="en-US" sz="2800" dirty="0" smtClean="0"/>
              <a:t>Previously we assumed sigma=0.5.</a:t>
            </a:r>
          </a:p>
          <a:p>
            <a:r>
              <a:rPr lang="en-US" sz="2800" dirty="0" smtClean="0"/>
              <a:t>Let’s estimate this as a parameter instead.</a:t>
            </a:r>
          </a:p>
          <a:p>
            <a:r>
              <a:rPr lang="en-US" sz="2800" dirty="0" smtClean="0"/>
              <a:t>Save lab2.cpp as lab2a.cpp</a:t>
            </a:r>
          </a:p>
          <a:p>
            <a:r>
              <a:rPr lang="en-US" sz="2800" dirty="0" smtClean="0"/>
              <a:t>Modify lab2a so that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ypred,y,sigma,true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).sum();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But use “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logsigma</a:t>
            </a:r>
            <a:r>
              <a:rPr lang="en-US" sz="2800" dirty="0" smtClean="0"/>
              <a:t>” as a parameter</a:t>
            </a:r>
          </a:p>
          <a:p>
            <a:r>
              <a:rPr lang="en-US" sz="2800" dirty="0" smtClean="0"/>
              <a:t>REPORT sigma</a:t>
            </a:r>
          </a:p>
          <a:p>
            <a:r>
              <a:rPr lang="en-US" sz="2800" dirty="0" smtClean="0"/>
              <a:t>Copy R code, modify to work with new lab2a model, fit model</a:t>
            </a:r>
          </a:p>
          <a:p>
            <a:r>
              <a:rPr lang="en-US" sz="2800" dirty="0" smtClean="0"/>
              <a:t>What is estimate of sigma from the REPORT?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exercise: simulation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4530725"/>
          </a:xfrm>
        </p:spPr>
        <p:txBody>
          <a:bodyPr/>
          <a:lstStyle/>
          <a:p>
            <a:r>
              <a:rPr lang="en-US" sz="2800" dirty="0" smtClean="0"/>
              <a:t>Using a for loop: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400" dirty="0" err="1" smtClean="0"/>
              <a:t>Resimulate</a:t>
            </a:r>
            <a:r>
              <a:rPr lang="en-US" sz="2400" dirty="0" smtClean="0"/>
              <a:t> the “eps” variable, update y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400" dirty="0" smtClean="0"/>
              <a:t>Rebuild “</a:t>
            </a:r>
            <a:r>
              <a:rPr lang="en-US" sz="2400" dirty="0" err="1" smtClean="0"/>
              <a:t>obj</a:t>
            </a:r>
            <a:r>
              <a:rPr lang="en-US" sz="2400" dirty="0" smtClean="0"/>
              <a:t>”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400" dirty="0" smtClean="0"/>
              <a:t>Refit model and save estimated parameters</a:t>
            </a:r>
          </a:p>
          <a:p>
            <a:pPr marL="474662" indent="-457200"/>
            <a:r>
              <a:rPr lang="en-US" sz="2800" dirty="0" smtClean="0"/>
              <a:t>Compare your </a:t>
            </a:r>
            <a:r>
              <a:rPr lang="en-US" sz="2800" b="1" dirty="0" smtClean="0"/>
              <a:t>distribution</a:t>
            </a:r>
            <a:r>
              <a:rPr lang="en-US" sz="2800" dirty="0" smtClean="0"/>
              <a:t> of MLEs to the true values used in the simulation (relative error)</a:t>
            </a:r>
          </a:p>
          <a:p>
            <a:pPr marL="474662" indent="-457200"/>
            <a:r>
              <a:rPr lang="en-US" sz="2800" dirty="0" smtClean="0"/>
              <a:t>Do you notice anything about sigma?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751-29E8-4EC7-8A6A-0255F9A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5326-8C6B-4ABB-84E6-071E5D54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TMB provides objective and gradient functions inside of R</a:t>
            </a:r>
          </a:p>
          <a:p>
            <a:r>
              <a:rPr lang="en-US" dirty="0"/>
              <a:t>We can do many things with them</a:t>
            </a:r>
          </a:p>
          <a:p>
            <a:pPr lvl="1"/>
            <a:r>
              <a:rPr lang="en-US" dirty="0"/>
              <a:t>Fit a model</a:t>
            </a:r>
          </a:p>
          <a:p>
            <a:pPr lvl="1"/>
            <a:r>
              <a:rPr lang="en-US" dirty="0"/>
              <a:t>Simulate data</a:t>
            </a:r>
          </a:p>
          <a:p>
            <a:pPr lvl="1"/>
            <a:r>
              <a:rPr lang="en-US" dirty="0"/>
              <a:t>Explore the likelihood surface</a:t>
            </a:r>
          </a:p>
          <a:p>
            <a:r>
              <a:rPr lang="en-US" dirty="0"/>
              <a:t>With this example we could have just used R. </a:t>
            </a:r>
          </a:p>
          <a:p>
            <a:r>
              <a:rPr lang="en-US" dirty="0"/>
              <a:t>So why TMB?</a:t>
            </a:r>
          </a:p>
          <a:p>
            <a:pPr lvl="1"/>
            <a:r>
              <a:rPr lang="en-US" dirty="0"/>
              <a:t>Gives us gradients (nearly impossible with R)</a:t>
            </a:r>
          </a:p>
          <a:p>
            <a:pPr lvl="1"/>
            <a:r>
              <a:rPr lang="en-US" dirty="0"/>
              <a:t>Scales very well with model complexity (1000s of pars)</a:t>
            </a:r>
          </a:p>
          <a:p>
            <a:pPr lvl="1"/>
            <a:r>
              <a:rPr lang="en-US" dirty="0"/>
              <a:t>Can do integration too! (More on that later…)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4806-250F-4E4A-826B-F4D2260E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58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271</TotalTime>
  <Words>416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Lab 2: Linear models in TMB</vt:lpstr>
      <vt:lpstr>Simulate data to use</vt:lpstr>
      <vt:lpstr>Build TMB model</vt:lpstr>
      <vt:lpstr>Fit TMB model</vt:lpstr>
      <vt:lpstr>Add estimation of sigma</vt:lpstr>
      <vt:lpstr>Advanced exercise: simulation test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Cole.Monnahan</cp:lastModifiedBy>
  <cp:revision>25</cp:revision>
  <dcterms:created xsi:type="dcterms:W3CDTF">2017-12-04T19:09:31Z</dcterms:created>
  <dcterms:modified xsi:type="dcterms:W3CDTF">2022-01-07T17:40:51Z</dcterms:modified>
</cp:coreProperties>
</file>