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3112"/>
  </p:normalViewPr>
  <p:slideViewPr>
    <p:cSldViewPr snapToGrid="0" snapToObjects="1">
      <p:cViewPr varScale="1">
        <p:scale>
          <a:sx n="70" d="100"/>
          <a:sy n="70" d="100"/>
        </p:scale>
        <p:origin x="11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BB8CA09-300B-364E-80EF-78018D8F3A80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Projects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Topics</a:t>
            </a:r>
          </a:p>
          <a:p>
            <a:pPr marL="914400" lvl="1" indent="-514350"/>
            <a:r>
              <a:rPr lang="en-US" dirty="0"/>
              <a:t>Discuss with instructor on Monday</a:t>
            </a:r>
          </a:p>
          <a:p>
            <a:pPr marL="914400" lvl="1" indent="-514350"/>
            <a:r>
              <a:rPr lang="en-US" dirty="0"/>
              <a:t>Plan by Tuesday</a:t>
            </a:r>
          </a:p>
          <a:p>
            <a:pPr marL="914400" lvl="1" indent="-514350"/>
            <a:r>
              <a:rPr lang="en-US" dirty="0"/>
              <a:t>Use personal, archived, and/or pre-published data (Ecological archives, </a:t>
            </a:r>
            <a:r>
              <a:rPr lang="en-US" dirty="0" err="1"/>
              <a:t>DataOne.org</a:t>
            </a:r>
            <a:r>
              <a:rPr lang="en-US" dirty="0"/>
              <a:t>, Dryad - </a:t>
            </a:r>
            <a:r>
              <a:rPr lang="en-US" dirty="0" err="1"/>
              <a:t>datadryad.org</a:t>
            </a:r>
            <a:r>
              <a:rPr lang="en-US" dirty="0"/>
              <a:t>)</a:t>
            </a:r>
          </a:p>
          <a:p>
            <a:pPr marL="514350" indent="-514350"/>
            <a:r>
              <a:rPr lang="en-US" dirty="0"/>
              <a:t>Presentations (Friday)</a:t>
            </a:r>
          </a:p>
          <a:p>
            <a:pPr marL="914400" lvl="1" indent="-514350"/>
            <a:r>
              <a:rPr lang="en-US" dirty="0"/>
              <a:t>10 - 15 min. per student or group</a:t>
            </a:r>
          </a:p>
        </p:txBody>
      </p:sp>
    </p:spTree>
    <p:extLst>
      <p:ext uri="{BB962C8B-B14F-4D97-AF65-F5344CB8AC3E}">
        <p14:creationId xmlns:p14="http://schemas.microsoft.com/office/powerpoint/2010/main" val="7410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3192"/>
            <a:ext cx="8229600" cy="1143000"/>
          </a:xfrm>
        </p:spPr>
        <p:txBody>
          <a:bodyPr/>
          <a:lstStyle/>
          <a:p>
            <a:r>
              <a:rPr lang="en-US" dirty="0"/>
              <a:t>Project example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92"/>
            <a:ext cx="8229600" cy="48790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Fit a regression (GLM, GLMM) and compare 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study: use R to simulate data, use TMB to fit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</a:t>
            </a:r>
            <a:r>
              <a:rPr lang="en-US" b="1" dirty="0"/>
              <a:t>simple</a:t>
            </a:r>
            <a:r>
              <a:rPr lang="en-US" dirty="0"/>
              <a:t> ADMB model to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methods of determining uncertainty for a model</a:t>
            </a:r>
          </a:p>
          <a:p>
            <a:pPr marL="0" indent="0">
              <a:buNone/>
            </a:pPr>
            <a:r>
              <a:rPr lang="en-US" u="sng" dirty="0"/>
              <a:t>Goal: a working TMB model by Friday!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7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3686"/>
            <a:ext cx="8229600" cy="1139825"/>
          </a:xfrm>
        </p:spPr>
        <p:txBody>
          <a:bodyPr/>
          <a:lstStyle/>
          <a:p>
            <a:r>
              <a:rPr lang="en-US" dirty="0"/>
              <a:t>Project components (if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9162"/>
            <a:ext cx="8229600" cy="527117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Background  + Description of data set</a:t>
            </a:r>
          </a:p>
          <a:p>
            <a:pPr lvl="0"/>
            <a:r>
              <a:rPr lang="en-US" dirty="0"/>
              <a:t>Generate hypotheses about mechanisms</a:t>
            </a:r>
          </a:p>
          <a:p>
            <a:pPr lvl="0"/>
            <a:r>
              <a:rPr lang="en-US" dirty="0"/>
              <a:t>Model description </a:t>
            </a:r>
          </a:p>
          <a:p>
            <a:pPr lvl="0"/>
            <a:r>
              <a:rPr lang="en-US" dirty="0"/>
              <a:t>Simulate data (?)</a:t>
            </a:r>
          </a:p>
          <a:p>
            <a:pPr lvl="0"/>
            <a:r>
              <a:rPr lang="en-US" dirty="0"/>
              <a:t>Fit model to simulated data (?)</a:t>
            </a:r>
          </a:p>
          <a:p>
            <a:pPr lvl="0"/>
            <a:r>
              <a:rPr lang="en-US" dirty="0"/>
              <a:t>Fit the model to the observed data</a:t>
            </a:r>
          </a:p>
          <a:p>
            <a:pPr lvl="0"/>
            <a:r>
              <a:rPr lang="en-US" dirty="0"/>
              <a:t>Summarize results: ecological inference</a:t>
            </a:r>
          </a:p>
        </p:txBody>
      </p:sp>
    </p:spTree>
    <p:extLst>
      <p:ext uri="{BB962C8B-B14F-4D97-AF65-F5344CB8AC3E}">
        <p14:creationId xmlns:p14="http://schemas.microsoft.com/office/powerpoint/2010/main" val="42590880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71</TotalTime>
  <Words>160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Garamond</vt:lpstr>
      <vt:lpstr>Wingdings</vt:lpstr>
      <vt:lpstr>BlueEdge</vt:lpstr>
      <vt:lpstr>Class Projects 10 January 2018</vt:lpstr>
      <vt:lpstr>Project overview</vt:lpstr>
      <vt:lpstr>Project example ideas</vt:lpstr>
      <vt:lpstr>Project components (if data analysis)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 C. MONNAHAN</cp:lastModifiedBy>
  <cp:revision>14</cp:revision>
  <dcterms:created xsi:type="dcterms:W3CDTF">2015-01-11T16:48:24Z</dcterms:created>
  <dcterms:modified xsi:type="dcterms:W3CDTF">2018-01-13T23:35:44Z</dcterms:modified>
</cp:coreProperties>
</file>