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107" d="100"/>
          <a:sy n="107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7A87E-936F-4EA3-BD0B-2E567200577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5F6B-6F0C-4F27-A2D4-A92028411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2F582-C16A-45E3-BD81-E11B0D54F9E4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6B73B-C8F8-4F0A-B4B7-E96A3A9344DC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5D6DD-DA63-4034-8E6E-B0A2E639E5F4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8598D-8F79-4692-AAAD-85E785EF657F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98422-756A-49D8-B06F-F016174FBC9D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B6D3D-6B7A-4B9C-86A3-E4E43C8EA19E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41B3A-297E-47DF-BC7D-FD1C7A18CB9E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D70E9-973E-4965-B9D2-2FC566019480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47097-C3B7-4432-930E-C52DB5F1013A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95706-7C91-4252-89CF-E906B7125F54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ED48A-C664-4D0D-8066-BC877DB0D1CD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4D811-9205-43FF-9EC6-DA91A0E5B6B5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FF40E-E4D3-4983-A5E8-78CE8E3E6CEA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45799-480A-4ADB-84DA-4445F0B6F91F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62B20-F4DF-41EC-A938-37DC7612F54B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3651A-B352-4B3F-82D9-FD6E638E4477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F645F-5DE2-4D67-BC75-FB79309F1ED7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D99BC85F-208F-4ACE-9FF9-E59DC3DE382E}" type="datetime1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Projects</a:t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  <a:r>
              <a:rPr lang="en-US" dirty="0" smtClean="0"/>
              <a:t>&amp; Dr. Noble Hendrix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9FCC-21BE-4241-96E6-DDA6C1A0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Topics</a:t>
            </a:r>
          </a:p>
          <a:p>
            <a:pPr marL="914400" lvl="1" indent="-514350"/>
            <a:r>
              <a:rPr lang="en-US" dirty="0"/>
              <a:t>Discuss with instructor on Monday</a:t>
            </a:r>
          </a:p>
          <a:p>
            <a:pPr marL="914400" lvl="1" indent="-514350"/>
            <a:r>
              <a:rPr lang="en-US" dirty="0" smtClean="0"/>
              <a:t>Email plan </a:t>
            </a:r>
            <a:r>
              <a:rPr lang="en-US" dirty="0"/>
              <a:t>by Tuesday</a:t>
            </a:r>
          </a:p>
          <a:p>
            <a:pPr marL="914400" lvl="1" indent="-514350"/>
            <a:r>
              <a:rPr lang="en-US" dirty="0"/>
              <a:t>Use personal, archived, and/or pre-published data (Ecological archives, </a:t>
            </a:r>
            <a:r>
              <a:rPr lang="en-US" dirty="0" err="1"/>
              <a:t>DataOne.org</a:t>
            </a:r>
            <a:r>
              <a:rPr lang="en-US" dirty="0"/>
              <a:t>, Dryad - </a:t>
            </a:r>
            <a:r>
              <a:rPr lang="en-US" dirty="0" err="1"/>
              <a:t>datadryad.org</a:t>
            </a:r>
            <a:r>
              <a:rPr lang="en-US" dirty="0"/>
              <a:t>)</a:t>
            </a:r>
          </a:p>
          <a:p>
            <a:pPr marL="514350" indent="-514350"/>
            <a:r>
              <a:rPr lang="en-US" dirty="0"/>
              <a:t>Presentations (Friday)</a:t>
            </a:r>
          </a:p>
          <a:p>
            <a:pPr marL="914400" lvl="1" indent="-514350"/>
            <a:r>
              <a:rPr lang="en-US" dirty="0"/>
              <a:t>10 - 15 min. per student or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B5CE1-9579-451A-9640-5F7F5438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1143000"/>
          </a:xfrm>
        </p:spPr>
        <p:txBody>
          <a:bodyPr/>
          <a:lstStyle/>
          <a:p>
            <a:r>
              <a:rPr lang="en-US" dirty="0"/>
              <a:t>Project example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92"/>
            <a:ext cx="8229600" cy="4879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 regression (GLM, GLMM) and compare 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study: use </a:t>
            </a:r>
            <a:r>
              <a:rPr lang="en-US" dirty="0" smtClean="0"/>
              <a:t>R (or TMB) </a:t>
            </a:r>
            <a:r>
              <a:rPr lang="en-US" dirty="0"/>
              <a:t>to simulate data, use TMB to fit </a:t>
            </a:r>
            <a:r>
              <a:rPr lang="en-US" dirty="0" smtClean="0"/>
              <a:t>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b="1" dirty="0"/>
              <a:t>simple</a:t>
            </a:r>
            <a:r>
              <a:rPr lang="en-US" dirty="0"/>
              <a:t> ADMB model to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random effects vs fixed effects for von </a:t>
            </a:r>
            <a:r>
              <a:rPr lang="en-US" dirty="0" err="1" smtClean="0"/>
              <a:t>Bertalanffy</a:t>
            </a:r>
            <a:r>
              <a:rPr lang="en-US" dirty="0" smtClean="0"/>
              <a:t> growth model 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Goal: a working TMB model by Friday!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4622-AD4E-4D71-B017-73F95DA8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686"/>
            <a:ext cx="8229600" cy="1139825"/>
          </a:xfrm>
        </p:spPr>
        <p:txBody>
          <a:bodyPr/>
          <a:lstStyle/>
          <a:p>
            <a:r>
              <a:rPr lang="en-US" dirty="0"/>
              <a:t>Project components (if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162"/>
            <a:ext cx="8229600" cy="52711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Background  + Description of data set</a:t>
            </a:r>
          </a:p>
          <a:p>
            <a:pPr lvl="0"/>
            <a:r>
              <a:rPr lang="en-US" dirty="0"/>
              <a:t>Generate hypotheses about mechanisms</a:t>
            </a:r>
          </a:p>
          <a:p>
            <a:pPr lvl="0"/>
            <a:r>
              <a:rPr lang="en-US" dirty="0"/>
              <a:t>Model description </a:t>
            </a:r>
          </a:p>
          <a:p>
            <a:pPr lvl="0"/>
            <a:r>
              <a:rPr lang="en-US" dirty="0"/>
              <a:t>Simulate data (?)</a:t>
            </a:r>
          </a:p>
          <a:p>
            <a:pPr lvl="0"/>
            <a:r>
              <a:rPr lang="en-US" dirty="0"/>
              <a:t>Fit model to simulated data (?)</a:t>
            </a:r>
          </a:p>
          <a:p>
            <a:pPr lvl="0"/>
            <a:r>
              <a:rPr lang="en-US" dirty="0"/>
              <a:t>Fit the model to the observed data</a:t>
            </a:r>
          </a:p>
          <a:p>
            <a:pPr lvl="0"/>
            <a:r>
              <a:rPr lang="en-US" dirty="0"/>
              <a:t>Summarize results: ecological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DB36E-BA8B-4AE7-A822-18AF7689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80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228</TotalTime>
  <Words>175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Garamond</vt:lpstr>
      <vt:lpstr>Wingdings</vt:lpstr>
      <vt:lpstr>BlueEdge</vt:lpstr>
      <vt:lpstr>Class Projects 10 January 2022</vt:lpstr>
      <vt:lpstr>Project overview</vt:lpstr>
      <vt:lpstr>Project example ideas</vt:lpstr>
      <vt:lpstr>Project components (if data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21</cp:revision>
  <dcterms:created xsi:type="dcterms:W3CDTF">2015-01-11T16:48:24Z</dcterms:created>
  <dcterms:modified xsi:type="dcterms:W3CDTF">2022-01-07T23:53:30Z</dcterms:modified>
</cp:coreProperties>
</file>