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90" r:id="rId3"/>
    <p:sldId id="289" r:id="rId4"/>
    <p:sldId id="291" r:id="rId5"/>
    <p:sldId id="292" r:id="rId6"/>
    <p:sldId id="293" r:id="rId7"/>
    <p:sldId id="29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6"/>
    <p:restoredTop sz="93112"/>
  </p:normalViewPr>
  <p:slideViewPr>
    <p:cSldViewPr snapToGrid="0" snapToObjects="1">
      <p:cViewPr varScale="1">
        <p:scale>
          <a:sx n="107" d="100"/>
          <a:sy n="107" d="100"/>
        </p:scale>
        <p:origin x="174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77424B-A23C-43FF-8673-376C6E767ED7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77ED68-86E3-4401-8F08-C0811F8F4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70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23EE8D-9CE0-4F42-A40F-E28604EA7175}" type="datetime1">
              <a:rPr lang="en-US" smtClean="0"/>
              <a:t>1/7/2022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49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02C5EE-1F52-440A-B21D-CF34717184B1}" type="datetime1">
              <a:rPr lang="en-US" smtClean="0"/>
              <a:t>1/7/2022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EA7AC3-3927-460F-BC0A-B8263F635273}" type="datetime1">
              <a:rPr lang="en-US" smtClean="0"/>
              <a:t>1/7/2022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68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34B72F-0B71-4FD2-BD20-28F3E78BBA16}" type="datetime1">
              <a:rPr lang="en-US" smtClean="0"/>
              <a:t>1/7/2022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00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7B1B4E-0EC6-4546-B26A-C4455998E44E}" type="datetime1">
              <a:rPr lang="en-US" smtClean="0"/>
              <a:t>1/7/2022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49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A8C74C-0B69-4161-99E9-DF9818443EAA}" type="datetime1">
              <a:rPr lang="en-US" smtClean="0"/>
              <a:t>1/7/2022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58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FBF3A0-C444-4F34-BF5B-169E9D461035}" type="datetime1">
              <a:rPr lang="en-US" smtClean="0"/>
              <a:t>1/7/2022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70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96B420-BADE-4187-9E75-E64276466004}" type="datetime1">
              <a:rPr lang="en-US" smtClean="0"/>
              <a:t>1/7/2022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46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00C915-A483-44DD-9703-2D268BDAA475}" type="datetime1">
              <a:rPr lang="en-US" smtClean="0"/>
              <a:t>1/7/2022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71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4DAFB5-4EEC-49BD-AB33-559CD6F558E3}" type="datetime1">
              <a:rPr lang="en-US" smtClean="0"/>
              <a:t>1/7/2022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20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E2056D-DC17-4607-87F9-EA4937BD48E2}" type="datetime1">
              <a:rPr lang="en-US" smtClean="0"/>
              <a:t>1/7/2022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2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6E3DAD-9254-43DE-A1F3-F1D56B1E5B5F}" type="datetime1">
              <a:rPr lang="en-US" smtClean="0"/>
              <a:t>1/7/2022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1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F88D45-78A7-46A0-99B7-2046E351D366}" type="datetime1">
              <a:rPr lang="en-US" smtClean="0"/>
              <a:t>1/7/2022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1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16AC84-6778-466F-95F9-3EEE8E306ABF}" type="datetime1">
              <a:rPr lang="en-US" smtClean="0"/>
              <a:t>1/7/2022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0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DEDAFE-CBEF-41E8-868F-E40C867A5636}" type="datetime1">
              <a:rPr lang="en-US" smtClean="0"/>
              <a:t>1/7/2022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73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C87E4D-F358-4436-A283-114607D95274}" type="datetime1">
              <a:rPr lang="en-US" smtClean="0"/>
              <a:t>1/7/2022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7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CABA82-8A7B-4924-987B-0B7221667B17}" type="datetime1">
              <a:rPr lang="en-US" smtClean="0"/>
              <a:t>1/7/2022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7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+mn-ea"/>
                <a:cs typeface="+mn-cs"/>
              </a:defRPr>
            </a:lvl1pPr>
          </a:lstStyle>
          <a:p>
            <a:fld id="{A7853F80-D63E-429F-B326-B00475E1D8E8}" type="datetime1">
              <a:rPr lang="en-US" smtClean="0"/>
              <a:t>1/7/2022</a:t>
            </a:fld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+mn-cs"/>
              </a:defRPr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1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>10 January </a:t>
            </a:r>
            <a:r>
              <a:rPr lang="en-US" sz="3200" dirty="0" smtClean="0"/>
              <a:t>2022</a:t>
            </a:r>
            <a:endParaRPr lang="en-US" sz="32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914399" y="3962400"/>
            <a:ext cx="7799631" cy="1752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/>
              <a:t>Fitting hierarchical models with TMB</a:t>
            </a:r>
          </a:p>
          <a:p>
            <a:r>
              <a:rPr lang="en-US" dirty="0" smtClean="0"/>
              <a:t>10-14 </a:t>
            </a:r>
            <a:r>
              <a:rPr lang="en-US" dirty="0"/>
              <a:t>January, </a:t>
            </a:r>
            <a:r>
              <a:rPr lang="en-US" dirty="0" smtClean="0"/>
              <a:t>2022 (virtual)</a:t>
            </a:r>
            <a:endParaRPr lang="en-US" dirty="0"/>
          </a:p>
          <a:p>
            <a:r>
              <a:rPr lang="en-US" dirty="0" smtClean="0"/>
              <a:t>University </a:t>
            </a:r>
            <a:r>
              <a:rPr lang="en-US" dirty="0"/>
              <a:t>of Concepción, Chile</a:t>
            </a:r>
          </a:p>
          <a:p>
            <a:r>
              <a:rPr lang="en-US" dirty="0" smtClean="0"/>
              <a:t>Dr. Cole </a:t>
            </a:r>
            <a:r>
              <a:rPr lang="en-US" dirty="0"/>
              <a:t>Monnahan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ED0606-C25E-409A-965C-0628E2CE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226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 on exercise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 provide an Excel sheet with the function: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−4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−5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US" dirty="0" smtClean="0"/>
              </a:p>
              <a:p>
                <a:r>
                  <a:rPr lang="en-US" dirty="0" smtClean="0"/>
                  <a:t>Build this function in R (check against Excel)</a:t>
                </a:r>
              </a:p>
              <a:p>
                <a:pPr lvl="1"/>
                <a:r>
                  <a:rPr lang="en-US" dirty="0" smtClean="0"/>
                  <a:t>Use it to plot f(x) from 1 to 10</a:t>
                </a:r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3" t="-1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88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 on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a derivative function in R using h=0.001</a:t>
            </a:r>
          </a:p>
          <a:p>
            <a:pPr lvl="1"/>
            <a:r>
              <a:rPr lang="en-US" dirty="0" smtClean="0"/>
              <a:t>Plot f’(x) from 1 to 10</a:t>
            </a:r>
          </a:p>
          <a:p>
            <a:r>
              <a:rPr lang="en-US" dirty="0" smtClean="0"/>
              <a:t>Optimize it with </a:t>
            </a:r>
            <a:r>
              <a:rPr lang="en-US" dirty="0" err="1" smtClean="0"/>
              <a:t>nlminb</a:t>
            </a:r>
            <a:r>
              <a:rPr lang="en-US" dirty="0" smtClean="0"/>
              <a:t> and report the value that minimizes f, and the minimum</a:t>
            </a:r>
          </a:p>
          <a:p>
            <a:r>
              <a:rPr lang="en-US" dirty="0" smtClean="0"/>
              <a:t>Confirm that the minimum has a derivative of 0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66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 on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sure this code runs and matches your previous answer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library(TMB)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compile('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tmb_models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/lab1.cpp')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dyn.load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dynlib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tmb_models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/lab1'))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MakeADFun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(data=list(), parameters=list(x=5), DLL='lab1')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opt &lt;-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nlminb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obj$par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obj$fn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obj$gr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opt$par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3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 on exercise: advanced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−7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−8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func>
                  </m:oMath>
                </a14:m>
                <a:endParaRPr lang="en-US" dirty="0" smtClean="0"/>
              </a:p>
              <a:p>
                <a:r>
                  <a:rPr lang="en-US" dirty="0" smtClean="0"/>
                  <a:t>Build this function in R (check against Excel)</a:t>
                </a:r>
              </a:p>
              <a:p>
                <a:r>
                  <a:rPr lang="en-US" dirty="0" smtClean="0"/>
                  <a:t>[Hint: f(x) x is vector now so use x[1], x[2]]</a:t>
                </a:r>
              </a:p>
              <a:p>
                <a:pPr lvl="1"/>
                <a:r>
                  <a:rPr lang="en-US" dirty="0" smtClean="0"/>
                  <a:t>Plot 2d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contour</a:t>
                </a:r>
                <a:r>
                  <a:rPr lang="en-US" dirty="0" smtClean="0"/>
                  <a:t> from 2 to 15</a:t>
                </a:r>
              </a:p>
              <a:p>
                <a:pPr lvl="1"/>
                <a:r>
                  <a:rPr lang="en-US" dirty="0" smtClean="0"/>
                  <a:t>Minimize to find the parameters </a:t>
                </a:r>
              </a:p>
              <a:p>
                <a:pPr lvl="1"/>
                <a:r>
                  <a:rPr lang="en-US" dirty="0" smtClean="0"/>
                  <a:t>Plot this minimum on the contour</a:t>
                </a:r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141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21225"/>
            <a:ext cx="7683923" cy="411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608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nlminb</a:t>
            </a:r>
            <a:r>
              <a:rPr lang="en-US" dirty="0" smtClean="0"/>
              <a:t> will find which inputs minimize a function</a:t>
            </a:r>
          </a:p>
          <a:p>
            <a:r>
              <a:rPr lang="en-US" dirty="0" smtClean="0"/>
              <a:t>It helps to have a gradient function, which we can create for very simple functions like these</a:t>
            </a:r>
          </a:p>
          <a:p>
            <a:pPr lvl="1"/>
            <a:r>
              <a:rPr lang="en-US" dirty="0" smtClean="0"/>
              <a:t>TMB will give us gradients for (almost) any function we can write down</a:t>
            </a:r>
          </a:p>
          <a:p>
            <a:r>
              <a:rPr lang="en-US" dirty="0" smtClean="0"/>
              <a:t>What are these functions?.. </a:t>
            </a:r>
            <a:r>
              <a:rPr lang="en-US" smtClean="0"/>
              <a:t>-log-likelihoods </a:t>
            </a:r>
            <a:r>
              <a:rPr lang="en-US" dirty="0" smtClean="0"/>
              <a:t>of Poisson models! (GLM)</a:t>
            </a:r>
          </a:p>
          <a:p>
            <a:r>
              <a:rPr lang="en-US" dirty="0" smtClean="0"/>
              <a:t>We will discuss in depth tomorrow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46725"/>
      </p:ext>
    </p:extLst>
  </p:cSld>
  <p:clrMapOvr>
    <a:masterClrMapping/>
  </p:clrMapOvr>
</p:sld>
</file>

<file path=ppt/theme/theme1.xml><?xml version="1.0" encoding="utf-8"?>
<a:theme xmlns:a="http://schemas.openxmlformats.org/drawingml/2006/main" name="BlueEd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</TotalTime>
  <Words>332</Words>
  <Application>Microsoft Office PowerPoint</Application>
  <PresentationFormat>On-screen Show (4:3)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ＭＳ Ｐゴシック</vt:lpstr>
      <vt:lpstr>Arial</vt:lpstr>
      <vt:lpstr>Calibri</vt:lpstr>
      <vt:lpstr>Cambria Math</vt:lpstr>
      <vt:lpstr>Courier New</vt:lpstr>
      <vt:lpstr>Garamond</vt:lpstr>
      <vt:lpstr>Wingdings</vt:lpstr>
      <vt:lpstr>BlueEdge</vt:lpstr>
      <vt:lpstr>Lab 1 10 January 2022</vt:lpstr>
      <vt:lpstr>Hands on exercise</vt:lpstr>
      <vt:lpstr>Hands on exercise</vt:lpstr>
      <vt:lpstr>Hands on exercise</vt:lpstr>
      <vt:lpstr>Hands on exercise: advanced</vt:lpstr>
      <vt:lpstr>Answer</vt:lpstr>
      <vt:lpstr>Recap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Projects</dc:title>
  <dc:creator>Noble Hendrix</dc:creator>
  <cp:lastModifiedBy>Cole.Monnahan</cp:lastModifiedBy>
  <cp:revision>48</cp:revision>
  <dcterms:created xsi:type="dcterms:W3CDTF">2015-01-11T16:48:24Z</dcterms:created>
  <dcterms:modified xsi:type="dcterms:W3CDTF">2022-01-07T16:40:38Z</dcterms:modified>
</cp:coreProperties>
</file>