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1/10/2022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1/10/2022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1/10/2022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 (virtual)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Concepción, Chile</a:t>
            </a:r>
          </a:p>
          <a:p>
            <a:r>
              <a:rPr lang="en-US" dirty="0" smtClean="0"/>
              <a:t>Dr. Cole </a:t>
            </a:r>
            <a:r>
              <a:rPr lang="en-US" dirty="0"/>
              <a:t>Monnahan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provide an Excel sheet with the function: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Build this function in R (check against Excel)</a:t>
                </a:r>
              </a:p>
              <a:p>
                <a:pPr lvl="1"/>
                <a:r>
                  <a:rPr lang="en-US" dirty="0" smtClean="0"/>
                  <a:t>Use it to plot f(x) from 1 to 10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exercise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derivative function in R using h=0.001</a:t>
            </a:r>
          </a:p>
          <a:p>
            <a:pPr lvl="1"/>
            <a:r>
              <a:rPr lang="en-US" dirty="0" smtClean="0"/>
              <a:t>Plot f’(x) from 1 to 10</a:t>
            </a:r>
          </a:p>
          <a:p>
            <a:r>
              <a:rPr lang="en-US" dirty="0" smtClean="0"/>
              <a:t>Optimize it with </a:t>
            </a:r>
            <a:r>
              <a:rPr lang="en-US" dirty="0" err="1" smtClean="0"/>
              <a:t>nlminb</a:t>
            </a:r>
            <a:r>
              <a:rPr lang="en-US" dirty="0" smtClean="0"/>
              <a:t> and report the value that minimizes f, and the minimum</a:t>
            </a:r>
          </a:p>
          <a:p>
            <a:r>
              <a:rPr lang="en-US" dirty="0" smtClean="0"/>
              <a:t>Confirm that the minimum has a derivative of 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30725"/>
          </a:xfrm>
        </p:spPr>
        <p:txBody>
          <a:bodyPr/>
          <a:lstStyle/>
          <a:p>
            <a:r>
              <a:rPr lang="en-US" dirty="0" smtClean="0"/>
              <a:t>Make sure this code runs and matches your previous </a:t>
            </a:r>
            <a:r>
              <a:rPr lang="en-US" dirty="0" smtClean="0"/>
              <a:t>answer</a:t>
            </a:r>
          </a:p>
          <a:p>
            <a:r>
              <a:rPr lang="en-US" dirty="0" smtClean="0"/>
              <a:t>Download file “lab1.cpp” from TEAMS and put into “</a:t>
            </a:r>
            <a:r>
              <a:rPr lang="en-US" dirty="0" err="1" smtClean="0"/>
              <a:t>tmb_models</a:t>
            </a:r>
            <a:r>
              <a:rPr lang="en-US" dirty="0" smtClean="0"/>
              <a:t>” folder, then run this code: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library(TMB)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/lab1.cpp')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/lab1'))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parameters=list(x=5), DLL='lab1')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obj$par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exercise: advanced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Build this function in R (check against Excel)</a:t>
                </a:r>
              </a:p>
              <a:p>
                <a:r>
                  <a:rPr lang="en-US" dirty="0" smtClean="0"/>
                  <a:t>[Hint: f(x) x is vector now so use x[1], x[2]]</a:t>
                </a:r>
              </a:p>
              <a:p>
                <a:pPr lvl="1"/>
                <a:r>
                  <a:rPr lang="en-US" dirty="0" smtClean="0"/>
                  <a:t>Plot 2d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contour</a:t>
                </a:r>
                <a:r>
                  <a:rPr lang="en-US" dirty="0" smtClean="0"/>
                  <a:t> from 2 to 15</a:t>
                </a:r>
              </a:p>
              <a:p>
                <a:pPr lvl="1"/>
                <a:r>
                  <a:rPr lang="en-US" dirty="0" smtClean="0"/>
                  <a:t>Minimize to find the parameters </a:t>
                </a:r>
              </a:p>
              <a:p>
                <a:pPr lvl="1"/>
                <a:r>
                  <a:rPr lang="en-US" dirty="0" smtClean="0"/>
                  <a:t>Plot this minimum on the contour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1225"/>
            <a:ext cx="7683923" cy="41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 smtClean="0"/>
              <a:t> will find which inputs minimize a function</a:t>
            </a:r>
          </a:p>
          <a:p>
            <a:r>
              <a:rPr lang="en-US" dirty="0" smtClean="0"/>
              <a:t>It helps to have a gradient function, which we can create for very simple functions like these</a:t>
            </a:r>
          </a:p>
          <a:p>
            <a:pPr lvl="1"/>
            <a:r>
              <a:rPr lang="en-US" dirty="0" smtClean="0"/>
              <a:t>TMB will give us gradients for (almost) any function we can write down</a:t>
            </a:r>
          </a:p>
          <a:p>
            <a:r>
              <a:rPr lang="en-US" dirty="0" smtClean="0"/>
              <a:t>What are these functions?.. </a:t>
            </a:r>
            <a:r>
              <a:rPr lang="en-US" smtClean="0"/>
              <a:t>-log-likelihoods </a:t>
            </a:r>
            <a:r>
              <a:rPr lang="en-US" dirty="0" smtClean="0"/>
              <a:t>of Poisson models! (GLM)</a:t>
            </a:r>
          </a:p>
          <a:p>
            <a:r>
              <a:rPr lang="en-US" dirty="0" smtClean="0"/>
              <a:t>We will discuss in depth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6725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354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Lab 1 10 January 2022</vt:lpstr>
      <vt:lpstr>Hands on exercise</vt:lpstr>
      <vt:lpstr>Hands on exercise step 2</vt:lpstr>
      <vt:lpstr>Hands on exercise</vt:lpstr>
      <vt:lpstr>Hands on exercise: advanced</vt:lpstr>
      <vt:lpstr>Answer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51</cp:revision>
  <dcterms:created xsi:type="dcterms:W3CDTF">2015-01-11T16:48:24Z</dcterms:created>
  <dcterms:modified xsi:type="dcterms:W3CDTF">2022-01-10T19:36:14Z</dcterms:modified>
</cp:coreProperties>
</file>