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7f49fe8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7f49fe8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4b929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4b929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solder?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7f49fe8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7f49fe8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4b9295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4b9295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Solder wick,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weezers, Solder sucker, Wire cutters, Wet sponge, Silicone Pad, Tip cleaner (brass), Wire stripper, Microscope, Helping Hand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4b9295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4b9295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4b9295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4b9295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c4b9295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c4b9295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Perfboard with 2 resistors per person, solder bridging → (smaller components first) through-hole on PCB, SMD cap → Will/jackie does speaker/battery; Ethan does hot air solder for SOIC → finish with potentiometer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of solder sucker/solder wick at the end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Workshop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by Ethan Tabler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solder</a:t>
            </a:r>
            <a:r>
              <a:rPr lang="en"/>
              <a:t> and why do we use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 is...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types of metal, typically alloyed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 vs lead-free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Rosin flux</a:t>
            </a:r>
            <a:r>
              <a:rPr lang="en"/>
              <a:t> helps the mechanical strength and electrical contact of electrical joints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permanent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Breadboards are for quick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Soldered circuits are sturdy and more reliable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Solder can be used to...</a:t>
            </a:r>
            <a:endParaRPr sz="27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Electrically connect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Conductive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in place of wiring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Mechanically connect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Strength varies with alloy/mix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 look at your potentiometers!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non-electrical uses?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tools might be helpful?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Solder wick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Solder sucker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 cutters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Wet sponge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Silicone Pad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 cleaner (brass)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 stripper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Hand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Iron Tips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tips are used for specific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Finer tips are used for SMD parts and smaller TH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Thicker, wedge-shaped tips are used for larger components or mechanical joints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tips have more thermal mass and can melt solder faster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16427" l="0" r="0" t="15688"/>
          <a:stretch/>
        </p:blipFill>
        <p:spPr>
          <a:xfrm>
            <a:off x="4948650" y="1229875"/>
            <a:ext cx="3820901" cy="25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939500" y="163525"/>
            <a:ext cx="38370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Surface-Mount</a:t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2825" y="163525"/>
            <a:ext cx="38370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Through-Hole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600" y="984825"/>
            <a:ext cx="3892901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7244" r="0" t="0"/>
          <a:stretch/>
        </p:blipFill>
        <p:spPr>
          <a:xfrm>
            <a:off x="292393" y="1029250"/>
            <a:ext cx="3977857" cy="25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911550" y="3724525"/>
            <a:ext cx="38370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Only mounted on </a:t>
            </a:r>
            <a:r>
              <a:rPr i="1" lang="en" sz="1600"/>
              <a:t>one</a:t>
            </a:r>
            <a:r>
              <a:rPr lang="en" sz="1600"/>
              <a:t> side of the board; harder to solder</a:t>
            </a:r>
            <a:endParaRPr sz="1600"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362825" y="3724525"/>
            <a:ext cx="3837000" cy="82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Part physically goes through the board; easier to solder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