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C99"/>
    <a:srgbClr val="E3191B"/>
    <a:srgbClr val="6A3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/>
    <p:restoredTop sz="94730"/>
  </p:normalViewPr>
  <p:slideViewPr>
    <p:cSldViewPr snapToGrid="0">
      <p:cViewPr varScale="1">
        <p:scale>
          <a:sx n="132" d="100"/>
          <a:sy n="132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2A13-F8B1-7D42-97AD-012599F92831}" type="doc">
      <dgm:prSet loTypeId="urn:microsoft.com/office/officeart/2005/8/layout/cycle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300DC9-68E1-7646-ADAF-4D6CDFFBD861}">
      <dgm:prSet phldrT="[Text]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he-IL" dirty="0">
              <a:latin typeface="Assistant" pitchFamily="2" charset="-79"/>
              <a:cs typeface="Assistant" pitchFamily="2" charset="-79"/>
            </a:rPr>
            <a:t>השלם את המשימה</a:t>
          </a:r>
          <a:endParaRPr lang="en-US" dirty="0">
            <a:latin typeface="Assistant" pitchFamily="2" charset="-79"/>
            <a:cs typeface="Assistant" pitchFamily="2" charset="-79"/>
          </a:endParaRPr>
        </a:p>
      </dgm:t>
    </dgm:pt>
    <dgm:pt modelId="{01D4AF1B-295E-324B-BB8E-45F967CB5FBD}" type="parTrans" cxnId="{C128A2E1-F1C5-104D-BBEB-053206A76D5A}">
      <dgm:prSet/>
      <dgm:spPr/>
      <dgm:t>
        <a:bodyPr/>
        <a:lstStyle/>
        <a:p>
          <a:endParaRPr lang="en-US">
            <a:latin typeface="Assistant" pitchFamily="2" charset="-79"/>
            <a:cs typeface="Assistant" pitchFamily="2" charset="-79"/>
          </a:endParaRPr>
        </a:p>
      </dgm:t>
    </dgm:pt>
    <dgm:pt modelId="{FD4F861C-42E7-BE40-A48B-2F38302D4301}" type="sibTrans" cxnId="{C128A2E1-F1C5-104D-BBEB-053206A76D5A}">
      <dgm:prSet/>
      <dgm:spPr>
        <a:noFill/>
        <a:ln w="28575" cap="flat" cmpd="sng" algn="ctr">
          <a:solidFill>
            <a:prstClr val="black"/>
          </a:solidFill>
          <a:prstDash val="solid"/>
          <a:miter lim="800000"/>
        </a:ln>
        <a:effectLst/>
      </dgm:spPr>
      <dgm:t>
        <a:bodyPr/>
        <a:lstStyle/>
        <a:p>
          <a:endParaRPr lang="en-US">
            <a:latin typeface="Assistant" pitchFamily="2" charset="-79"/>
            <a:cs typeface="Assistant" pitchFamily="2" charset="-79"/>
          </a:endParaRPr>
        </a:p>
      </dgm:t>
    </dgm:pt>
    <dgm:pt modelId="{039FBE97-3500-3249-A0E1-42B439225AE5}">
      <dgm:prSet phldrT="[Text]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he-IL" dirty="0">
              <a:latin typeface="Assistant" pitchFamily="2" charset="-79"/>
              <a:cs typeface="Assistant" pitchFamily="2" charset="-79"/>
            </a:rPr>
            <a:t>מנע פציעות נוספות</a:t>
          </a:r>
          <a:endParaRPr lang="en-US" dirty="0">
            <a:latin typeface="Assistant" pitchFamily="2" charset="-79"/>
            <a:cs typeface="Assistant" pitchFamily="2" charset="-79"/>
          </a:endParaRPr>
        </a:p>
      </dgm:t>
    </dgm:pt>
    <dgm:pt modelId="{A2969369-4269-D74C-9BA9-FA7CCDAFEE96}" type="parTrans" cxnId="{B8B0E7C4-7876-2749-945A-1335271C4AFB}">
      <dgm:prSet/>
      <dgm:spPr/>
      <dgm:t>
        <a:bodyPr/>
        <a:lstStyle/>
        <a:p>
          <a:endParaRPr lang="en-US">
            <a:latin typeface="Assistant" pitchFamily="2" charset="-79"/>
            <a:cs typeface="Assistant" pitchFamily="2" charset="-79"/>
          </a:endParaRPr>
        </a:p>
      </dgm:t>
    </dgm:pt>
    <dgm:pt modelId="{BC696CDE-FE52-404D-B5BF-EEFDE4F964A3}" type="sibTrans" cxnId="{B8B0E7C4-7876-2749-945A-1335271C4AFB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>
            <a:latin typeface="Assistant" pitchFamily="2" charset="-79"/>
            <a:cs typeface="Assistant" pitchFamily="2" charset="-79"/>
          </a:endParaRPr>
        </a:p>
      </dgm:t>
    </dgm:pt>
    <dgm:pt modelId="{C4AE14E4-ED26-0743-B388-EDC79FF3A307}">
      <dgm:prSet phldrT="[Text]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he-IL" dirty="0">
              <a:latin typeface="Assistant" pitchFamily="2" charset="-79"/>
              <a:cs typeface="Assistant" pitchFamily="2" charset="-79"/>
            </a:rPr>
            <a:t>טפל בפצוע</a:t>
          </a:r>
          <a:endParaRPr lang="en-US" dirty="0">
            <a:latin typeface="Assistant" pitchFamily="2" charset="-79"/>
            <a:cs typeface="Assistant" pitchFamily="2" charset="-79"/>
          </a:endParaRPr>
        </a:p>
      </dgm:t>
    </dgm:pt>
    <dgm:pt modelId="{B321F98D-5BF9-BE4F-8C38-54E69DD18D7F}" type="parTrans" cxnId="{C8058A6F-1432-504D-A1AC-26650FA56984}">
      <dgm:prSet/>
      <dgm:spPr/>
      <dgm:t>
        <a:bodyPr/>
        <a:lstStyle/>
        <a:p>
          <a:endParaRPr lang="en-US">
            <a:latin typeface="Assistant" pitchFamily="2" charset="-79"/>
            <a:cs typeface="Assistant" pitchFamily="2" charset="-79"/>
          </a:endParaRPr>
        </a:p>
      </dgm:t>
    </dgm:pt>
    <dgm:pt modelId="{3805F754-DEA5-EF49-B3C7-0C0FBE1DB42A}" type="sibTrans" cxnId="{C8058A6F-1432-504D-A1AC-26650FA56984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>
            <a:latin typeface="Assistant" pitchFamily="2" charset="-79"/>
            <a:cs typeface="Assistant" pitchFamily="2" charset="-79"/>
          </a:endParaRPr>
        </a:p>
      </dgm:t>
    </dgm:pt>
    <dgm:pt modelId="{419DA2F8-9DB3-9B49-B92B-5E6A888313AB}" type="pres">
      <dgm:prSet presAssocID="{F7AC2A13-F8B1-7D42-97AD-012599F92831}" presName="cycle" presStyleCnt="0">
        <dgm:presLayoutVars>
          <dgm:dir/>
          <dgm:resizeHandles val="exact"/>
        </dgm:presLayoutVars>
      </dgm:prSet>
      <dgm:spPr/>
    </dgm:pt>
    <dgm:pt modelId="{F77B98BE-83DD-D540-A563-74B7CB1CF90C}" type="pres">
      <dgm:prSet presAssocID="{5E300DC9-68E1-7646-ADAF-4D6CDFFBD861}" presName="node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A100D143-A920-4147-86D2-72628A548C24}" type="pres">
      <dgm:prSet presAssocID="{5E300DC9-68E1-7646-ADAF-4D6CDFFBD861}" presName="spNode" presStyleCnt="0"/>
      <dgm:spPr/>
    </dgm:pt>
    <dgm:pt modelId="{7CB15A24-C1CF-3B45-9A5A-472D558BC44F}" type="pres">
      <dgm:prSet presAssocID="{FD4F861C-42E7-BE40-A48B-2F38302D4301}" presName="sibTrans" presStyleLbl="sibTrans1D1" presStyleIdx="0" presStyleCnt="3"/>
      <dgm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</dgm:spPr>
    </dgm:pt>
    <dgm:pt modelId="{B7779620-33D7-F14D-8C1A-F66A50FC9DDC}" type="pres">
      <dgm:prSet presAssocID="{039FBE97-3500-3249-A0E1-42B439225AE5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B29149D4-46C8-814C-98C2-B7E573106B89}" type="pres">
      <dgm:prSet presAssocID="{039FBE97-3500-3249-A0E1-42B439225AE5}" presName="spNode" presStyleCnt="0"/>
      <dgm:spPr/>
    </dgm:pt>
    <dgm:pt modelId="{0AD19951-6B07-DB47-82A9-791FF3756055}" type="pres">
      <dgm:prSet presAssocID="{BC696CDE-FE52-404D-B5BF-EEFDE4F964A3}" presName="sibTrans" presStyleLbl="sibTrans1D1" presStyleIdx="1" presStyleCnt="3"/>
      <dgm:spPr/>
    </dgm:pt>
    <dgm:pt modelId="{51CB0BB1-7E4A-D544-B1A8-00A0CD399409}" type="pres">
      <dgm:prSet presAssocID="{C4AE14E4-ED26-0743-B388-EDC79FF3A307}" presName="node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</dgm:pt>
    <dgm:pt modelId="{9DC2F788-B671-854D-8D36-4C3AFAEF375F}" type="pres">
      <dgm:prSet presAssocID="{C4AE14E4-ED26-0743-B388-EDC79FF3A307}" presName="spNode" presStyleCnt="0"/>
      <dgm:spPr/>
    </dgm:pt>
    <dgm:pt modelId="{B9F534DE-D9A0-6743-B9AD-B81E28225778}" type="pres">
      <dgm:prSet presAssocID="{3805F754-DEA5-EF49-B3C7-0C0FBE1DB42A}" presName="sibTrans" presStyleLbl="sibTrans1D1" presStyleIdx="2" presStyleCnt="3"/>
      <dgm:spPr/>
    </dgm:pt>
  </dgm:ptLst>
  <dgm:cxnLst>
    <dgm:cxn modelId="{9237FC0E-6F87-2A43-828A-4082641DEF35}" type="presOf" srcId="{BC696CDE-FE52-404D-B5BF-EEFDE4F964A3}" destId="{0AD19951-6B07-DB47-82A9-791FF3756055}" srcOrd="0" destOrd="0" presId="urn:microsoft.com/office/officeart/2005/8/layout/cycle6"/>
    <dgm:cxn modelId="{8801FF1A-D97D-BB44-8CCD-802F92F20B8B}" type="presOf" srcId="{C4AE14E4-ED26-0743-B388-EDC79FF3A307}" destId="{51CB0BB1-7E4A-D544-B1A8-00A0CD399409}" srcOrd="0" destOrd="0" presId="urn:microsoft.com/office/officeart/2005/8/layout/cycle6"/>
    <dgm:cxn modelId="{EA023221-300D-254D-9DE1-51A494C90981}" type="presOf" srcId="{FD4F861C-42E7-BE40-A48B-2F38302D4301}" destId="{7CB15A24-C1CF-3B45-9A5A-472D558BC44F}" srcOrd="0" destOrd="0" presId="urn:microsoft.com/office/officeart/2005/8/layout/cycle6"/>
    <dgm:cxn modelId="{064ADB3A-7AFA-5341-B717-21EB1DF6EE8E}" type="presOf" srcId="{3805F754-DEA5-EF49-B3C7-0C0FBE1DB42A}" destId="{B9F534DE-D9A0-6743-B9AD-B81E28225778}" srcOrd="0" destOrd="0" presId="urn:microsoft.com/office/officeart/2005/8/layout/cycle6"/>
    <dgm:cxn modelId="{C8058A6F-1432-504D-A1AC-26650FA56984}" srcId="{F7AC2A13-F8B1-7D42-97AD-012599F92831}" destId="{C4AE14E4-ED26-0743-B388-EDC79FF3A307}" srcOrd="2" destOrd="0" parTransId="{B321F98D-5BF9-BE4F-8C38-54E69DD18D7F}" sibTransId="{3805F754-DEA5-EF49-B3C7-0C0FBE1DB42A}"/>
    <dgm:cxn modelId="{BE5DD497-B966-DF44-BF97-B6AA5F4737EE}" type="presOf" srcId="{F7AC2A13-F8B1-7D42-97AD-012599F92831}" destId="{419DA2F8-9DB3-9B49-B92B-5E6A888313AB}" srcOrd="0" destOrd="0" presId="urn:microsoft.com/office/officeart/2005/8/layout/cycle6"/>
    <dgm:cxn modelId="{531DD4C2-DF1C-5740-A359-ED7E29578DD2}" type="presOf" srcId="{039FBE97-3500-3249-A0E1-42B439225AE5}" destId="{B7779620-33D7-F14D-8C1A-F66A50FC9DDC}" srcOrd="0" destOrd="0" presId="urn:microsoft.com/office/officeart/2005/8/layout/cycle6"/>
    <dgm:cxn modelId="{B8B0E7C4-7876-2749-945A-1335271C4AFB}" srcId="{F7AC2A13-F8B1-7D42-97AD-012599F92831}" destId="{039FBE97-3500-3249-A0E1-42B439225AE5}" srcOrd="1" destOrd="0" parTransId="{A2969369-4269-D74C-9BA9-FA7CCDAFEE96}" sibTransId="{BC696CDE-FE52-404D-B5BF-EEFDE4F964A3}"/>
    <dgm:cxn modelId="{FC6094DE-AEA4-F342-A4EA-B4404EE9659E}" type="presOf" srcId="{5E300DC9-68E1-7646-ADAF-4D6CDFFBD861}" destId="{F77B98BE-83DD-D540-A563-74B7CB1CF90C}" srcOrd="0" destOrd="0" presId="urn:microsoft.com/office/officeart/2005/8/layout/cycle6"/>
    <dgm:cxn modelId="{C128A2E1-F1C5-104D-BBEB-053206A76D5A}" srcId="{F7AC2A13-F8B1-7D42-97AD-012599F92831}" destId="{5E300DC9-68E1-7646-ADAF-4D6CDFFBD861}" srcOrd="0" destOrd="0" parTransId="{01D4AF1B-295E-324B-BB8E-45F967CB5FBD}" sibTransId="{FD4F861C-42E7-BE40-A48B-2F38302D4301}"/>
    <dgm:cxn modelId="{73C5EFF1-7A8A-C74B-8686-BAD931E1789C}" type="presParOf" srcId="{419DA2F8-9DB3-9B49-B92B-5E6A888313AB}" destId="{F77B98BE-83DD-D540-A563-74B7CB1CF90C}" srcOrd="0" destOrd="0" presId="urn:microsoft.com/office/officeart/2005/8/layout/cycle6"/>
    <dgm:cxn modelId="{5D8503BC-976B-DA41-B665-552F382B088A}" type="presParOf" srcId="{419DA2F8-9DB3-9B49-B92B-5E6A888313AB}" destId="{A100D143-A920-4147-86D2-72628A548C24}" srcOrd="1" destOrd="0" presId="urn:microsoft.com/office/officeart/2005/8/layout/cycle6"/>
    <dgm:cxn modelId="{49FC681C-AFF0-1D44-A9EA-5C82BFBD676C}" type="presParOf" srcId="{419DA2F8-9DB3-9B49-B92B-5E6A888313AB}" destId="{7CB15A24-C1CF-3B45-9A5A-472D558BC44F}" srcOrd="2" destOrd="0" presId="urn:microsoft.com/office/officeart/2005/8/layout/cycle6"/>
    <dgm:cxn modelId="{87D35783-13BF-F04C-8A98-5672D1693012}" type="presParOf" srcId="{419DA2F8-9DB3-9B49-B92B-5E6A888313AB}" destId="{B7779620-33D7-F14D-8C1A-F66A50FC9DDC}" srcOrd="3" destOrd="0" presId="urn:microsoft.com/office/officeart/2005/8/layout/cycle6"/>
    <dgm:cxn modelId="{1222D10E-00D8-4340-9E6E-4188D940AB0A}" type="presParOf" srcId="{419DA2F8-9DB3-9B49-B92B-5E6A888313AB}" destId="{B29149D4-46C8-814C-98C2-B7E573106B89}" srcOrd="4" destOrd="0" presId="urn:microsoft.com/office/officeart/2005/8/layout/cycle6"/>
    <dgm:cxn modelId="{9239A452-9934-544A-940E-CB5D1CAF9996}" type="presParOf" srcId="{419DA2F8-9DB3-9B49-B92B-5E6A888313AB}" destId="{0AD19951-6B07-DB47-82A9-791FF3756055}" srcOrd="5" destOrd="0" presId="urn:microsoft.com/office/officeart/2005/8/layout/cycle6"/>
    <dgm:cxn modelId="{ECFE168E-74FE-4544-8709-0EE0001604F1}" type="presParOf" srcId="{419DA2F8-9DB3-9B49-B92B-5E6A888313AB}" destId="{51CB0BB1-7E4A-D544-B1A8-00A0CD399409}" srcOrd="6" destOrd="0" presId="urn:microsoft.com/office/officeart/2005/8/layout/cycle6"/>
    <dgm:cxn modelId="{ABD68AAC-4BF2-9B46-A8B1-B9A1A89FEE35}" type="presParOf" srcId="{419DA2F8-9DB3-9B49-B92B-5E6A888313AB}" destId="{9DC2F788-B671-854D-8D36-4C3AFAEF375F}" srcOrd="7" destOrd="0" presId="urn:microsoft.com/office/officeart/2005/8/layout/cycle6"/>
    <dgm:cxn modelId="{8FA04A05-D2D8-024C-A49F-3B0F7CCC7E7D}" type="presParOf" srcId="{419DA2F8-9DB3-9B49-B92B-5E6A888313AB}" destId="{B9F534DE-D9A0-6743-B9AD-B81E2822577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9B279-1F63-49C1-9284-0B2DCCACA66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63C49-FCE9-4CCF-9F7E-12FDB7CDF715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 dirty="0">
              <a:latin typeface="Assistant" pitchFamily="2" charset="-79"/>
              <a:cs typeface="Assistant" pitchFamily="2" charset="-79"/>
            </a:rPr>
            <a:t>השב באש | תפוס מחסה | השג עליונות באש | העבר דיווח ראשוני</a:t>
          </a:r>
          <a:endParaRPr lang="en-US" sz="1800" dirty="0">
            <a:latin typeface="Assistant" pitchFamily="2" charset="-79"/>
            <a:cs typeface="Assistant" pitchFamily="2" charset="-79"/>
          </a:endParaRPr>
        </a:p>
      </dgm:t>
    </dgm:pt>
    <dgm:pt modelId="{FA0D5F02-8246-4441-88D4-6A21F30C75CF}" type="parTrans" cxnId="{34651804-19F2-49BC-AA5B-495703EFDDF0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48803188-A61B-4D89-A659-995A58BECA85}" type="sibTrans" cxnId="{34651804-19F2-49BC-AA5B-495703EFDDF0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C4DAB116-1184-4C9F-BBD3-9008D548AF4A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 dirty="0">
              <a:latin typeface="Assistant" pitchFamily="2" charset="-79"/>
              <a:cs typeface="Assistant" pitchFamily="2" charset="-79"/>
            </a:rPr>
            <a:t>הבא את הפצוע למחסה</a:t>
          </a:r>
          <a:endParaRPr lang="en-US" sz="1800" dirty="0">
            <a:latin typeface="Assistant" pitchFamily="2" charset="-79"/>
            <a:cs typeface="Assistant" pitchFamily="2" charset="-79"/>
          </a:endParaRPr>
        </a:p>
      </dgm:t>
    </dgm:pt>
    <dgm:pt modelId="{9257562E-EAA2-440F-86CB-FCFDE6F96F92}" type="parTrans" cxnId="{94DE673B-D5D6-4412-963D-F1AA581D6BE7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5C3119BE-D4FA-4015-88C0-6CD37F9FC353}" type="sibTrans" cxnId="{94DE673B-D5D6-4412-963D-F1AA581D6BE7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470FAC0E-EF87-4FBE-A024-62445B3B3A03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>
              <a:latin typeface="Assistant" pitchFamily="2" charset="-79"/>
              <a:cs typeface="Assistant" pitchFamily="2" charset="-79"/>
            </a:rPr>
            <a:t>עצור דימומים פורצים</a:t>
          </a: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CCDFBF28-1F5C-49DC-96B1-EA429A694A16}" type="parTrans" cxnId="{5E34661A-A4BA-4544-9ED7-01C2B4E0473B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BA30F2CB-9B6B-4E0D-B67D-0C12BEECF898}" type="sibTrans" cxnId="{5E34661A-A4BA-4544-9ED7-01C2B4E0473B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D3B8838D-E588-4312-84E6-C58881661CDA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 dirty="0">
              <a:latin typeface="Assistant" pitchFamily="2" charset="-79"/>
              <a:cs typeface="Assistant" pitchFamily="2" charset="-79"/>
            </a:rPr>
            <a:t>שמור על נתיב אוויר | מחוסר הכרה – השכב </a:t>
          </a:r>
          <a:r>
            <a:rPr lang="he-IL" sz="1800" dirty="0" err="1">
              <a:latin typeface="Assistant" pitchFamily="2" charset="-79"/>
              <a:cs typeface="Assistant" pitchFamily="2" charset="-79"/>
            </a:rPr>
            <a:t>בחש״י</a:t>
          </a:r>
          <a:endParaRPr lang="he-IL" sz="1800" dirty="0">
            <a:latin typeface="Assistant" pitchFamily="2" charset="-79"/>
            <a:cs typeface="Assistant" pitchFamily="2" charset="-79"/>
          </a:endParaRPr>
        </a:p>
      </dgm:t>
    </dgm:pt>
    <dgm:pt modelId="{DFBD525C-501C-4BAB-A960-BF2D6AA2AC2D}" type="parTrans" cxnId="{9BF4573C-470A-4FDE-802C-673838AAF6CC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E3A9593E-AD79-466E-AE33-7D74AA3290F0}" type="sibTrans" cxnId="{9BF4573C-470A-4FDE-802C-673838AAF6CC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D715812A-18AC-4F8B-B895-8F4F6D86488E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 dirty="0">
              <a:latin typeface="Assistant" pitchFamily="2" charset="-79"/>
              <a:cs typeface="Assistant" pitchFamily="2" charset="-79"/>
            </a:rPr>
            <a:t>המשך לחימה | השלם את המשימה | פנה את הפצוע לנקודת טיפול</a:t>
          </a:r>
          <a:endParaRPr lang="en-US" sz="1800" dirty="0">
            <a:latin typeface="Assistant" pitchFamily="2" charset="-79"/>
            <a:cs typeface="Assistant" pitchFamily="2" charset="-79"/>
          </a:endParaRPr>
        </a:p>
      </dgm:t>
    </dgm:pt>
    <dgm:pt modelId="{698D80CE-1C7F-4A1E-9FC2-0FEA3583CD9A}" type="parTrans" cxnId="{4989A40B-D308-4E6A-ADB2-A9616B96A9CE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74D7E33B-C862-4CF6-A38B-5362C6D068B3}" type="sibTrans" cxnId="{4989A40B-D308-4E6A-ADB2-A9616B96A9CE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228C1DB0-DAE4-464C-8CCA-0083EDF5A206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 dirty="0">
              <a:latin typeface="Assistant" pitchFamily="2" charset="-79"/>
              <a:cs typeface="Assistant" pitchFamily="2" charset="-79"/>
            </a:rPr>
            <a:t>טפל באופן סדור בשטח</a:t>
          </a:r>
          <a:endParaRPr lang="en-US" sz="1800" dirty="0">
            <a:latin typeface="Assistant" pitchFamily="2" charset="-79"/>
            <a:cs typeface="Assistant" pitchFamily="2" charset="-79"/>
          </a:endParaRPr>
        </a:p>
      </dgm:t>
    </dgm:pt>
    <dgm:pt modelId="{D9EBA24D-763E-4F35-AA6F-8A39E34E9375}" type="parTrans" cxnId="{D2513990-DBB4-4B26-927D-73102968B730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E4474F49-7AA8-49AF-A60C-8E5AEE24CC00}" type="sibTrans" cxnId="{D2513990-DBB4-4B26-927D-73102968B730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E9CECDE8-EB83-404F-924D-DA76F55EDA03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>
              <a:latin typeface="Assistant" pitchFamily="2" charset="-79"/>
              <a:cs typeface="Assistant" pitchFamily="2" charset="-79"/>
            </a:rPr>
            <a:t>העבר דיווח אג"מי</a:t>
          </a: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4D65AC59-95A0-4F37-B876-470D9EBB7FB5}" type="parTrans" cxnId="{66242012-444A-4971-8786-0D5ED04023EC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B02682BD-DECA-4D1D-AC15-0BA150A01C1E}" type="sibTrans" cxnId="{66242012-444A-4971-8786-0D5ED04023EC}">
      <dgm:prSet custT="1"/>
      <dgm:spPr>
        <a:solidFill>
          <a:srgbClr val="F89C99"/>
        </a:solidFill>
      </dgm:spPr>
      <dgm:t>
        <a:bodyPr/>
        <a:lstStyle/>
        <a:p>
          <a:pPr rtl="1">
            <a:lnSpc>
              <a:spcPct val="100000"/>
            </a:lnSpc>
          </a:pPr>
          <a:endParaRPr lang="en-US" sz="1800">
            <a:latin typeface="Assistant" pitchFamily="2" charset="-79"/>
            <a:cs typeface="Assistant" pitchFamily="2" charset="-79"/>
          </a:endParaRPr>
        </a:p>
      </dgm:t>
    </dgm:pt>
    <dgm:pt modelId="{C71500B1-55CC-4961-81A4-A308737135CD}">
      <dgm:prSet phldrT="[Text]" custT="1"/>
      <dgm:spPr>
        <a:solidFill>
          <a:srgbClr val="E3191B"/>
        </a:solidFill>
        <a:ln w="28575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he-IL" sz="1800" dirty="0">
              <a:latin typeface="Assistant" pitchFamily="2" charset="-79"/>
              <a:cs typeface="Assistant" pitchFamily="2" charset="-79"/>
            </a:rPr>
            <a:t>פנה מוקדם ככל האפשר</a:t>
          </a:r>
          <a:endParaRPr lang="en-US" sz="1800" dirty="0">
            <a:latin typeface="Assistant" pitchFamily="2" charset="-79"/>
            <a:cs typeface="Assistant" pitchFamily="2" charset="-79"/>
          </a:endParaRPr>
        </a:p>
      </dgm:t>
    </dgm:pt>
    <dgm:pt modelId="{5983849E-31CD-44B5-8F8F-656660820A27}" type="parTrans" cxnId="{B338FC9B-6674-447E-AAB5-44CAD060D858}">
      <dgm:prSet/>
      <dgm:spPr/>
      <dgm:t>
        <a:bodyPr/>
        <a:lstStyle/>
        <a:p>
          <a:pPr>
            <a:lnSpc>
              <a:spcPct val="100000"/>
            </a:lnSpc>
          </a:pPr>
          <a:endParaRPr lang="en-IL" sz="1800">
            <a:latin typeface="Assistant" pitchFamily="2" charset="-79"/>
            <a:cs typeface="Assistant" pitchFamily="2" charset="-79"/>
          </a:endParaRPr>
        </a:p>
      </dgm:t>
    </dgm:pt>
    <dgm:pt modelId="{68B756CF-68A3-47DD-A3B8-6CBF24E172B7}" type="sibTrans" cxnId="{B338FC9B-6674-447E-AAB5-44CAD060D858}">
      <dgm:prSet/>
      <dgm:spPr/>
      <dgm:t>
        <a:bodyPr/>
        <a:lstStyle/>
        <a:p>
          <a:pPr>
            <a:lnSpc>
              <a:spcPct val="100000"/>
            </a:lnSpc>
          </a:pPr>
          <a:endParaRPr lang="en-IL" sz="1800">
            <a:latin typeface="Assistant" pitchFamily="2" charset="-79"/>
            <a:cs typeface="Assistant" pitchFamily="2" charset="-79"/>
          </a:endParaRPr>
        </a:p>
      </dgm:t>
    </dgm:pt>
    <dgm:pt modelId="{C2378715-672D-4ABF-AE48-039097791DDD}" type="pres">
      <dgm:prSet presAssocID="{56D9B279-1F63-49C1-9284-0B2DCCACA665}" presName="linearFlow" presStyleCnt="0">
        <dgm:presLayoutVars>
          <dgm:resizeHandles val="exact"/>
        </dgm:presLayoutVars>
      </dgm:prSet>
      <dgm:spPr/>
    </dgm:pt>
    <dgm:pt modelId="{DA7E36FD-5528-4454-B7B9-421A27CB81D1}" type="pres">
      <dgm:prSet presAssocID="{31963C49-FCE9-4CCF-9F7E-12FDB7CDF715}" presName="node" presStyleLbl="node1" presStyleIdx="0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C3085CC4-C28B-4BEC-81F9-CD1154ED309F}" type="pres">
      <dgm:prSet presAssocID="{48803188-A61B-4D89-A659-995A58BECA85}" presName="sibTrans" presStyleLbl="sibTrans2D1" presStyleIdx="0" presStyleCnt="7"/>
      <dgm:spPr/>
    </dgm:pt>
    <dgm:pt modelId="{A2380BCC-54F0-42C4-BD0E-894A6A312FD4}" type="pres">
      <dgm:prSet presAssocID="{48803188-A61B-4D89-A659-995A58BECA85}" presName="connectorText" presStyleLbl="sibTrans2D1" presStyleIdx="0" presStyleCnt="7"/>
      <dgm:spPr/>
    </dgm:pt>
    <dgm:pt modelId="{7FC1435D-440B-4CA6-B5CC-C082796A1CCF}" type="pres">
      <dgm:prSet presAssocID="{C4DAB116-1184-4C9F-BBD3-9008D548AF4A}" presName="node" presStyleLbl="node1" presStyleIdx="1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F59B0CA8-AA97-4F2C-93E9-6D8F1B294CB8}" type="pres">
      <dgm:prSet presAssocID="{5C3119BE-D4FA-4015-88C0-6CD37F9FC353}" presName="sibTrans" presStyleLbl="sibTrans2D1" presStyleIdx="1" presStyleCnt="7"/>
      <dgm:spPr/>
    </dgm:pt>
    <dgm:pt modelId="{CB80FD2E-C38F-4249-A8B4-D5500254C4ED}" type="pres">
      <dgm:prSet presAssocID="{5C3119BE-D4FA-4015-88C0-6CD37F9FC353}" presName="connectorText" presStyleLbl="sibTrans2D1" presStyleIdx="1" presStyleCnt="7"/>
      <dgm:spPr/>
    </dgm:pt>
    <dgm:pt modelId="{538D550D-F956-4858-ADFA-A966A0189122}" type="pres">
      <dgm:prSet presAssocID="{470FAC0E-EF87-4FBE-A024-62445B3B3A03}" presName="node" presStyleLbl="node1" presStyleIdx="2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31888730-C8B5-48FA-B38D-A85FC3D03212}" type="pres">
      <dgm:prSet presAssocID="{BA30F2CB-9B6B-4E0D-B67D-0C12BEECF898}" presName="sibTrans" presStyleLbl="sibTrans2D1" presStyleIdx="2" presStyleCnt="7"/>
      <dgm:spPr/>
    </dgm:pt>
    <dgm:pt modelId="{16CEA667-8738-45C9-BB7E-F92309A8498C}" type="pres">
      <dgm:prSet presAssocID="{BA30F2CB-9B6B-4E0D-B67D-0C12BEECF898}" presName="connectorText" presStyleLbl="sibTrans2D1" presStyleIdx="2" presStyleCnt="7"/>
      <dgm:spPr/>
    </dgm:pt>
    <dgm:pt modelId="{F3EAE737-B893-4B78-A258-D79C665B7988}" type="pres">
      <dgm:prSet presAssocID="{E9CECDE8-EB83-404F-924D-DA76F55EDA03}" presName="node" presStyleLbl="node1" presStyleIdx="3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A995EAC7-249C-462D-9C78-9F90779EBF94}" type="pres">
      <dgm:prSet presAssocID="{B02682BD-DECA-4D1D-AC15-0BA150A01C1E}" presName="sibTrans" presStyleLbl="sibTrans2D1" presStyleIdx="3" presStyleCnt="7"/>
      <dgm:spPr/>
    </dgm:pt>
    <dgm:pt modelId="{961E6644-39F0-40A3-9F9E-2AFE7C6C0069}" type="pres">
      <dgm:prSet presAssocID="{B02682BD-DECA-4D1D-AC15-0BA150A01C1E}" presName="connectorText" presStyleLbl="sibTrans2D1" presStyleIdx="3" presStyleCnt="7"/>
      <dgm:spPr/>
    </dgm:pt>
    <dgm:pt modelId="{781AC9E8-CA2B-4F6F-944A-5236893D9CE8}" type="pres">
      <dgm:prSet presAssocID="{D3B8838D-E588-4312-84E6-C58881661CDA}" presName="node" presStyleLbl="node1" presStyleIdx="4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23EEED72-B71F-4E9F-9880-E4E7F229E0AE}" type="pres">
      <dgm:prSet presAssocID="{E3A9593E-AD79-466E-AE33-7D74AA3290F0}" presName="sibTrans" presStyleLbl="sibTrans2D1" presStyleIdx="4" presStyleCnt="7"/>
      <dgm:spPr/>
    </dgm:pt>
    <dgm:pt modelId="{5AC7E29C-423E-43F8-9EA7-1968423A3476}" type="pres">
      <dgm:prSet presAssocID="{E3A9593E-AD79-466E-AE33-7D74AA3290F0}" presName="connectorText" presStyleLbl="sibTrans2D1" presStyleIdx="4" presStyleCnt="7"/>
      <dgm:spPr/>
    </dgm:pt>
    <dgm:pt modelId="{CED9B875-A40F-470D-B031-9E5683FAA88F}" type="pres">
      <dgm:prSet presAssocID="{D715812A-18AC-4F8B-B895-8F4F6D86488E}" presName="node" presStyleLbl="node1" presStyleIdx="5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1F5F47A7-122D-4C67-A3C0-47EF106BB179}" type="pres">
      <dgm:prSet presAssocID="{74D7E33B-C862-4CF6-A38B-5362C6D068B3}" presName="sibTrans" presStyleLbl="sibTrans2D1" presStyleIdx="5" presStyleCnt="7"/>
      <dgm:spPr/>
    </dgm:pt>
    <dgm:pt modelId="{CC01D901-491C-46A3-8708-AD8233E964A2}" type="pres">
      <dgm:prSet presAssocID="{74D7E33B-C862-4CF6-A38B-5362C6D068B3}" presName="connectorText" presStyleLbl="sibTrans2D1" presStyleIdx="5" presStyleCnt="7"/>
      <dgm:spPr/>
    </dgm:pt>
    <dgm:pt modelId="{5EC0AEB0-2F27-482A-8DEB-9B249B1F2752}" type="pres">
      <dgm:prSet presAssocID="{228C1DB0-DAE4-464C-8CCA-0083EDF5A206}" presName="node" presStyleLbl="node1" presStyleIdx="6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  <dgm:pt modelId="{D22B23A0-1256-4657-8F51-07D2B79A5723}" type="pres">
      <dgm:prSet presAssocID="{E4474F49-7AA8-49AF-A60C-8E5AEE24CC00}" presName="sibTrans" presStyleLbl="sibTrans2D1" presStyleIdx="6" presStyleCnt="7"/>
      <dgm:spPr/>
    </dgm:pt>
    <dgm:pt modelId="{ABD4A43E-8D74-40C8-9632-E27B41D3BCE7}" type="pres">
      <dgm:prSet presAssocID="{E4474F49-7AA8-49AF-A60C-8E5AEE24CC00}" presName="connectorText" presStyleLbl="sibTrans2D1" presStyleIdx="6" presStyleCnt="7"/>
      <dgm:spPr/>
    </dgm:pt>
    <dgm:pt modelId="{C8E0CBB0-0312-4EC4-853A-39106D4F9597}" type="pres">
      <dgm:prSet presAssocID="{C71500B1-55CC-4961-81A4-A308737135CD}" presName="node" presStyleLbl="node1" presStyleIdx="7" presStyleCnt="8" custScaleX="57115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E6696301-20B7-481E-A0F6-7D75692B7EF0}" type="presOf" srcId="{31963C49-FCE9-4CCF-9F7E-12FDB7CDF715}" destId="{DA7E36FD-5528-4454-B7B9-421A27CB81D1}" srcOrd="0" destOrd="0" presId="urn:microsoft.com/office/officeart/2005/8/layout/process2"/>
    <dgm:cxn modelId="{34651804-19F2-49BC-AA5B-495703EFDDF0}" srcId="{56D9B279-1F63-49C1-9284-0B2DCCACA665}" destId="{31963C49-FCE9-4CCF-9F7E-12FDB7CDF715}" srcOrd="0" destOrd="0" parTransId="{FA0D5F02-8246-4441-88D4-6A21F30C75CF}" sibTransId="{48803188-A61B-4D89-A659-995A58BECA85}"/>
    <dgm:cxn modelId="{4989A40B-D308-4E6A-ADB2-A9616B96A9CE}" srcId="{56D9B279-1F63-49C1-9284-0B2DCCACA665}" destId="{D715812A-18AC-4F8B-B895-8F4F6D86488E}" srcOrd="5" destOrd="0" parTransId="{698D80CE-1C7F-4A1E-9FC2-0FEA3583CD9A}" sibTransId="{74D7E33B-C862-4CF6-A38B-5362C6D068B3}"/>
    <dgm:cxn modelId="{66242012-444A-4971-8786-0D5ED04023EC}" srcId="{56D9B279-1F63-49C1-9284-0B2DCCACA665}" destId="{E9CECDE8-EB83-404F-924D-DA76F55EDA03}" srcOrd="3" destOrd="0" parTransId="{4D65AC59-95A0-4F37-B876-470D9EBB7FB5}" sibTransId="{B02682BD-DECA-4D1D-AC15-0BA150A01C1E}"/>
    <dgm:cxn modelId="{5E34661A-A4BA-4544-9ED7-01C2B4E0473B}" srcId="{56D9B279-1F63-49C1-9284-0B2DCCACA665}" destId="{470FAC0E-EF87-4FBE-A024-62445B3B3A03}" srcOrd="2" destOrd="0" parTransId="{CCDFBF28-1F5C-49DC-96B1-EA429A694A16}" sibTransId="{BA30F2CB-9B6B-4E0D-B67D-0C12BEECF898}"/>
    <dgm:cxn modelId="{AC70992D-040F-4636-AB6C-FEF03615D48A}" type="presOf" srcId="{48803188-A61B-4D89-A659-995A58BECA85}" destId="{A2380BCC-54F0-42C4-BD0E-894A6A312FD4}" srcOrd="1" destOrd="0" presId="urn:microsoft.com/office/officeart/2005/8/layout/process2"/>
    <dgm:cxn modelId="{9CEF5F31-492F-4F12-93B1-153E10429009}" type="presOf" srcId="{48803188-A61B-4D89-A659-995A58BECA85}" destId="{C3085CC4-C28B-4BEC-81F9-CD1154ED309F}" srcOrd="0" destOrd="0" presId="urn:microsoft.com/office/officeart/2005/8/layout/process2"/>
    <dgm:cxn modelId="{F9682937-C26C-4BFF-8A6B-719B8D2BA01E}" type="presOf" srcId="{C71500B1-55CC-4961-81A4-A308737135CD}" destId="{C8E0CBB0-0312-4EC4-853A-39106D4F9597}" srcOrd="0" destOrd="0" presId="urn:microsoft.com/office/officeart/2005/8/layout/process2"/>
    <dgm:cxn modelId="{56B1003B-733F-4B96-AFDF-E0B586164E0B}" type="presOf" srcId="{D3B8838D-E588-4312-84E6-C58881661CDA}" destId="{781AC9E8-CA2B-4F6F-944A-5236893D9CE8}" srcOrd="0" destOrd="0" presId="urn:microsoft.com/office/officeart/2005/8/layout/process2"/>
    <dgm:cxn modelId="{94DE673B-D5D6-4412-963D-F1AA581D6BE7}" srcId="{56D9B279-1F63-49C1-9284-0B2DCCACA665}" destId="{C4DAB116-1184-4C9F-BBD3-9008D548AF4A}" srcOrd="1" destOrd="0" parTransId="{9257562E-EAA2-440F-86CB-FCFDE6F96F92}" sibTransId="{5C3119BE-D4FA-4015-88C0-6CD37F9FC353}"/>
    <dgm:cxn modelId="{9BF4573C-470A-4FDE-802C-673838AAF6CC}" srcId="{56D9B279-1F63-49C1-9284-0B2DCCACA665}" destId="{D3B8838D-E588-4312-84E6-C58881661CDA}" srcOrd="4" destOrd="0" parTransId="{DFBD525C-501C-4BAB-A960-BF2D6AA2AC2D}" sibTransId="{E3A9593E-AD79-466E-AE33-7D74AA3290F0}"/>
    <dgm:cxn modelId="{08E0FE3D-9D3F-4E5C-87A9-8F39EBDAED9E}" type="presOf" srcId="{E9CECDE8-EB83-404F-924D-DA76F55EDA03}" destId="{F3EAE737-B893-4B78-A258-D79C665B7988}" srcOrd="0" destOrd="0" presId="urn:microsoft.com/office/officeart/2005/8/layout/process2"/>
    <dgm:cxn modelId="{54769854-A2CC-41A9-B21F-03B5879FC15D}" type="presOf" srcId="{BA30F2CB-9B6B-4E0D-B67D-0C12BEECF898}" destId="{16CEA667-8738-45C9-BB7E-F92309A8498C}" srcOrd="1" destOrd="0" presId="urn:microsoft.com/office/officeart/2005/8/layout/process2"/>
    <dgm:cxn modelId="{2DC67E5A-36A7-4634-ABFA-411482F1145B}" type="presOf" srcId="{C4DAB116-1184-4C9F-BBD3-9008D548AF4A}" destId="{7FC1435D-440B-4CA6-B5CC-C082796A1CCF}" srcOrd="0" destOrd="0" presId="urn:microsoft.com/office/officeart/2005/8/layout/process2"/>
    <dgm:cxn modelId="{B3AFBD70-B0D9-4691-B3B5-09680B405756}" type="presOf" srcId="{470FAC0E-EF87-4FBE-A024-62445B3B3A03}" destId="{538D550D-F956-4858-ADFA-A966A0189122}" srcOrd="0" destOrd="0" presId="urn:microsoft.com/office/officeart/2005/8/layout/process2"/>
    <dgm:cxn modelId="{5BDD2678-3C48-4AAC-B30D-B68CF46BAC4A}" type="presOf" srcId="{74D7E33B-C862-4CF6-A38B-5362C6D068B3}" destId="{CC01D901-491C-46A3-8708-AD8233E964A2}" srcOrd="1" destOrd="0" presId="urn:microsoft.com/office/officeart/2005/8/layout/process2"/>
    <dgm:cxn modelId="{907A888D-25A1-4247-9400-2154BFBAC88B}" type="presOf" srcId="{E4474F49-7AA8-49AF-A60C-8E5AEE24CC00}" destId="{ABD4A43E-8D74-40C8-9632-E27B41D3BCE7}" srcOrd="1" destOrd="0" presId="urn:microsoft.com/office/officeart/2005/8/layout/process2"/>
    <dgm:cxn modelId="{D2513990-DBB4-4B26-927D-73102968B730}" srcId="{56D9B279-1F63-49C1-9284-0B2DCCACA665}" destId="{228C1DB0-DAE4-464C-8CCA-0083EDF5A206}" srcOrd="6" destOrd="0" parTransId="{D9EBA24D-763E-4F35-AA6F-8A39E34E9375}" sibTransId="{E4474F49-7AA8-49AF-A60C-8E5AEE24CC00}"/>
    <dgm:cxn modelId="{5524E390-CC9A-45E0-981B-10B18180AF8E}" type="presOf" srcId="{E3A9593E-AD79-466E-AE33-7D74AA3290F0}" destId="{5AC7E29C-423E-43F8-9EA7-1968423A3476}" srcOrd="1" destOrd="0" presId="urn:microsoft.com/office/officeart/2005/8/layout/process2"/>
    <dgm:cxn modelId="{B338FC9B-6674-447E-AAB5-44CAD060D858}" srcId="{56D9B279-1F63-49C1-9284-0B2DCCACA665}" destId="{C71500B1-55CC-4961-81A4-A308737135CD}" srcOrd="7" destOrd="0" parTransId="{5983849E-31CD-44B5-8F8F-656660820A27}" sibTransId="{68B756CF-68A3-47DD-A3B8-6CBF24E172B7}"/>
    <dgm:cxn modelId="{2DCA3B9C-1E6E-40EB-A1C7-DEE4AD693F54}" type="presOf" srcId="{5C3119BE-D4FA-4015-88C0-6CD37F9FC353}" destId="{F59B0CA8-AA97-4F2C-93E9-6D8F1B294CB8}" srcOrd="0" destOrd="0" presId="urn:microsoft.com/office/officeart/2005/8/layout/process2"/>
    <dgm:cxn modelId="{CF949AA2-9BAD-45C0-A81D-C96EFEF92CA3}" type="presOf" srcId="{D715812A-18AC-4F8B-B895-8F4F6D86488E}" destId="{CED9B875-A40F-470D-B031-9E5683FAA88F}" srcOrd="0" destOrd="0" presId="urn:microsoft.com/office/officeart/2005/8/layout/process2"/>
    <dgm:cxn modelId="{F4CB40A6-0912-4356-A7D5-EE3A6199822E}" type="presOf" srcId="{BA30F2CB-9B6B-4E0D-B67D-0C12BEECF898}" destId="{31888730-C8B5-48FA-B38D-A85FC3D03212}" srcOrd="0" destOrd="0" presId="urn:microsoft.com/office/officeart/2005/8/layout/process2"/>
    <dgm:cxn modelId="{4819A3B1-0357-4491-A50A-27B53AE9C0B5}" type="presOf" srcId="{E3A9593E-AD79-466E-AE33-7D74AA3290F0}" destId="{23EEED72-B71F-4E9F-9880-E4E7F229E0AE}" srcOrd="0" destOrd="0" presId="urn:microsoft.com/office/officeart/2005/8/layout/process2"/>
    <dgm:cxn modelId="{823934B2-5CCE-4519-9B1D-C1D909B55FE3}" type="presOf" srcId="{B02682BD-DECA-4D1D-AC15-0BA150A01C1E}" destId="{961E6644-39F0-40A3-9F9E-2AFE7C6C0069}" srcOrd="1" destOrd="0" presId="urn:microsoft.com/office/officeart/2005/8/layout/process2"/>
    <dgm:cxn modelId="{97EC33B4-0E7A-45D1-9EEB-F9194E49C396}" type="presOf" srcId="{E4474F49-7AA8-49AF-A60C-8E5AEE24CC00}" destId="{D22B23A0-1256-4657-8F51-07D2B79A5723}" srcOrd="0" destOrd="0" presId="urn:microsoft.com/office/officeart/2005/8/layout/process2"/>
    <dgm:cxn modelId="{F07501D8-CE85-4944-92A9-18F7E3D1D414}" type="presOf" srcId="{5C3119BE-D4FA-4015-88C0-6CD37F9FC353}" destId="{CB80FD2E-C38F-4249-A8B4-D5500254C4ED}" srcOrd="1" destOrd="0" presId="urn:microsoft.com/office/officeart/2005/8/layout/process2"/>
    <dgm:cxn modelId="{7A3588E1-1C83-4CFD-A8EA-787950F1E95C}" type="presOf" srcId="{56D9B279-1F63-49C1-9284-0B2DCCACA665}" destId="{C2378715-672D-4ABF-AE48-039097791DDD}" srcOrd="0" destOrd="0" presId="urn:microsoft.com/office/officeart/2005/8/layout/process2"/>
    <dgm:cxn modelId="{9F6B08E6-B031-47D4-918A-3FADF56D96C7}" type="presOf" srcId="{74D7E33B-C862-4CF6-A38B-5362C6D068B3}" destId="{1F5F47A7-122D-4C67-A3C0-47EF106BB179}" srcOrd="0" destOrd="0" presId="urn:microsoft.com/office/officeart/2005/8/layout/process2"/>
    <dgm:cxn modelId="{77DCFBE7-71D1-4194-86D8-AF646D293B0D}" type="presOf" srcId="{B02682BD-DECA-4D1D-AC15-0BA150A01C1E}" destId="{A995EAC7-249C-462D-9C78-9F90779EBF94}" srcOrd="0" destOrd="0" presId="urn:microsoft.com/office/officeart/2005/8/layout/process2"/>
    <dgm:cxn modelId="{42F97DF5-D55A-4539-BCD9-479792FA7090}" type="presOf" srcId="{228C1DB0-DAE4-464C-8CCA-0083EDF5A206}" destId="{5EC0AEB0-2F27-482A-8DEB-9B249B1F2752}" srcOrd="0" destOrd="0" presId="urn:microsoft.com/office/officeart/2005/8/layout/process2"/>
    <dgm:cxn modelId="{FA6A9B32-412B-4D17-A075-1331E46119C9}" type="presParOf" srcId="{C2378715-672D-4ABF-AE48-039097791DDD}" destId="{DA7E36FD-5528-4454-B7B9-421A27CB81D1}" srcOrd="0" destOrd="0" presId="urn:microsoft.com/office/officeart/2005/8/layout/process2"/>
    <dgm:cxn modelId="{E9454963-02C6-4A40-8D9D-1F2CCF401636}" type="presParOf" srcId="{C2378715-672D-4ABF-AE48-039097791DDD}" destId="{C3085CC4-C28B-4BEC-81F9-CD1154ED309F}" srcOrd="1" destOrd="0" presId="urn:microsoft.com/office/officeart/2005/8/layout/process2"/>
    <dgm:cxn modelId="{49048550-624F-4749-A65D-FF7582B6F43F}" type="presParOf" srcId="{C3085CC4-C28B-4BEC-81F9-CD1154ED309F}" destId="{A2380BCC-54F0-42C4-BD0E-894A6A312FD4}" srcOrd="0" destOrd="0" presId="urn:microsoft.com/office/officeart/2005/8/layout/process2"/>
    <dgm:cxn modelId="{0C10CBCD-B089-4F70-9765-7701EB3B98AD}" type="presParOf" srcId="{C2378715-672D-4ABF-AE48-039097791DDD}" destId="{7FC1435D-440B-4CA6-B5CC-C082796A1CCF}" srcOrd="2" destOrd="0" presId="urn:microsoft.com/office/officeart/2005/8/layout/process2"/>
    <dgm:cxn modelId="{6500380C-BF5A-4204-863D-98CF58AE2318}" type="presParOf" srcId="{C2378715-672D-4ABF-AE48-039097791DDD}" destId="{F59B0CA8-AA97-4F2C-93E9-6D8F1B294CB8}" srcOrd="3" destOrd="0" presId="urn:microsoft.com/office/officeart/2005/8/layout/process2"/>
    <dgm:cxn modelId="{E22A553E-A899-4198-BFC5-C8FFF606DBAD}" type="presParOf" srcId="{F59B0CA8-AA97-4F2C-93E9-6D8F1B294CB8}" destId="{CB80FD2E-C38F-4249-A8B4-D5500254C4ED}" srcOrd="0" destOrd="0" presId="urn:microsoft.com/office/officeart/2005/8/layout/process2"/>
    <dgm:cxn modelId="{DBEB087E-53D6-4265-A320-8D66B5288531}" type="presParOf" srcId="{C2378715-672D-4ABF-AE48-039097791DDD}" destId="{538D550D-F956-4858-ADFA-A966A0189122}" srcOrd="4" destOrd="0" presId="urn:microsoft.com/office/officeart/2005/8/layout/process2"/>
    <dgm:cxn modelId="{FBF88D98-26DC-4010-8FFE-9FDD6C0A6F7C}" type="presParOf" srcId="{C2378715-672D-4ABF-AE48-039097791DDD}" destId="{31888730-C8B5-48FA-B38D-A85FC3D03212}" srcOrd="5" destOrd="0" presId="urn:microsoft.com/office/officeart/2005/8/layout/process2"/>
    <dgm:cxn modelId="{6ED4E6B7-2EFA-42E0-BD18-5D5EF11D7BC3}" type="presParOf" srcId="{31888730-C8B5-48FA-B38D-A85FC3D03212}" destId="{16CEA667-8738-45C9-BB7E-F92309A8498C}" srcOrd="0" destOrd="0" presId="urn:microsoft.com/office/officeart/2005/8/layout/process2"/>
    <dgm:cxn modelId="{6D776362-6CDE-4B83-8959-1AFFB00450C7}" type="presParOf" srcId="{C2378715-672D-4ABF-AE48-039097791DDD}" destId="{F3EAE737-B893-4B78-A258-D79C665B7988}" srcOrd="6" destOrd="0" presId="urn:microsoft.com/office/officeart/2005/8/layout/process2"/>
    <dgm:cxn modelId="{214CD0D5-18BB-4D68-AFB3-BF07F6AC84F8}" type="presParOf" srcId="{C2378715-672D-4ABF-AE48-039097791DDD}" destId="{A995EAC7-249C-462D-9C78-9F90779EBF94}" srcOrd="7" destOrd="0" presId="urn:microsoft.com/office/officeart/2005/8/layout/process2"/>
    <dgm:cxn modelId="{08AF141F-4946-4CC9-AFB7-9120B615EE55}" type="presParOf" srcId="{A995EAC7-249C-462D-9C78-9F90779EBF94}" destId="{961E6644-39F0-40A3-9F9E-2AFE7C6C0069}" srcOrd="0" destOrd="0" presId="urn:microsoft.com/office/officeart/2005/8/layout/process2"/>
    <dgm:cxn modelId="{02656018-B5B4-49C2-8F6D-84C1AFA15CDB}" type="presParOf" srcId="{C2378715-672D-4ABF-AE48-039097791DDD}" destId="{781AC9E8-CA2B-4F6F-944A-5236893D9CE8}" srcOrd="8" destOrd="0" presId="urn:microsoft.com/office/officeart/2005/8/layout/process2"/>
    <dgm:cxn modelId="{9AC2D093-0813-4C82-A889-BA444D934424}" type="presParOf" srcId="{C2378715-672D-4ABF-AE48-039097791DDD}" destId="{23EEED72-B71F-4E9F-9880-E4E7F229E0AE}" srcOrd="9" destOrd="0" presId="urn:microsoft.com/office/officeart/2005/8/layout/process2"/>
    <dgm:cxn modelId="{9B02CAF9-FB36-412E-9450-11A8C26D5D28}" type="presParOf" srcId="{23EEED72-B71F-4E9F-9880-E4E7F229E0AE}" destId="{5AC7E29C-423E-43F8-9EA7-1968423A3476}" srcOrd="0" destOrd="0" presId="urn:microsoft.com/office/officeart/2005/8/layout/process2"/>
    <dgm:cxn modelId="{E805F859-9A7F-4565-8888-3387A8BE48E9}" type="presParOf" srcId="{C2378715-672D-4ABF-AE48-039097791DDD}" destId="{CED9B875-A40F-470D-B031-9E5683FAA88F}" srcOrd="10" destOrd="0" presId="urn:microsoft.com/office/officeart/2005/8/layout/process2"/>
    <dgm:cxn modelId="{77653FBC-81C4-4D08-A246-D3C000FB88C2}" type="presParOf" srcId="{C2378715-672D-4ABF-AE48-039097791DDD}" destId="{1F5F47A7-122D-4C67-A3C0-47EF106BB179}" srcOrd="11" destOrd="0" presId="urn:microsoft.com/office/officeart/2005/8/layout/process2"/>
    <dgm:cxn modelId="{02F36076-3E75-4F70-9F49-56C18B1669A8}" type="presParOf" srcId="{1F5F47A7-122D-4C67-A3C0-47EF106BB179}" destId="{CC01D901-491C-46A3-8708-AD8233E964A2}" srcOrd="0" destOrd="0" presId="urn:microsoft.com/office/officeart/2005/8/layout/process2"/>
    <dgm:cxn modelId="{77630C58-4747-4859-86FE-6302F88B8DA5}" type="presParOf" srcId="{C2378715-672D-4ABF-AE48-039097791DDD}" destId="{5EC0AEB0-2F27-482A-8DEB-9B249B1F2752}" srcOrd="12" destOrd="0" presId="urn:microsoft.com/office/officeart/2005/8/layout/process2"/>
    <dgm:cxn modelId="{E5F33DD2-A080-4479-9146-F4059CC59F50}" type="presParOf" srcId="{C2378715-672D-4ABF-AE48-039097791DDD}" destId="{D22B23A0-1256-4657-8F51-07D2B79A5723}" srcOrd="13" destOrd="0" presId="urn:microsoft.com/office/officeart/2005/8/layout/process2"/>
    <dgm:cxn modelId="{AC937739-2FAA-4CA4-8A2F-8C913F0AF2A5}" type="presParOf" srcId="{D22B23A0-1256-4657-8F51-07D2B79A5723}" destId="{ABD4A43E-8D74-40C8-9632-E27B41D3BCE7}" srcOrd="0" destOrd="0" presId="urn:microsoft.com/office/officeart/2005/8/layout/process2"/>
    <dgm:cxn modelId="{CCAB8551-3A72-4B39-B0A4-F172F9DB0FA0}" type="presParOf" srcId="{C2378715-672D-4ABF-AE48-039097791DDD}" destId="{C8E0CBB0-0312-4EC4-853A-39106D4F9597}" srcOrd="14" destOrd="0" presId="urn:microsoft.com/office/officeart/2005/8/layout/process2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B98BE-83DD-D540-A563-74B7CB1CF90C}">
      <dsp:nvSpPr>
        <dsp:cNvPr id="0" name=""/>
        <dsp:cNvSpPr/>
      </dsp:nvSpPr>
      <dsp:spPr>
        <a:xfrm>
          <a:off x="2821781" y="1830"/>
          <a:ext cx="2484437" cy="1614884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900" kern="1200" dirty="0">
              <a:latin typeface="Assistant" pitchFamily="2" charset="-79"/>
              <a:cs typeface="Assistant" pitchFamily="2" charset="-79"/>
            </a:rPr>
            <a:t>השלם את המשימה</a:t>
          </a:r>
          <a:endParaRPr lang="en-US" sz="3900" kern="1200" dirty="0">
            <a:latin typeface="Assistant" pitchFamily="2" charset="-79"/>
            <a:cs typeface="Assistant" pitchFamily="2" charset="-79"/>
          </a:endParaRPr>
        </a:p>
      </dsp:txBody>
      <dsp:txXfrm>
        <a:off x="2821781" y="1830"/>
        <a:ext cx="2484437" cy="1614884"/>
      </dsp:txXfrm>
    </dsp:sp>
    <dsp:sp modelId="{7CB15A24-C1CF-3B45-9A5A-472D558BC44F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28575" cap="flat" cmpd="sng" algn="ctr">
          <a:solidFill>
            <a:prstClr val="black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79620-33D7-F14D-8C1A-F66A50FC9DDC}">
      <dsp:nvSpPr>
        <dsp:cNvPr id="0" name=""/>
        <dsp:cNvSpPr/>
      </dsp:nvSpPr>
      <dsp:spPr>
        <a:xfrm>
          <a:off x="4687819" y="3233904"/>
          <a:ext cx="2484437" cy="1614884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900" kern="1200" dirty="0">
              <a:latin typeface="Assistant" pitchFamily="2" charset="-79"/>
              <a:cs typeface="Assistant" pitchFamily="2" charset="-79"/>
            </a:rPr>
            <a:t>מנע פציעות נוספות</a:t>
          </a:r>
          <a:endParaRPr lang="en-US" sz="3900" kern="1200" dirty="0">
            <a:latin typeface="Assistant" pitchFamily="2" charset="-79"/>
            <a:cs typeface="Assistant" pitchFamily="2" charset="-79"/>
          </a:endParaRPr>
        </a:p>
      </dsp:txBody>
      <dsp:txXfrm>
        <a:off x="4687819" y="3233904"/>
        <a:ext cx="2484437" cy="1614884"/>
      </dsp:txXfrm>
    </dsp:sp>
    <dsp:sp modelId="{0AD19951-6B07-DB47-82A9-791FF3756055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B0BB1-7E4A-D544-B1A8-00A0CD399409}">
      <dsp:nvSpPr>
        <dsp:cNvPr id="0" name=""/>
        <dsp:cNvSpPr/>
      </dsp:nvSpPr>
      <dsp:spPr>
        <a:xfrm>
          <a:off x="955742" y="3233904"/>
          <a:ext cx="2484437" cy="1614884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900" kern="1200" dirty="0">
              <a:latin typeface="Assistant" pitchFamily="2" charset="-79"/>
              <a:cs typeface="Assistant" pitchFamily="2" charset="-79"/>
            </a:rPr>
            <a:t>טפל בפצוע</a:t>
          </a:r>
          <a:endParaRPr lang="en-US" sz="3900" kern="1200" dirty="0">
            <a:latin typeface="Assistant" pitchFamily="2" charset="-79"/>
            <a:cs typeface="Assistant" pitchFamily="2" charset="-79"/>
          </a:endParaRPr>
        </a:p>
      </dsp:txBody>
      <dsp:txXfrm>
        <a:off x="955742" y="3233904"/>
        <a:ext cx="2484437" cy="1614884"/>
      </dsp:txXfrm>
    </dsp:sp>
    <dsp:sp modelId="{B9F534DE-D9A0-6743-B9AD-B81E2822577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E36FD-5528-4454-B7B9-421A27CB81D1}">
      <dsp:nvSpPr>
        <dsp:cNvPr id="0" name=""/>
        <dsp:cNvSpPr/>
      </dsp:nvSpPr>
      <dsp:spPr>
        <a:xfrm>
          <a:off x="0" y="4840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latin typeface="Assistant" pitchFamily="2" charset="-79"/>
              <a:cs typeface="Assistant" pitchFamily="2" charset="-79"/>
            </a:rPr>
            <a:t>השב באש | תפוס מחסה | השג עליונות באש | העבר דיווח ראשוני</a:t>
          </a:r>
          <a:endParaRPr lang="en-US" sz="1800" kern="1200" dirty="0">
            <a:latin typeface="Assistant" pitchFamily="2" charset="-79"/>
            <a:cs typeface="Assistant" pitchFamily="2" charset="-79"/>
          </a:endParaRPr>
        </a:p>
      </dsp:txBody>
      <dsp:txXfrm>
        <a:off x="0" y="4840"/>
        <a:ext cx="5992495" cy="574016"/>
      </dsp:txXfrm>
    </dsp:sp>
    <dsp:sp modelId="{C3085CC4-C28B-4BEC-81F9-CD1154ED309F}">
      <dsp:nvSpPr>
        <dsp:cNvPr id="0" name=""/>
        <dsp:cNvSpPr/>
      </dsp:nvSpPr>
      <dsp:spPr>
        <a:xfrm rot="5400000">
          <a:off x="2888619" y="593206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614732"/>
        <a:ext cx="154985" cy="150679"/>
      </dsp:txXfrm>
    </dsp:sp>
    <dsp:sp modelId="{7FC1435D-440B-4CA6-B5CC-C082796A1CCF}">
      <dsp:nvSpPr>
        <dsp:cNvPr id="0" name=""/>
        <dsp:cNvSpPr/>
      </dsp:nvSpPr>
      <dsp:spPr>
        <a:xfrm>
          <a:off x="0" y="865864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latin typeface="Assistant" pitchFamily="2" charset="-79"/>
              <a:cs typeface="Assistant" pitchFamily="2" charset="-79"/>
            </a:rPr>
            <a:t>הבא את הפצוע למחסה</a:t>
          </a:r>
          <a:endParaRPr lang="en-US" sz="1800" kern="1200" dirty="0">
            <a:latin typeface="Assistant" pitchFamily="2" charset="-79"/>
            <a:cs typeface="Assistant" pitchFamily="2" charset="-79"/>
          </a:endParaRPr>
        </a:p>
      </dsp:txBody>
      <dsp:txXfrm>
        <a:off x="0" y="865864"/>
        <a:ext cx="5992495" cy="574016"/>
      </dsp:txXfrm>
    </dsp:sp>
    <dsp:sp modelId="{F59B0CA8-AA97-4F2C-93E9-6D8F1B294CB8}">
      <dsp:nvSpPr>
        <dsp:cNvPr id="0" name=""/>
        <dsp:cNvSpPr/>
      </dsp:nvSpPr>
      <dsp:spPr>
        <a:xfrm rot="5400000">
          <a:off x="2888619" y="1454230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1475756"/>
        <a:ext cx="154985" cy="150679"/>
      </dsp:txXfrm>
    </dsp:sp>
    <dsp:sp modelId="{538D550D-F956-4858-ADFA-A966A0189122}">
      <dsp:nvSpPr>
        <dsp:cNvPr id="0" name=""/>
        <dsp:cNvSpPr/>
      </dsp:nvSpPr>
      <dsp:spPr>
        <a:xfrm>
          <a:off x="0" y="1726888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>
              <a:latin typeface="Assistant" pitchFamily="2" charset="-79"/>
              <a:cs typeface="Assistant" pitchFamily="2" charset="-79"/>
            </a:rPr>
            <a:t>עצור דימומים פורצים</a:t>
          </a: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>
        <a:off x="0" y="1726888"/>
        <a:ext cx="5992495" cy="574016"/>
      </dsp:txXfrm>
    </dsp:sp>
    <dsp:sp modelId="{31888730-C8B5-48FA-B38D-A85FC3D03212}">
      <dsp:nvSpPr>
        <dsp:cNvPr id="0" name=""/>
        <dsp:cNvSpPr/>
      </dsp:nvSpPr>
      <dsp:spPr>
        <a:xfrm rot="5400000">
          <a:off x="2888619" y="2315254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2336780"/>
        <a:ext cx="154985" cy="150679"/>
      </dsp:txXfrm>
    </dsp:sp>
    <dsp:sp modelId="{F3EAE737-B893-4B78-A258-D79C665B7988}">
      <dsp:nvSpPr>
        <dsp:cNvPr id="0" name=""/>
        <dsp:cNvSpPr/>
      </dsp:nvSpPr>
      <dsp:spPr>
        <a:xfrm>
          <a:off x="0" y="2587912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>
              <a:latin typeface="Assistant" pitchFamily="2" charset="-79"/>
              <a:cs typeface="Assistant" pitchFamily="2" charset="-79"/>
            </a:rPr>
            <a:t>העבר דיווח אג"מי</a:t>
          </a: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>
        <a:off x="0" y="2587912"/>
        <a:ext cx="5992495" cy="574016"/>
      </dsp:txXfrm>
    </dsp:sp>
    <dsp:sp modelId="{A995EAC7-249C-462D-9C78-9F90779EBF94}">
      <dsp:nvSpPr>
        <dsp:cNvPr id="0" name=""/>
        <dsp:cNvSpPr/>
      </dsp:nvSpPr>
      <dsp:spPr>
        <a:xfrm rot="5400000">
          <a:off x="2888619" y="3176278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3197804"/>
        <a:ext cx="154985" cy="150679"/>
      </dsp:txXfrm>
    </dsp:sp>
    <dsp:sp modelId="{781AC9E8-CA2B-4F6F-944A-5236893D9CE8}">
      <dsp:nvSpPr>
        <dsp:cNvPr id="0" name=""/>
        <dsp:cNvSpPr/>
      </dsp:nvSpPr>
      <dsp:spPr>
        <a:xfrm>
          <a:off x="0" y="3448936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latin typeface="Assistant" pitchFamily="2" charset="-79"/>
              <a:cs typeface="Assistant" pitchFamily="2" charset="-79"/>
            </a:rPr>
            <a:t>שמור על נתיב אוויר | מחוסר הכרה – השכב </a:t>
          </a:r>
          <a:r>
            <a:rPr lang="he-IL" sz="1800" kern="1200" dirty="0" err="1">
              <a:latin typeface="Assistant" pitchFamily="2" charset="-79"/>
              <a:cs typeface="Assistant" pitchFamily="2" charset="-79"/>
            </a:rPr>
            <a:t>בחש״י</a:t>
          </a:r>
          <a:endParaRPr lang="he-IL" sz="1800" kern="1200" dirty="0">
            <a:latin typeface="Assistant" pitchFamily="2" charset="-79"/>
            <a:cs typeface="Assistant" pitchFamily="2" charset="-79"/>
          </a:endParaRPr>
        </a:p>
      </dsp:txBody>
      <dsp:txXfrm>
        <a:off x="0" y="3448936"/>
        <a:ext cx="5992495" cy="574016"/>
      </dsp:txXfrm>
    </dsp:sp>
    <dsp:sp modelId="{23EEED72-B71F-4E9F-9880-E4E7F229E0AE}">
      <dsp:nvSpPr>
        <dsp:cNvPr id="0" name=""/>
        <dsp:cNvSpPr/>
      </dsp:nvSpPr>
      <dsp:spPr>
        <a:xfrm rot="5400000">
          <a:off x="2888619" y="4037302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4058828"/>
        <a:ext cx="154985" cy="150679"/>
      </dsp:txXfrm>
    </dsp:sp>
    <dsp:sp modelId="{CED9B875-A40F-470D-B031-9E5683FAA88F}">
      <dsp:nvSpPr>
        <dsp:cNvPr id="0" name=""/>
        <dsp:cNvSpPr/>
      </dsp:nvSpPr>
      <dsp:spPr>
        <a:xfrm>
          <a:off x="0" y="4309960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latin typeface="Assistant" pitchFamily="2" charset="-79"/>
              <a:cs typeface="Assistant" pitchFamily="2" charset="-79"/>
            </a:rPr>
            <a:t>המשך לחימה | השלם את המשימה | פנה את הפצוע לנקודת טיפול</a:t>
          </a:r>
          <a:endParaRPr lang="en-US" sz="1800" kern="1200" dirty="0">
            <a:latin typeface="Assistant" pitchFamily="2" charset="-79"/>
            <a:cs typeface="Assistant" pitchFamily="2" charset="-79"/>
          </a:endParaRPr>
        </a:p>
      </dsp:txBody>
      <dsp:txXfrm>
        <a:off x="0" y="4309960"/>
        <a:ext cx="5992495" cy="574016"/>
      </dsp:txXfrm>
    </dsp:sp>
    <dsp:sp modelId="{1F5F47A7-122D-4C67-A3C0-47EF106BB179}">
      <dsp:nvSpPr>
        <dsp:cNvPr id="0" name=""/>
        <dsp:cNvSpPr/>
      </dsp:nvSpPr>
      <dsp:spPr>
        <a:xfrm rot="5400000">
          <a:off x="2888619" y="4898326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4919852"/>
        <a:ext cx="154985" cy="150679"/>
      </dsp:txXfrm>
    </dsp:sp>
    <dsp:sp modelId="{5EC0AEB0-2F27-482A-8DEB-9B249B1F2752}">
      <dsp:nvSpPr>
        <dsp:cNvPr id="0" name=""/>
        <dsp:cNvSpPr/>
      </dsp:nvSpPr>
      <dsp:spPr>
        <a:xfrm>
          <a:off x="0" y="5170984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latin typeface="Assistant" pitchFamily="2" charset="-79"/>
              <a:cs typeface="Assistant" pitchFamily="2" charset="-79"/>
            </a:rPr>
            <a:t>טפל באופן סדור בשטח</a:t>
          </a:r>
          <a:endParaRPr lang="en-US" sz="1800" kern="1200" dirty="0">
            <a:latin typeface="Assistant" pitchFamily="2" charset="-79"/>
            <a:cs typeface="Assistant" pitchFamily="2" charset="-79"/>
          </a:endParaRPr>
        </a:p>
      </dsp:txBody>
      <dsp:txXfrm>
        <a:off x="0" y="5170984"/>
        <a:ext cx="5992495" cy="574016"/>
      </dsp:txXfrm>
    </dsp:sp>
    <dsp:sp modelId="{D22B23A0-1256-4657-8F51-07D2B79A5723}">
      <dsp:nvSpPr>
        <dsp:cNvPr id="0" name=""/>
        <dsp:cNvSpPr/>
      </dsp:nvSpPr>
      <dsp:spPr>
        <a:xfrm rot="5400000">
          <a:off x="2888619" y="5759350"/>
          <a:ext cx="215256" cy="258307"/>
        </a:xfrm>
        <a:prstGeom prst="rightArrow">
          <a:avLst>
            <a:gd name="adj1" fmla="val 60000"/>
            <a:gd name="adj2" fmla="val 50000"/>
          </a:avLst>
        </a:prstGeom>
        <a:solidFill>
          <a:srgbClr val="F89C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Assistant" pitchFamily="2" charset="-79"/>
            <a:cs typeface="Assistant" pitchFamily="2" charset="-79"/>
          </a:endParaRPr>
        </a:p>
      </dsp:txBody>
      <dsp:txXfrm rot="-5400000">
        <a:off x="2918755" y="5780876"/>
        <a:ext cx="154985" cy="150679"/>
      </dsp:txXfrm>
    </dsp:sp>
    <dsp:sp modelId="{C8E0CBB0-0312-4EC4-853A-39106D4F9597}">
      <dsp:nvSpPr>
        <dsp:cNvPr id="0" name=""/>
        <dsp:cNvSpPr/>
      </dsp:nvSpPr>
      <dsp:spPr>
        <a:xfrm>
          <a:off x="0" y="6032008"/>
          <a:ext cx="5992495" cy="574016"/>
        </a:xfrm>
        <a:prstGeom prst="rect">
          <a:avLst/>
        </a:prstGeom>
        <a:solidFill>
          <a:srgbClr val="E3191B"/>
        </a:solidFill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latin typeface="Assistant" pitchFamily="2" charset="-79"/>
              <a:cs typeface="Assistant" pitchFamily="2" charset="-79"/>
            </a:rPr>
            <a:t>פנה מוקדם ככל האפשר</a:t>
          </a:r>
          <a:endParaRPr lang="en-US" sz="1800" kern="1200" dirty="0">
            <a:latin typeface="Assistant" pitchFamily="2" charset="-79"/>
            <a:cs typeface="Assistant" pitchFamily="2" charset="-79"/>
          </a:endParaRPr>
        </a:p>
      </dsp:txBody>
      <dsp:txXfrm>
        <a:off x="0" y="6032008"/>
        <a:ext cx="5992495" cy="574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0EAB-78EF-4B31-2CD5-1C35E8B91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163F-D553-EDF3-444A-00A4ABF95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B368-549D-3585-99EC-83A3777E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2F9D-B454-ED91-A784-B8489142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008E-D1C5-6281-3BD4-9C188CC1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836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2891-F579-2932-78DE-596541E4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3EC6E-638A-86C6-7FF5-034DD733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F7A8-75B8-D068-A9B0-1354CF8A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CB48-D1E0-F861-57A1-0402BF4A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93F1-CE60-EFEB-BC7A-718C8BB1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543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AFC48-69C8-D26C-8AC8-79157D000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F3493-1277-CD48-9DFF-7C34FEBD6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520C-DEB8-C3F5-DC35-88376114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1575-F62E-9276-8A49-7334A95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E0A4-5330-E510-8C18-FF1BB83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56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A003-3D7F-87C9-DF38-4DA30815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0F89-7CFD-6934-E381-324E5BCD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03BE-2F8D-4B98-C4D7-E0C818D4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CF38-BF31-5811-AE5D-D9C9A7DE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FC7C-3AE8-D334-23FF-54C211A8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226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4681-8AA5-2739-66FE-D353896C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41BF-0959-C4FA-F085-EDC205B2F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4541-EDFD-C371-9506-A4664555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0E56-40D5-16D3-9C38-426E8D7A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8405-6C75-69C1-222F-EED19A43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081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2DF1-F3B3-ADF9-6768-D01F32B8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70D5-F9CE-A9F0-5B8E-6024548C2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542DB-8576-7449-72C4-BFB902EE2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0738-2DD8-AB09-E4E0-48F483EC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E7868-C92E-892F-6863-DDAE436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8874-3D90-D223-EA71-F0D7E4C3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53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ECFB-3B1C-F96C-8C52-9B156C5C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4437-F7DA-178D-FD1D-DD4997D8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6B5B-95DF-588F-D89A-9D2402A0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1781E-68BD-7DD3-B3A2-97BD6263F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068C0-D6C6-EE3D-A6B5-CA6EC43E9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7D96A-EB4B-E37D-6BF2-5212224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A9775-94A5-AE5E-4EF7-590F26BA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033F1-A6F7-7E5F-C4DB-C1705235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84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4A82-77B5-73ED-2EC3-90A4A743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EC8B-7DBA-6A34-4290-A2B78C43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FA68E-06F8-C407-DF8E-AAE93BA2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3476A-2517-9FA1-265F-85664C95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596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FC7A2-88BB-0284-778C-022E75D3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4157-D326-8687-EB12-3D069041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57117-7E7A-250B-11DB-F2465607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685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B2FD-41BE-F769-01E0-64110CAB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24CF-6B21-E601-8EA5-47F53123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3ADD-14B1-8325-91E3-A5773F29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F850-EC23-BE65-CD5F-4A8426BC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BB32-88B1-3F74-4B53-F52DC3E7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D4CD-EB25-6089-C2F1-100C3BA7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46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646-DA3D-C792-F890-2B32C292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FE8E5-24FE-139C-64A3-C62CE4BF6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B5A4-A725-38E2-F587-31CB20EB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649AB-AD78-BBE3-CECF-A104E28A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F725-C5FB-9A3A-8068-6DDC76C9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E98A-1538-E8CA-A093-F149C568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38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00DA-B773-3FD6-9198-7B804D94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7A956-7DD6-F1FB-14C7-762431E7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E6EAA-B902-90D7-E2BF-837F509DC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27F9-B15F-B74A-8602-100FCD86FE23}" type="datetimeFigureOut">
              <a:rPr lang="en-IL" smtClean="0"/>
              <a:t>02/07/2023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EF0B-7429-5DFE-C227-BCFF921D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5D2A-7DAB-C4AB-4BE4-5B07DE959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1D8A-836E-644C-BAE9-507FBF9C88DE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F15D4-7FB2-9B66-C83D-B201CF8DC91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71200" y="0"/>
            <a:ext cx="13208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1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3851C16-F876-A8BF-2CA3-39150D8D2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8638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33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EB6BD67-6232-DB0F-6294-6650A638D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756151"/>
              </p:ext>
            </p:extLst>
          </p:nvPr>
        </p:nvGraphicFramePr>
        <p:xfrm>
          <a:off x="3099752" y="160638"/>
          <a:ext cx="5992495" cy="661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Assistant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Avishai M. Tsur, MD MHA</dc:creator>
  <cp:lastModifiedBy>Avishai M. Tsur, MD MHA</cp:lastModifiedBy>
  <cp:revision>3</cp:revision>
  <dcterms:created xsi:type="dcterms:W3CDTF">2023-07-02T07:17:17Z</dcterms:created>
  <dcterms:modified xsi:type="dcterms:W3CDTF">2023-07-02T07:46:00Z</dcterms:modified>
</cp:coreProperties>
</file>