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4da6f7792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4da6f7792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4da6f7792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4da6f7792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4da6f779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4da6f779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da6f7792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4da6f779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4da6f7792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4da6f7792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4da6f7792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4da6f7792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4da6f7792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4da6f7792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4da6f7792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4da6f7792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4da65523d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4da65523d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4da6f779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4da6f779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4da6f7792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4da6f7792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4da65523d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4da65523d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4da6f7792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4da6f7792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4da65523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4da65523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4da65523d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4da65523d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4da65523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4da65523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4da65523d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4da65523d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da65523d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4da65523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4da65523d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4da65523d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4da6f7792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4da6f7792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Gurus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application utilized many controllers, about one for each table and then a few more.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25" y="2571750"/>
            <a:ext cx="28765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Functionality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 users and visitors on the site are able to search and examine different courses and user accounts.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500" y="1979573"/>
            <a:ext cx="5619298" cy="24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Specific Functionality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View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able to see/edit own data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Apply to TA positions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relevant courses/grades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0" l="0" r="6358" t="0"/>
          <a:stretch/>
        </p:blipFill>
        <p:spPr>
          <a:xfrm>
            <a:off x="4688725" y="1411250"/>
            <a:ext cx="4143575" cy="6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8638" y="2967551"/>
            <a:ext cx="6363674" cy="16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 Specific Functionality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Sees course &amp; user information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create and view recommendations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20146" l="0" r="0" t="0"/>
          <a:stretch/>
        </p:blipFill>
        <p:spPr>
          <a:xfrm>
            <a:off x="0" y="2115804"/>
            <a:ext cx="4186475" cy="245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1250" y="2115800"/>
            <a:ext cx="4782739" cy="24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Specific View and Functionality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ability to create and destroy users in the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admins can create admins and professors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provides more security than allowing students to sign up as higher ranks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applications and recommendations 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887" y="2526600"/>
            <a:ext cx="5412225" cy="21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Homepage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599" cy="3894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 Matching Algorithm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Demo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Difficult? 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Early mistakes make for confusing later errors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with gems had us short-staffed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went down for some team members on release day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Encountered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log issues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 conflicts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with the Yarn gem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Changing data structures</a:t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600" y="1242825"/>
            <a:ext cx="4023151" cy="19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Planning stages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the application developed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Technical aspects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Functionalities for different types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Looking 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Plans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We Change Next Time? 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planning for the data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Changing/Incomplete table cause additional work down the line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Earlier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 time for possible environmental issues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Future Development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security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Hashing passwords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UI less repetitive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Stages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Wrote out everything that our app would need to do to ensure a positive user experience.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Looked at these requirements and measured them in importance: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Crucial for app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important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Great to have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2561725" y="2910550"/>
            <a:ext cx="175200" cy="175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561725" y="3163100"/>
            <a:ext cx="175200" cy="175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2561725" y="3415650"/>
            <a:ext cx="175200" cy="175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</a:t>
            </a:r>
            <a:r>
              <a:rPr lang="en"/>
              <a:t>Stages</a:t>
            </a:r>
            <a:r>
              <a:rPr lang="en"/>
              <a:t> (cont.)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Broke these tasks into different sections: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Instructor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Admin 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913" y="165001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Has Worked Thus Far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 of work for projects has been consistent throughout year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Members pick and choose what they are comfortable with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everyone to work off their strengths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Let others know progress, issues, </a:t>
            </a:r>
            <a:r>
              <a:rPr lang="en"/>
              <a:t>completeness,</a:t>
            </a:r>
            <a:r>
              <a:rPr lang="en"/>
              <a:t> etc.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Progress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the complexity of this project compared to others, a different tracking system was created: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500">
                <a:solidFill>
                  <a:srgbClr val="FF0000"/>
                </a:solidFill>
              </a:rPr>
              <a:t>𝙓 </a:t>
            </a:r>
            <a:r>
              <a:rPr lang="en" sz="1500"/>
              <a:t>= nonfunctional or nonexistent</a:t>
            </a:r>
            <a:endParaRPr sz="15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500">
                <a:solidFill>
                  <a:srgbClr val="FFFFFF"/>
                </a:solidFill>
              </a:rPr>
              <a:t>🏗</a:t>
            </a:r>
            <a:r>
              <a:rPr lang="en" sz="1500"/>
              <a:t> = functional but needs future development</a:t>
            </a:r>
            <a:endParaRPr sz="15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500">
                <a:solidFill>
                  <a:srgbClr val="00FF00"/>
                </a:solidFill>
              </a:rPr>
              <a:t>✓</a:t>
            </a:r>
            <a:r>
              <a:rPr lang="en" sz="1500"/>
              <a:t> = Functional and satisfies all needs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Progress (cont.)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93125" y="1277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early screengrab shows insight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the color-coding denoting importance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Also, note the symbols marking completion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675" y="1017725"/>
            <a:ext cx="3608850" cy="36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of the Application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Started with very basic functionality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New, Show, Edit, Index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Few security checks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 tables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Grew over time into more developed and fleshed out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Json builders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External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functions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500" y="881125"/>
            <a:ext cx="14668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9500" y="3022125"/>
            <a:ext cx="18669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						Student Courses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TA’s								Users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0" y="1595825"/>
            <a:ext cx="3626751" cy="10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9925" y="1595825"/>
            <a:ext cx="3588442" cy="10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00" y="3225300"/>
            <a:ext cx="3626750" cy="98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9925" y="3167200"/>
            <a:ext cx="3588450" cy="17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