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oleHud/Meiosi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Meiosis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An interactive educational application</a:t>
            </a:r>
          </a:p>
        </p:txBody>
      </p:sp>
      <p:sp>
        <p:nvSpPr>
          <p:cNvPr id="34" name="Shape 34"/>
          <p:cNvSpPr/>
          <p:nvPr/>
        </p:nvSpPr>
        <p:spPr>
          <a:xfrm>
            <a:off x="4781042" y="7448550"/>
            <a:ext cx="3442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By Cole Hudson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homeExample.png"/>
          <p:cNvPicPr/>
          <p:nvPr/>
        </p:nvPicPr>
        <p:blipFill>
          <a:blip r:embed="rId2">
            <a:extLst/>
          </a:blip>
          <a:srcRect l="0" t="2244" r="3535" b="4169"/>
          <a:stretch>
            <a:fillRect/>
          </a:stretch>
        </p:blipFill>
        <p:spPr>
          <a:xfrm>
            <a:off x="7683500" y="3162975"/>
            <a:ext cx="3403492" cy="598931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all types of learners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This app has been designed for all types of learners: </a:t>
            </a:r>
            <a:r>
              <a:rPr i="1" sz="2800"/>
              <a:t>Visual, Interactive, and Auditory. </a:t>
            </a:r>
            <a:r>
              <a:rPr sz="2800"/>
              <a:t>It provides photos, audio, and an interactive game to help ingrain the knowledge.</a:t>
            </a:r>
            <a:endParaRPr sz="2800"/>
          </a:p>
          <a:p>
            <a:pPr lvl="0">
              <a:defRPr sz="1800"/>
            </a:pPr>
            <a:r>
              <a:rPr sz="2800"/>
              <a:t>Because this app was built with Apple’s </a:t>
            </a:r>
            <a:r>
              <a:rPr i="1" sz="2800"/>
              <a:t>Human Interface Guidelines</a:t>
            </a:r>
            <a:r>
              <a:rPr sz="2800"/>
              <a:t> in mind, it is intuitive for anyone familiar with the platform.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Built for IOS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55600" y="1320800"/>
            <a:ext cx="8634215" cy="711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This app is built for iPhone and iPad, some of the most popular electronic educational platforms available. This helps to make sure that </a:t>
            </a:r>
            <a:r>
              <a:rPr i="1" sz="3600"/>
              <a:t>Meiosis </a:t>
            </a:r>
            <a:r>
              <a:rPr sz="3600"/>
              <a:t>will be readily accessible on the App Store.</a:t>
            </a:r>
          </a:p>
        </p:txBody>
      </p:sp>
      <p:pic>
        <p:nvPicPr>
          <p:cNvPr id="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725" y="5578971"/>
            <a:ext cx="3049241" cy="304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Demo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749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Questions?</a:t>
            </a:r>
          </a:p>
        </p:txBody>
      </p:sp>
      <p:sp>
        <p:nvSpPr>
          <p:cNvPr id="47" name="Shape 47"/>
          <p:cNvSpPr/>
          <p:nvPr/>
        </p:nvSpPr>
        <p:spPr>
          <a:xfrm>
            <a:off x="295681" y="4552949"/>
            <a:ext cx="1241343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If you’re interested in learning more about this project, head over to:</a:t>
            </a:r>
            <a:endParaRPr sz="3600"/>
          </a:p>
          <a:p>
            <a:pPr lvl="0">
              <a:defRPr sz="1800"/>
            </a:pPr>
            <a:r>
              <a:rPr sz="3600" u="sng">
                <a:solidFill>
                  <a:srgbClr val="E43766"/>
                </a:solidFill>
                <a:hlinkClick r:id="rId2" invalidUrl="" action="" tgtFrame="" tooltip="" history="1" highlightClick="0" endSnd="0"/>
              </a:rPr>
              <a:t>https://github.com/ColeHud/Meiosis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End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