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1" r:id="rId7"/>
    <p:sldId id="260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5FD39-6E01-4813-A968-2017858DFEBD}" v="5" dt="2020-09-18T20:10:1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er, Cole" userId="e15b7fe1-acea-4a01-aeac-cf1b27c6f23a" providerId="ADAL" clId="{2555FD39-6E01-4813-A968-2017858DFEBD}"/>
    <pc:docChg chg="undo custSel addSld delSld modSld sldOrd">
      <pc:chgData name="Baker, Cole" userId="e15b7fe1-acea-4a01-aeac-cf1b27c6f23a" providerId="ADAL" clId="{2555FD39-6E01-4813-A968-2017858DFEBD}" dt="2020-10-20T23:59:35.182" v="448" actId="20577"/>
      <pc:docMkLst>
        <pc:docMk/>
      </pc:docMkLst>
      <pc:sldChg chg="modSp">
        <pc:chgData name="Baker, Cole" userId="e15b7fe1-acea-4a01-aeac-cf1b27c6f23a" providerId="ADAL" clId="{2555FD39-6E01-4813-A968-2017858DFEBD}" dt="2020-10-20T23:52:03.832" v="193" actId="20577"/>
        <pc:sldMkLst>
          <pc:docMk/>
          <pc:sldMk cId="4144973704" sldId="256"/>
        </pc:sldMkLst>
        <pc:spChg chg="mod">
          <ac:chgData name="Baker, Cole" userId="e15b7fe1-acea-4a01-aeac-cf1b27c6f23a" providerId="ADAL" clId="{2555FD39-6E01-4813-A968-2017858DFEBD}" dt="2020-10-20T23:52:03.832" v="193" actId="20577"/>
          <ac:spMkLst>
            <pc:docMk/>
            <pc:sldMk cId="4144973704" sldId="256"/>
            <ac:spMk id="9" creationId="{8B693C61-BF6F-4543-8DD7-F387195C7F82}"/>
          </ac:spMkLst>
        </pc:spChg>
        <pc:picChg chg="mod">
          <ac:chgData name="Baker, Cole" userId="e15b7fe1-acea-4a01-aeac-cf1b27c6f23a" providerId="ADAL" clId="{2555FD39-6E01-4813-A968-2017858DFEBD}" dt="2020-10-20T23:52:00.775" v="192" actId="1076"/>
          <ac:picMkLst>
            <pc:docMk/>
            <pc:sldMk cId="4144973704" sldId="256"/>
            <ac:picMk id="8" creationId="{931D660F-FAE1-435B-BE6D-B800845A4A5A}"/>
          </ac:picMkLst>
        </pc:picChg>
      </pc:sldChg>
      <pc:sldChg chg="delSp add setBg delDesignElem">
        <pc:chgData name="Baker, Cole" userId="e15b7fe1-acea-4a01-aeac-cf1b27c6f23a" providerId="ADAL" clId="{2555FD39-6E01-4813-A968-2017858DFEBD}" dt="2020-09-25T23:31:39.424" v="63"/>
        <pc:sldMkLst>
          <pc:docMk/>
          <pc:sldMk cId="533219363" sldId="257"/>
        </pc:sldMkLst>
        <pc:spChg chg="del">
          <ac:chgData name="Baker, Cole" userId="e15b7fe1-acea-4a01-aeac-cf1b27c6f23a" providerId="ADAL" clId="{2555FD39-6E01-4813-A968-2017858DFEBD}" dt="2020-09-25T23:31:39.424" v="63"/>
          <ac:spMkLst>
            <pc:docMk/>
            <pc:sldMk cId="533219363" sldId="257"/>
            <ac:spMk id="42" creationId="{D38A241E-0395-41E5-8607-BAA2799A4374}"/>
          </ac:spMkLst>
        </pc:spChg>
        <pc:cxnChg chg="del">
          <ac:chgData name="Baker, Cole" userId="e15b7fe1-acea-4a01-aeac-cf1b27c6f23a" providerId="ADAL" clId="{2555FD39-6E01-4813-A968-2017858DFEBD}" dt="2020-09-25T23:31:39.424" v="63"/>
          <ac:cxnSpMkLst>
            <pc:docMk/>
            <pc:sldMk cId="533219363" sldId="257"/>
            <ac:cxnSpMk id="44" creationId="{CE352288-84AD-4CA8-BCD5-76C29D34E1DB}"/>
          </ac:cxnSpMkLst>
        </pc:cxnChg>
      </pc:sldChg>
      <pc:sldChg chg="delSp modSp add del setBg delDesignElem">
        <pc:chgData name="Baker, Cole" userId="e15b7fe1-acea-4a01-aeac-cf1b27c6f23a" providerId="ADAL" clId="{2555FD39-6E01-4813-A968-2017858DFEBD}" dt="2020-09-18T20:10:14.539" v="34" actId="2696"/>
        <pc:sldMkLst>
          <pc:docMk/>
          <pc:sldMk cId="1952150221" sldId="257"/>
        </pc:sldMkLst>
        <pc:spChg chg="mod">
          <ac:chgData name="Baker, Cole" userId="e15b7fe1-acea-4a01-aeac-cf1b27c6f23a" providerId="ADAL" clId="{2555FD39-6E01-4813-A968-2017858DFEBD}" dt="2020-09-18T20:09:13.512" v="24" actId="20577"/>
          <ac:spMkLst>
            <pc:docMk/>
            <pc:sldMk cId="1952150221" sldId="257"/>
            <ac:spMk id="9" creationId="{8B693C61-BF6F-4543-8DD7-F387195C7F82}"/>
          </ac:spMkLst>
        </pc:spChg>
        <pc:spChg chg="del">
          <ac:chgData name="Baker, Cole" userId="e15b7fe1-acea-4a01-aeac-cf1b27c6f23a" providerId="ADAL" clId="{2555FD39-6E01-4813-A968-2017858DFEBD}" dt="2020-09-18T20:08:15.580" v="1"/>
          <ac:spMkLst>
            <pc:docMk/>
            <pc:sldMk cId="1952150221" sldId="257"/>
            <ac:spMk id="42" creationId="{D38A241E-0395-41E5-8607-BAA2799A4374}"/>
          </ac:spMkLst>
        </pc:spChg>
        <pc:cxnChg chg="del">
          <ac:chgData name="Baker, Cole" userId="e15b7fe1-acea-4a01-aeac-cf1b27c6f23a" providerId="ADAL" clId="{2555FD39-6E01-4813-A968-2017858DFEBD}" dt="2020-09-18T20:08:15.580" v="1"/>
          <ac:cxnSpMkLst>
            <pc:docMk/>
            <pc:sldMk cId="1952150221" sldId="257"/>
            <ac:cxnSpMk id="44" creationId="{CE352288-84AD-4CA8-BCD5-76C29D34E1DB}"/>
          </ac:cxnSpMkLst>
        </pc:cxnChg>
      </pc:sldChg>
      <pc:sldChg chg="modSp add">
        <pc:chgData name="Baker, Cole" userId="e15b7fe1-acea-4a01-aeac-cf1b27c6f23a" providerId="ADAL" clId="{2555FD39-6E01-4813-A968-2017858DFEBD}" dt="2020-10-20T23:59:16.333" v="435" actId="20577"/>
        <pc:sldMkLst>
          <pc:docMk/>
          <pc:sldMk cId="950704490" sldId="258"/>
        </pc:sldMkLst>
        <pc:spChg chg="mod">
          <ac:chgData name="Baker, Cole" userId="e15b7fe1-acea-4a01-aeac-cf1b27c6f23a" providerId="ADAL" clId="{2555FD39-6E01-4813-A968-2017858DFEBD}" dt="2020-10-20T23:59:16.333" v="435" actId="20577"/>
          <ac:spMkLst>
            <pc:docMk/>
            <pc:sldMk cId="950704490" sldId="258"/>
            <ac:spMk id="9" creationId="{8B693C61-BF6F-4543-8DD7-F387195C7F82}"/>
          </ac:spMkLst>
        </pc:spChg>
      </pc:sldChg>
      <pc:sldChg chg="delSp add del setBg delDesignElem">
        <pc:chgData name="Baker, Cole" userId="e15b7fe1-acea-4a01-aeac-cf1b27c6f23a" providerId="ADAL" clId="{2555FD39-6E01-4813-A968-2017858DFEBD}" dt="2020-09-18T20:10:13.283" v="33" actId="2696"/>
        <pc:sldMkLst>
          <pc:docMk/>
          <pc:sldMk cId="1257333380" sldId="258"/>
        </pc:sldMkLst>
        <pc:spChg chg="del">
          <ac:chgData name="Baker, Cole" userId="e15b7fe1-acea-4a01-aeac-cf1b27c6f23a" providerId="ADAL" clId="{2555FD39-6E01-4813-A968-2017858DFEBD}" dt="2020-09-18T20:10:10.764" v="32"/>
          <ac:spMkLst>
            <pc:docMk/>
            <pc:sldMk cId="1257333380" sldId="258"/>
            <ac:spMk id="42" creationId="{D38A241E-0395-41E5-8607-BAA2799A4374}"/>
          </ac:spMkLst>
        </pc:spChg>
        <pc:cxnChg chg="del">
          <ac:chgData name="Baker, Cole" userId="e15b7fe1-acea-4a01-aeac-cf1b27c6f23a" providerId="ADAL" clId="{2555FD39-6E01-4813-A968-2017858DFEBD}" dt="2020-09-18T20:10:10.764" v="32"/>
          <ac:cxnSpMkLst>
            <pc:docMk/>
            <pc:sldMk cId="1257333380" sldId="258"/>
            <ac:cxnSpMk id="44" creationId="{CE352288-84AD-4CA8-BCD5-76C29D34E1DB}"/>
          </ac:cxnSpMkLst>
        </pc:cxnChg>
      </pc:sldChg>
      <pc:sldChg chg="delSp add del setBg delDesignElem">
        <pc:chgData name="Baker, Cole" userId="e15b7fe1-acea-4a01-aeac-cf1b27c6f23a" providerId="ADAL" clId="{2555FD39-6E01-4813-A968-2017858DFEBD}" dt="2020-09-18T20:09:52.607" v="30" actId="2696"/>
        <pc:sldMkLst>
          <pc:docMk/>
          <pc:sldMk cId="2709223604" sldId="258"/>
        </pc:sldMkLst>
        <pc:spChg chg="del">
          <ac:chgData name="Baker, Cole" userId="e15b7fe1-acea-4a01-aeac-cf1b27c6f23a" providerId="ADAL" clId="{2555FD39-6E01-4813-A968-2017858DFEBD}" dt="2020-09-18T20:09:50.355" v="29"/>
          <ac:spMkLst>
            <pc:docMk/>
            <pc:sldMk cId="2709223604" sldId="258"/>
            <ac:spMk id="42" creationId="{D38A241E-0395-41E5-8607-BAA2799A4374}"/>
          </ac:spMkLst>
        </pc:spChg>
        <pc:cxnChg chg="del">
          <ac:chgData name="Baker, Cole" userId="e15b7fe1-acea-4a01-aeac-cf1b27c6f23a" providerId="ADAL" clId="{2555FD39-6E01-4813-A968-2017858DFEBD}" dt="2020-09-18T20:09:50.355" v="29"/>
          <ac:cxnSpMkLst>
            <pc:docMk/>
            <pc:sldMk cId="2709223604" sldId="258"/>
            <ac:cxnSpMk id="44" creationId="{CE352288-84AD-4CA8-BCD5-76C29D34E1DB}"/>
          </ac:cxnSpMkLst>
        </pc:cxnChg>
      </pc:sldChg>
      <pc:sldChg chg="delSp add del setBg delDesignElem">
        <pc:chgData name="Baker, Cole" userId="e15b7fe1-acea-4a01-aeac-cf1b27c6f23a" providerId="ADAL" clId="{2555FD39-6E01-4813-A968-2017858DFEBD}" dt="2020-09-18T20:09:44.539" v="27" actId="2696"/>
        <pc:sldMkLst>
          <pc:docMk/>
          <pc:sldMk cId="3716301372" sldId="258"/>
        </pc:sldMkLst>
        <pc:spChg chg="del">
          <ac:chgData name="Baker, Cole" userId="e15b7fe1-acea-4a01-aeac-cf1b27c6f23a" providerId="ADAL" clId="{2555FD39-6E01-4813-A968-2017858DFEBD}" dt="2020-09-18T20:09:42.684" v="26"/>
          <ac:spMkLst>
            <pc:docMk/>
            <pc:sldMk cId="3716301372" sldId="258"/>
            <ac:spMk id="42" creationId="{D38A241E-0395-41E5-8607-BAA2799A4374}"/>
          </ac:spMkLst>
        </pc:spChg>
        <pc:cxnChg chg="del">
          <ac:chgData name="Baker, Cole" userId="e15b7fe1-acea-4a01-aeac-cf1b27c6f23a" providerId="ADAL" clId="{2555FD39-6E01-4813-A968-2017858DFEBD}" dt="2020-09-18T20:09:42.684" v="26"/>
          <ac:cxnSpMkLst>
            <pc:docMk/>
            <pc:sldMk cId="3716301372" sldId="258"/>
            <ac:cxnSpMk id="44" creationId="{CE352288-84AD-4CA8-BCD5-76C29D34E1DB}"/>
          </ac:cxnSpMkLst>
        </pc:cxnChg>
      </pc:sldChg>
      <pc:sldChg chg="delSp modSp add del setBg delDesignElem">
        <pc:chgData name="Baker, Cole" userId="e15b7fe1-acea-4a01-aeac-cf1b27c6f23a" providerId="ADAL" clId="{2555FD39-6E01-4813-A968-2017858DFEBD}" dt="2020-09-18T20:09:02.865" v="11" actId="2696"/>
        <pc:sldMkLst>
          <pc:docMk/>
          <pc:sldMk cId="4127957952" sldId="258"/>
        </pc:sldMkLst>
        <pc:spChg chg="mod">
          <ac:chgData name="Baker, Cole" userId="e15b7fe1-acea-4a01-aeac-cf1b27c6f23a" providerId="ADAL" clId="{2555FD39-6E01-4813-A968-2017858DFEBD}" dt="2020-09-18T20:08:39.287" v="10" actId="1076"/>
          <ac:spMkLst>
            <pc:docMk/>
            <pc:sldMk cId="4127957952" sldId="258"/>
            <ac:spMk id="9" creationId="{8B693C61-BF6F-4543-8DD7-F387195C7F82}"/>
          </ac:spMkLst>
        </pc:spChg>
        <pc:spChg chg="del">
          <ac:chgData name="Baker, Cole" userId="e15b7fe1-acea-4a01-aeac-cf1b27c6f23a" providerId="ADAL" clId="{2555FD39-6E01-4813-A968-2017858DFEBD}" dt="2020-09-18T20:08:22.676" v="4"/>
          <ac:spMkLst>
            <pc:docMk/>
            <pc:sldMk cId="4127957952" sldId="258"/>
            <ac:spMk id="42" creationId="{D38A241E-0395-41E5-8607-BAA2799A4374}"/>
          </ac:spMkLst>
        </pc:spChg>
        <pc:picChg chg="mod">
          <ac:chgData name="Baker, Cole" userId="e15b7fe1-acea-4a01-aeac-cf1b27c6f23a" providerId="ADAL" clId="{2555FD39-6E01-4813-A968-2017858DFEBD}" dt="2020-09-18T20:08:36.454" v="9" actId="1076"/>
          <ac:picMkLst>
            <pc:docMk/>
            <pc:sldMk cId="4127957952" sldId="258"/>
            <ac:picMk id="8" creationId="{931D660F-FAE1-435B-BE6D-B800845A4A5A}"/>
          </ac:picMkLst>
        </pc:picChg>
        <pc:cxnChg chg="del">
          <ac:chgData name="Baker, Cole" userId="e15b7fe1-acea-4a01-aeac-cf1b27c6f23a" providerId="ADAL" clId="{2555FD39-6E01-4813-A968-2017858DFEBD}" dt="2020-09-18T20:08:22.676" v="4"/>
          <ac:cxnSpMkLst>
            <pc:docMk/>
            <pc:sldMk cId="4127957952" sldId="258"/>
            <ac:cxnSpMk id="44" creationId="{CE352288-84AD-4CA8-BCD5-76C29D34E1DB}"/>
          </ac:cxnSpMkLst>
        </pc:cxnChg>
      </pc:sldChg>
      <pc:sldChg chg="modSp add">
        <pc:chgData name="Baker, Cole" userId="e15b7fe1-acea-4a01-aeac-cf1b27c6f23a" providerId="ADAL" clId="{2555FD39-6E01-4813-A968-2017858DFEBD}" dt="2020-10-20T23:57:33.406" v="398" actId="113"/>
        <pc:sldMkLst>
          <pc:docMk/>
          <pc:sldMk cId="2034995018" sldId="259"/>
        </pc:sldMkLst>
        <pc:spChg chg="mod">
          <ac:chgData name="Baker, Cole" userId="e15b7fe1-acea-4a01-aeac-cf1b27c6f23a" providerId="ADAL" clId="{2555FD39-6E01-4813-A968-2017858DFEBD}" dt="2020-10-20T23:57:33.406" v="398" actId="113"/>
          <ac:spMkLst>
            <pc:docMk/>
            <pc:sldMk cId="2034995018" sldId="259"/>
            <ac:spMk id="9" creationId="{8B693C61-BF6F-4543-8DD7-F387195C7F82}"/>
          </ac:spMkLst>
        </pc:spChg>
      </pc:sldChg>
      <pc:sldChg chg="modSp add">
        <pc:chgData name="Baker, Cole" userId="e15b7fe1-acea-4a01-aeac-cf1b27c6f23a" providerId="ADAL" clId="{2555FD39-6E01-4813-A968-2017858DFEBD}" dt="2020-10-20T23:59:12.285" v="432" actId="20577"/>
        <pc:sldMkLst>
          <pc:docMk/>
          <pc:sldMk cId="3680178128" sldId="260"/>
        </pc:sldMkLst>
        <pc:spChg chg="mod">
          <ac:chgData name="Baker, Cole" userId="e15b7fe1-acea-4a01-aeac-cf1b27c6f23a" providerId="ADAL" clId="{2555FD39-6E01-4813-A968-2017858DFEBD}" dt="2020-10-20T23:59:12.285" v="432" actId="20577"/>
          <ac:spMkLst>
            <pc:docMk/>
            <pc:sldMk cId="3680178128" sldId="260"/>
            <ac:spMk id="9" creationId="{8B693C61-BF6F-4543-8DD7-F387195C7F82}"/>
          </ac:spMkLst>
        </pc:spChg>
      </pc:sldChg>
      <pc:sldChg chg="modSp add ord">
        <pc:chgData name="Baker, Cole" userId="e15b7fe1-acea-4a01-aeac-cf1b27c6f23a" providerId="ADAL" clId="{2555FD39-6E01-4813-A968-2017858DFEBD}" dt="2020-10-20T23:59:35.182" v="448" actId="20577"/>
        <pc:sldMkLst>
          <pc:docMk/>
          <pc:sldMk cId="3642144376" sldId="261"/>
        </pc:sldMkLst>
        <pc:spChg chg="mod">
          <ac:chgData name="Baker, Cole" userId="e15b7fe1-acea-4a01-aeac-cf1b27c6f23a" providerId="ADAL" clId="{2555FD39-6E01-4813-A968-2017858DFEBD}" dt="2020-10-20T23:59:35.182" v="448" actId="20577"/>
          <ac:spMkLst>
            <pc:docMk/>
            <pc:sldMk cId="3642144376" sldId="261"/>
            <ac:spMk id="9" creationId="{8B693C61-BF6F-4543-8DD7-F387195C7F82}"/>
          </ac:spMkLst>
        </pc:spChg>
      </pc:sldChg>
    </pc:docChg>
  </pc:docChgLst>
  <pc:docChgLst>
    <pc:chgData name="Cole" userId="e15b7fe1-acea-4a01-aeac-cf1b27c6f23a" providerId="ADAL" clId="{2555FD39-6E01-4813-A968-2017858DFEBD}"/>
    <pc:docChg chg="modSld">
      <pc:chgData name="Cole" userId="e15b7fe1-acea-4a01-aeac-cf1b27c6f23a" providerId="ADAL" clId="{2555FD39-6E01-4813-A968-2017858DFEBD}" dt="2020-10-16T12:51:23.514" v="12" actId="20577"/>
      <pc:docMkLst>
        <pc:docMk/>
      </pc:docMkLst>
      <pc:sldChg chg="modSp">
        <pc:chgData name="Cole" userId="e15b7fe1-acea-4a01-aeac-cf1b27c6f23a" providerId="ADAL" clId="{2555FD39-6E01-4813-A968-2017858DFEBD}" dt="2020-10-16T12:51:23.514" v="12" actId="20577"/>
        <pc:sldMkLst>
          <pc:docMk/>
          <pc:sldMk cId="4144973704" sldId="256"/>
        </pc:sldMkLst>
        <pc:spChg chg="mod">
          <ac:chgData name="Cole" userId="e15b7fe1-acea-4a01-aeac-cf1b27c6f23a" providerId="ADAL" clId="{2555FD39-6E01-4813-A968-2017858DFEBD}" dt="2020-10-16T12:51:23.514" v="12" actId="20577"/>
          <ac:spMkLst>
            <pc:docMk/>
            <pc:sldMk cId="4144973704" sldId="256"/>
            <ac:spMk id="9" creationId="{8B693C61-BF6F-4543-8DD7-F387195C7F82}"/>
          </ac:spMkLst>
        </pc:spChg>
        <pc:picChg chg="mod">
          <ac:chgData name="Cole" userId="e15b7fe1-acea-4a01-aeac-cf1b27c6f23a" providerId="ADAL" clId="{2555FD39-6E01-4813-A968-2017858DFEBD}" dt="2020-10-16T12:39:38.954" v="0" actId="1076"/>
          <ac:picMkLst>
            <pc:docMk/>
            <pc:sldMk cId="4144973704" sldId="256"/>
            <ac:picMk id="8" creationId="{931D660F-FAE1-435B-BE6D-B800845A4A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B08-D42C-4DF1-8D32-FDDA84F5E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39143-219C-4D1F-A3DA-700E69EC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950E-49E3-4E32-A541-7377A6F3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0B0-9273-4393-933E-C7F1FB77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7B5A4-37BC-4B9F-BD9E-05D388C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22A-203E-40DE-B899-41CB6F72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830A-0DB2-433A-A7C3-637F1EB2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44FF-8433-44F7-BA4A-4E866E00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66AD-8551-480F-838D-E51A8C93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85DE-70AF-4444-BD84-7D107B41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34512-F4A5-4B9E-AFAC-4977DD85B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E2D18-7547-4B5D-93E4-BCAEA953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0DA4-87C9-4A43-86C1-005F24BC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E170-23B7-4815-8A90-13B10E6E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8A55-92BC-4168-B176-99B95763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BFD-B916-4783-8160-B45F8343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7C19-6D4E-40C9-B3EA-071FC88D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20E3-42F0-4819-90C7-B1B7FDC0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B273-3443-4606-AB98-3B3B2B8C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A15F-2084-4795-A4AD-18380817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F1CA-28D4-4D9C-B5EC-7D45CBB7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8CA3-550D-4CB3-A733-1F8A0206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C761-7408-4040-AC96-234784EB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9506-3EBC-4767-9D61-64524AA6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0A73-0850-460D-B9E5-BDAEC353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6670-831C-4232-8259-2B40DF32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2DBE-0064-44EC-ACF4-0B634A896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AEA7-EDCD-4C99-8577-ACB4DBCC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E621-B246-4472-BF1F-57ED0F3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05D1E-20CC-4DF6-96ED-09D43CCF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BF62C-EDA7-49FF-BBBA-031855F3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F89-93C5-4613-84D3-C13EBF7A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8DE16-EE83-4AE6-8FE2-73DC9251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FE47A-DCD9-4428-B7D4-2A532DEE1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D8462-A4C0-4D65-9230-5BF9BA02D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A4180-80A3-4023-8733-CAEEDEFC7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B0851-59A4-4CEF-87D6-7D9A01D0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64E27-4F03-4A3C-A1D3-FC3345CC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3967D-8166-47B9-82DE-171E991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8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462B-953B-4FB9-B962-55837E0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0FB99-FE6C-4A19-85E1-04C48C9D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14E8D-D254-43D2-8BC4-D1201CF1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40FFE-1FD8-4603-BD13-9A7EEEF1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A81C9-9269-497F-9898-CCCF97E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BE04F-E9F5-4869-87BE-3FCD3993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FD808-93D2-4122-AEDB-47906371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BB58-2822-4025-8F40-3680D502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79B2-205E-499F-8CA3-829FB072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050A-2110-47E6-852A-306003AC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D437-2B9B-443F-92C7-A2B9E6B8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585E-D0B6-4E69-BA08-70945C0F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5FD8-9C8C-4D73-B9F0-C4436C43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1FB-9EA4-4F29-B4D9-0A7025F0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8BF93-C78D-4BD9-B0A0-EF3033B79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8D49E-81B4-4AAB-B74B-68BC16620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6F3A5-9169-4850-8726-9153BB7D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1F4A0-4E66-4E8A-9144-2E9754A9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6E98C-AD3D-4C00-A6B4-153549BA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FE903-2C8A-4C60-8161-EC61CA9A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CD042-3DAD-43B8-992B-29D46314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94E2-9541-4377-8E12-05FE910A5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508C-0FDD-4A20-AC73-876B58AE3D7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1B5E-256E-44A7-8BBA-BB9CC1B4A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9EF3-7665-4EDC-8401-1DFC7A310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1C9F4-75D6-45CB-9907-D7BCA8D3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1D660F-FAE1-435B-BE6D-B800845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8094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93C61-BF6F-4543-8DD7-F387195C7F82}"/>
              </a:ext>
            </a:extLst>
          </p:cNvPr>
          <p:cNvSpPr txBox="1"/>
          <p:nvPr/>
        </p:nvSpPr>
        <p:spPr>
          <a:xfrm>
            <a:off x="366523" y="5244084"/>
            <a:ext cx="737463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Week 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97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1D660F-FAE1-435B-BE6D-B800845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8094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93C61-BF6F-4543-8DD7-F387195C7F82}"/>
              </a:ext>
            </a:extLst>
          </p:cNvPr>
          <p:cNvSpPr txBox="1"/>
          <p:nvPr/>
        </p:nvSpPr>
        <p:spPr>
          <a:xfrm>
            <a:off x="366523" y="5244084"/>
            <a:ext cx="737463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Worst O-Line Performance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PHI #68 + #66. 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04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1D660F-FAE1-435B-BE6D-B800845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8094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93C61-BF6F-4543-8DD7-F387195C7F82}"/>
              </a:ext>
            </a:extLst>
          </p:cNvPr>
          <p:cNvSpPr txBox="1"/>
          <p:nvPr/>
        </p:nvSpPr>
        <p:spPr>
          <a:xfrm>
            <a:off x="366523" y="5244084"/>
            <a:ext cx="737463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Week 6 Best Sacks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1D660F-FAE1-435B-BE6D-B800845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8094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93C61-BF6F-4543-8DD7-F387195C7F82}"/>
              </a:ext>
            </a:extLst>
          </p:cNvPr>
          <p:cNvSpPr txBox="1"/>
          <p:nvPr/>
        </p:nvSpPr>
        <p:spPr>
          <a:xfrm>
            <a:off x="366523" y="5244084"/>
            <a:ext cx="737463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Stunt of the Week: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IND #98 + #96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178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1D660F-FAE1-435B-BE6D-B800845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8094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93C61-BF6F-4543-8DD7-F387195C7F82}"/>
              </a:ext>
            </a:extLst>
          </p:cNvPr>
          <p:cNvSpPr txBox="1"/>
          <p:nvPr/>
        </p:nvSpPr>
        <p:spPr>
          <a:xfrm>
            <a:off x="366523" y="5244084"/>
            <a:ext cx="7374636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Week 6 Best Overall Sack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DEN #55 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Graduation from </a:t>
            </a: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CTB University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9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1D660F-FAE1-435B-BE6D-B800845A4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693C61-BF6F-4543-8DD7-F387195C7F82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Best Sacks: Week 2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32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2F8819A448CC42A3AA856CD1AD7BFF" ma:contentTypeVersion="11" ma:contentTypeDescription="Create a new document." ma:contentTypeScope="" ma:versionID="2c8a3ddc07715963e7a64e0b2b552ee1">
  <xsd:schema xmlns:xsd="http://www.w3.org/2001/XMLSchema" xmlns:xs="http://www.w3.org/2001/XMLSchema" xmlns:p="http://schemas.microsoft.com/office/2006/metadata/properties" xmlns:ns3="c88c04c3-a8aa-4f75-92e0-a785796fdc89" xmlns:ns4="da6d6866-d7ed-4c50-a6c9-875aab45689a" targetNamespace="http://schemas.microsoft.com/office/2006/metadata/properties" ma:root="true" ma:fieldsID="2e98d483a568c0b93af24a88e4d197bb" ns3:_="" ns4:_="">
    <xsd:import namespace="c88c04c3-a8aa-4f75-92e0-a785796fdc89"/>
    <xsd:import namespace="da6d6866-d7ed-4c50-a6c9-875aab4568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c04c3-a8aa-4f75-92e0-a785796fd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d6866-d7ed-4c50-a6c9-875aab45689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03B95-1809-41A2-9A57-2ABF241566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A02C34-BC0C-4D5C-AF45-CAA5C63F4EAB}">
  <ds:schemaRefs>
    <ds:schemaRef ds:uri="http://schemas.microsoft.com/office/infopath/2007/PartnerControls"/>
    <ds:schemaRef ds:uri="da6d6866-d7ed-4c50-a6c9-875aab45689a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c88c04c3-a8aa-4f75-92e0-a785796fdc89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EE39850-9A8B-410A-B63B-28E5B18AC5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c04c3-a8aa-4f75-92e0-a785796fdc89"/>
    <ds:schemaRef ds:uri="da6d6866-d7ed-4c50-a6c9-875aab4568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Baker, Cole</dc:creator>
  <cp:lastModifiedBy>Baker, Cole</cp:lastModifiedBy>
  <cp:revision>4</cp:revision>
  <dcterms:created xsi:type="dcterms:W3CDTF">2020-09-18T20:06:41Z</dcterms:created>
  <dcterms:modified xsi:type="dcterms:W3CDTF">2020-10-20T23:59:36Z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0x010100892F8819A448CC42A3AA856CD1AD7BFF</vt:lpwstr>
  </property>
</Properties>
</file>