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6" r:id="rId9"/>
    <p:sldId id="267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3A6F-B550-4482-91C1-05985FAFE66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9E07-5123-44F0-9C6D-C79A968E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iles.slack.com/files-pri/T02D70FQ28N-F0321E3FEQ6/image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02D70FQ28N-F0321E3FEQ6/image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/>
              <a:t> </a:t>
            </a:r>
            <a:r>
              <a:rPr lang="en-US" dirty="0" smtClean="0"/>
              <a:t>w/ node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26" y="506799"/>
            <a:ext cx="482895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Enron </a:t>
            </a:r>
            <a:r>
              <a:rPr lang="en-US" dirty="0" err="1" smtClean="0"/>
              <a:t>Embeddings</a:t>
            </a:r>
            <a:r>
              <a:rPr lang="en-US" dirty="0" smtClean="0"/>
              <a:t> HGCNN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35" y="506798"/>
            <a:ext cx="6283842" cy="5682519"/>
          </a:xfrm>
        </p:spPr>
      </p:pic>
    </p:spTree>
    <p:extLst>
      <p:ext uri="{BB962C8B-B14F-4D97-AF65-F5344CB8AC3E}">
        <p14:creationId xmlns:p14="http://schemas.microsoft.com/office/powerpoint/2010/main" val="89633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96" y="194934"/>
            <a:ext cx="6954034" cy="66736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74" y="215880"/>
            <a:ext cx="5785884" cy="1325563"/>
          </a:xfrm>
        </p:spPr>
        <p:txBody>
          <a:bodyPr/>
          <a:lstStyle/>
          <a:p>
            <a:r>
              <a:rPr lang="en-US" dirty="0" smtClean="0"/>
              <a:t>Disease- Link Prediction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84" y="-193294"/>
            <a:ext cx="7983279" cy="67088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58" y="790427"/>
            <a:ext cx="5126665" cy="1325563"/>
          </a:xfrm>
        </p:spPr>
        <p:txBody>
          <a:bodyPr/>
          <a:lstStyle/>
          <a:p>
            <a:r>
              <a:rPr lang="en-US" dirty="0" smtClean="0"/>
              <a:t>Disease- Node Classification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44" y="-160031"/>
            <a:ext cx="7464056" cy="68904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37" y="322595"/>
            <a:ext cx="462693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Disease Classification + Link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814" cy="1325563"/>
          </a:xfrm>
        </p:spPr>
        <p:txBody>
          <a:bodyPr/>
          <a:lstStyle/>
          <a:p>
            <a:r>
              <a:rPr lang="en-US" dirty="0" smtClean="0"/>
              <a:t>Airport- Link Prediction Only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70" y="252285"/>
            <a:ext cx="6826102" cy="64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93" y="365125"/>
            <a:ext cx="6883583" cy="5927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814" cy="1325563"/>
          </a:xfrm>
        </p:spPr>
        <p:txBody>
          <a:bodyPr/>
          <a:lstStyle/>
          <a:p>
            <a:r>
              <a:rPr lang="en-US" dirty="0" smtClean="0"/>
              <a:t>Airport- Node Classification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6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70" y="167055"/>
            <a:ext cx="7357729" cy="6531457"/>
          </a:xfr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26" y="506799"/>
            <a:ext cx="482895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Airport Node Classification + Link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26" y="506799"/>
            <a:ext cx="482895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Enron Embedding w/ cluster (Nickel Poincare) from </a:t>
            </a:r>
            <a:r>
              <a:rPr lang="en-US" dirty="0" err="1" smtClean="0"/>
              <a:t>Mengjia</a:t>
            </a:r>
            <a:endParaRPr lang="en-US" dirty="0"/>
          </a:p>
        </p:txBody>
      </p:sp>
      <p:sp>
        <p:nvSpPr>
          <p:cNvPr id="4" name="AutoShape 2" descr="image.pn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.pn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86" y="517432"/>
            <a:ext cx="6075498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86" y="503707"/>
            <a:ext cx="5710687" cy="56064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26" y="506799"/>
            <a:ext cx="482895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Enron Embedding w/ cluster (HGNN)</a:t>
            </a:r>
            <a:endParaRPr lang="en-US" dirty="0"/>
          </a:p>
        </p:txBody>
      </p:sp>
      <p:sp>
        <p:nvSpPr>
          <p:cNvPr id="4" name="AutoShape 2" descr="image.pn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.pn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775" y="2615610"/>
            <a:ext cx="4104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don’t fully understand where the plot came from. I’m assuming the colors come from clustering my </a:t>
            </a:r>
            <a:r>
              <a:rPr lang="en-US" dirty="0" err="1" smtClean="0"/>
              <a:t>embeddings</a:t>
            </a:r>
            <a:r>
              <a:rPr lang="en-US" dirty="0" smtClean="0"/>
              <a:t>. The actual </a:t>
            </a:r>
            <a:r>
              <a:rPr lang="en-US" dirty="0" err="1" smtClean="0"/>
              <a:t>coords</a:t>
            </a:r>
            <a:r>
              <a:rPr lang="en-US" dirty="0" smtClean="0"/>
              <a:t> of the dots are the same as </a:t>
            </a:r>
            <a:r>
              <a:rPr lang="en-US" dirty="0" err="1" smtClean="0"/>
              <a:t>Mengjia’s</a:t>
            </a:r>
            <a:r>
              <a:rPr lang="en-US" dirty="0" smtClean="0"/>
              <a:t> plot- so I’m not sure what those are </a:t>
            </a:r>
            <a:r>
              <a:rPr lang="en-US" smtClean="0"/>
              <a:t>from.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5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Embeddings w/ node classification</vt:lpstr>
      <vt:lpstr>Disease- Link Prediction Only</vt:lpstr>
      <vt:lpstr>Disease- Node Classification Only</vt:lpstr>
      <vt:lpstr>Disease Classification + Link Prediction</vt:lpstr>
      <vt:lpstr>Airport- Link Prediction Only</vt:lpstr>
      <vt:lpstr>Airport- Node Classification Only</vt:lpstr>
      <vt:lpstr>Airport Node Classification + Link Prediction</vt:lpstr>
      <vt:lpstr>Enron Embedding w/ cluster (Nickel Poincare) from Mengjia</vt:lpstr>
      <vt:lpstr>Enron Embedding w/ cluster (HGNN)</vt:lpstr>
      <vt:lpstr>Enron Embeddings HGCNN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Embeddings w/ node classification</dc:title>
  <dc:creator>Cole S Baker</dc:creator>
  <cp:lastModifiedBy>Cole S Baker</cp:lastModifiedBy>
  <cp:revision>7</cp:revision>
  <dcterms:created xsi:type="dcterms:W3CDTF">2022-02-11T01:27:19Z</dcterms:created>
  <dcterms:modified xsi:type="dcterms:W3CDTF">2022-02-11T02:18:39Z</dcterms:modified>
</cp:coreProperties>
</file>