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1275A-8958-47CA-A3E5-42B14534F35C}"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281407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275A-8958-47CA-A3E5-42B14534F35C}"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359998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275A-8958-47CA-A3E5-42B14534F35C}"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403202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1275A-8958-47CA-A3E5-42B14534F35C}"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146008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01275A-8958-47CA-A3E5-42B14534F35C}"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230315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1275A-8958-47CA-A3E5-42B14534F35C}"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314068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1275A-8958-47CA-A3E5-42B14534F35C}"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1362345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1275A-8958-47CA-A3E5-42B14534F35C}"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298842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275A-8958-47CA-A3E5-42B14534F35C}"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370595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01275A-8958-47CA-A3E5-42B14534F35C}"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53526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01275A-8958-47CA-A3E5-42B14534F35C}"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7CAB-31FB-4D8C-AA3A-B641EA539CB2}" type="slidenum">
              <a:rPr lang="en-US" smtClean="0"/>
              <a:t>‹#›</a:t>
            </a:fld>
            <a:endParaRPr lang="en-US"/>
          </a:p>
        </p:txBody>
      </p:sp>
    </p:spTree>
    <p:extLst>
      <p:ext uri="{BB962C8B-B14F-4D97-AF65-F5344CB8AC3E}">
        <p14:creationId xmlns:p14="http://schemas.microsoft.com/office/powerpoint/2010/main" val="162496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01275A-8958-47CA-A3E5-42B14534F35C}"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97CAB-31FB-4D8C-AA3A-B641EA539CB2}" type="slidenum">
              <a:rPr lang="en-US" smtClean="0"/>
              <a:t>‹#›</a:t>
            </a:fld>
            <a:endParaRPr lang="en-US"/>
          </a:p>
        </p:txBody>
      </p:sp>
    </p:spTree>
    <p:extLst>
      <p:ext uri="{BB962C8B-B14F-4D97-AF65-F5344CB8AC3E}">
        <p14:creationId xmlns:p14="http://schemas.microsoft.com/office/powerpoint/2010/main" val="23330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Embeddings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115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Hyperbolicity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I plotted the histograms for these stats:</a:t>
            </a:r>
          </a:p>
          <a:p>
            <a:pPr lvl="0"/>
            <a:r>
              <a:rPr lang="en-US" dirty="0"/>
              <a:t>Mean </a:t>
            </a:r>
            <a:r>
              <a:rPr lang="en-US" dirty="0" err="1"/>
              <a:t>Hyperbolicity</a:t>
            </a:r>
            <a:endParaRPr lang="en-US" dirty="0"/>
          </a:p>
          <a:p>
            <a:pPr lvl="0"/>
            <a:r>
              <a:rPr lang="en-US" dirty="0"/>
              <a:t>STD </a:t>
            </a:r>
            <a:r>
              <a:rPr lang="en-US" dirty="0" err="1"/>
              <a:t>Hyperbolicity</a:t>
            </a:r>
            <a:endParaRPr lang="en-US" dirty="0"/>
          </a:p>
          <a:p>
            <a:pPr lvl="0"/>
            <a:r>
              <a:rPr lang="en-US" dirty="0"/>
              <a:t>% edges of possible (a 90x90 matrix can have ~4000 edges if fully connected, this % is out of that number)</a:t>
            </a:r>
          </a:p>
          <a:p>
            <a:pPr lvl="0"/>
            <a:r>
              <a:rPr lang="en-US" dirty="0"/>
              <a:t>Largest Connected Component (</a:t>
            </a:r>
            <a:r>
              <a:rPr lang="en-US" dirty="0" err="1"/>
              <a:t>hyperbolicity</a:t>
            </a:r>
            <a:r>
              <a:rPr lang="en-US" dirty="0"/>
              <a:t> can only be measured in Subgraphs that have where a path exists from every node to every node. As we eliminate edges, certain nodes or sets of nodes will become isolated and the largest connected component will shrink. This can skew the </a:t>
            </a:r>
            <a:r>
              <a:rPr lang="en-US" dirty="0" err="1"/>
              <a:t>hyperbolicy</a:t>
            </a:r>
            <a:r>
              <a:rPr lang="en-US" dirty="0"/>
              <a:t> results.</a:t>
            </a:r>
          </a:p>
          <a:p>
            <a:pPr lvl="0"/>
            <a:r>
              <a:rPr lang="en-US" dirty="0"/>
              <a:t>The x axis is the PLV threshold.</a:t>
            </a:r>
          </a:p>
          <a:p>
            <a:endParaRPr lang="en-US" dirty="0"/>
          </a:p>
        </p:txBody>
      </p:sp>
    </p:spTree>
    <p:extLst>
      <p:ext uri="{BB962C8B-B14F-4D97-AF65-F5344CB8AC3E}">
        <p14:creationId xmlns:p14="http://schemas.microsoft.com/office/powerpoint/2010/main" val="294898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Hyperbolicity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I plotted the histograms for these stats:</a:t>
            </a:r>
          </a:p>
          <a:p>
            <a:pPr lvl="0"/>
            <a:r>
              <a:rPr lang="en-US" dirty="0"/>
              <a:t>Mean </a:t>
            </a:r>
            <a:r>
              <a:rPr lang="en-US" dirty="0" err="1"/>
              <a:t>Hyperbolicity</a:t>
            </a:r>
            <a:endParaRPr lang="en-US" dirty="0"/>
          </a:p>
          <a:p>
            <a:pPr lvl="0"/>
            <a:r>
              <a:rPr lang="en-US" dirty="0"/>
              <a:t>STD </a:t>
            </a:r>
            <a:r>
              <a:rPr lang="en-US" dirty="0" err="1"/>
              <a:t>Hyperbolicity</a:t>
            </a:r>
            <a:endParaRPr lang="en-US" dirty="0"/>
          </a:p>
          <a:p>
            <a:pPr lvl="0"/>
            <a:r>
              <a:rPr lang="en-US" dirty="0"/>
              <a:t>% edges of possible (a 90x90 matrix can have ~4000 edges if fully connected, this % is out of that number)</a:t>
            </a:r>
          </a:p>
          <a:p>
            <a:pPr lvl="0"/>
            <a:r>
              <a:rPr lang="en-US" dirty="0"/>
              <a:t>Largest Connected Component (</a:t>
            </a:r>
            <a:r>
              <a:rPr lang="en-US" dirty="0" err="1"/>
              <a:t>hyperbolicity</a:t>
            </a:r>
            <a:r>
              <a:rPr lang="en-US" dirty="0"/>
              <a:t> can only be measured in Subgraphs that have where a path exists from every node to every node. As we eliminate edges, certain nodes or sets of nodes will become isolated and the largest connected component will shrink. This can skew the </a:t>
            </a:r>
            <a:r>
              <a:rPr lang="en-US" dirty="0" err="1"/>
              <a:t>hyperbolicy</a:t>
            </a:r>
            <a:r>
              <a:rPr lang="en-US" dirty="0"/>
              <a:t> results.</a:t>
            </a:r>
          </a:p>
          <a:p>
            <a:pPr lvl="0"/>
            <a:r>
              <a:rPr lang="en-US" dirty="0"/>
              <a:t>The x axis is the PLV threshold.</a:t>
            </a:r>
          </a:p>
          <a:p>
            <a:endParaRPr lang="en-US" dirty="0"/>
          </a:p>
        </p:txBody>
      </p:sp>
    </p:spTree>
    <p:extLst>
      <p:ext uri="{BB962C8B-B14F-4D97-AF65-F5344CB8AC3E}">
        <p14:creationId xmlns:p14="http://schemas.microsoft.com/office/powerpoint/2010/main" val="303126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Hyperbolicity</a:t>
            </a:r>
            <a:endParaRPr lang="en-US" dirty="0"/>
          </a:p>
        </p:txBody>
      </p:sp>
      <p:pic>
        <p:nvPicPr>
          <p:cNvPr id="4" name="Picture 3" descr="C:\Users\Cole S Baker\AppData\Local\Microsoft\Windows\INetCache\Content.Word\allstats_20000.png"/>
          <p:cNvPicPr/>
          <p:nvPr/>
        </p:nvPicPr>
        <p:blipFill>
          <a:blip r:embed="rId2">
            <a:extLst>
              <a:ext uri="{28A0092B-C50C-407E-A947-70E740481C1C}">
                <a14:useLocalDpi xmlns:a14="http://schemas.microsoft.com/office/drawing/2010/main" val="0"/>
              </a:ext>
            </a:extLst>
          </a:blip>
          <a:srcRect/>
          <a:stretch>
            <a:fillRect/>
          </a:stretch>
        </p:blipFill>
        <p:spPr bwMode="auto">
          <a:xfrm>
            <a:off x="4412659" y="735344"/>
            <a:ext cx="7336317" cy="5123195"/>
          </a:xfrm>
          <a:prstGeom prst="rect">
            <a:avLst/>
          </a:prstGeom>
          <a:noFill/>
          <a:ln>
            <a:noFill/>
          </a:ln>
        </p:spPr>
      </p:pic>
    </p:spTree>
    <p:extLst>
      <p:ext uri="{BB962C8B-B14F-4D97-AF65-F5344CB8AC3E}">
        <p14:creationId xmlns:p14="http://schemas.microsoft.com/office/powerpoint/2010/main" val="184011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Hyperbolicity</a:t>
            </a:r>
            <a:endParaRPr lang="en-US" dirty="0"/>
          </a:p>
        </p:txBody>
      </p:sp>
      <p:pic>
        <p:nvPicPr>
          <p:cNvPr id="1027" name="Picture 3" descr="allstats_sep_2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280" y="365125"/>
            <a:ext cx="8180720" cy="61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21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Hyperbolicity</a:t>
            </a:r>
            <a:endParaRPr lang="en-US" dirty="0"/>
          </a:p>
        </p:txBody>
      </p:sp>
      <p:pic>
        <p:nvPicPr>
          <p:cNvPr id="1028" name="Picture 4" descr="groupstats_2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396" y="208369"/>
            <a:ext cx="7879500" cy="590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10" y="1319198"/>
            <a:ext cx="6126102" cy="5102867"/>
          </a:xfrm>
        </p:spPr>
      </p:pic>
      <p:sp>
        <p:nvSpPr>
          <p:cNvPr id="5" name="TextBox 4"/>
          <p:cNvSpPr txBox="1"/>
          <p:nvPr/>
        </p:nvSpPr>
        <p:spPr>
          <a:xfrm>
            <a:off x="7641265" y="1906772"/>
            <a:ext cx="3650512" cy="923330"/>
          </a:xfrm>
          <a:prstGeom prst="rect">
            <a:avLst/>
          </a:prstGeom>
          <a:noFill/>
        </p:spPr>
        <p:txBody>
          <a:bodyPr wrap="square" rtlCol="0">
            <a:spAutoFit/>
          </a:bodyPr>
          <a:lstStyle/>
          <a:p>
            <a:r>
              <a:rPr lang="en-US" dirty="0" smtClean="0"/>
              <a:t>Red = Closeness Centrality</a:t>
            </a:r>
          </a:p>
          <a:p>
            <a:r>
              <a:rPr lang="en-US" dirty="0" smtClean="0"/>
              <a:t>Solidness = Degree</a:t>
            </a:r>
          </a:p>
          <a:p>
            <a:r>
              <a:rPr lang="en-US" dirty="0" smtClean="0"/>
              <a:t>Orange line- “Worst” positive edge</a:t>
            </a:r>
          </a:p>
        </p:txBody>
      </p:sp>
    </p:spTree>
    <p:extLst>
      <p:ext uri="{BB962C8B-B14F-4D97-AF65-F5344CB8AC3E}">
        <p14:creationId xmlns:p14="http://schemas.microsoft.com/office/powerpoint/2010/main" val="337023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41457" cy="4582080"/>
          </a:xfrm>
        </p:spPr>
      </p:pic>
      <p:sp>
        <p:nvSpPr>
          <p:cNvPr id="6" name="TextBox 5"/>
          <p:cNvSpPr txBox="1"/>
          <p:nvPr/>
        </p:nvSpPr>
        <p:spPr>
          <a:xfrm>
            <a:off x="5879657" y="2573079"/>
            <a:ext cx="3650512" cy="3416320"/>
          </a:xfrm>
          <a:prstGeom prst="rect">
            <a:avLst/>
          </a:prstGeom>
          <a:noFill/>
        </p:spPr>
        <p:txBody>
          <a:bodyPr wrap="square" rtlCol="0">
            <a:spAutoFit/>
          </a:bodyPr>
          <a:lstStyle/>
          <a:p>
            <a:r>
              <a:rPr lang="en-US" dirty="0" smtClean="0"/>
              <a:t>Color= Node type (no clear groupings)</a:t>
            </a:r>
          </a:p>
          <a:p>
            <a:endParaRPr lang="en-US" dirty="0" smtClean="0"/>
          </a:p>
          <a:p>
            <a:r>
              <a:rPr lang="en-US" dirty="0" smtClean="0"/>
              <a:t>Orange line- “Worst” positive edge</a:t>
            </a:r>
          </a:p>
          <a:p>
            <a:endParaRPr lang="en-US" dirty="0"/>
          </a:p>
          <a:p>
            <a:r>
              <a:rPr lang="en-US" dirty="0" smtClean="0"/>
              <a:t>Our ROC is 92-93 on repeated runs</a:t>
            </a:r>
          </a:p>
          <a:p>
            <a:r>
              <a:rPr lang="en-US" dirty="0" smtClean="0"/>
              <a:t>Other metric used is Average precision= (True positive/(True </a:t>
            </a:r>
            <a:r>
              <a:rPr lang="en-US" dirty="0" err="1" smtClean="0"/>
              <a:t>Positive+False</a:t>
            </a:r>
            <a:r>
              <a:rPr lang="en-US" dirty="0" smtClean="0"/>
              <a:t> positive}). We also improved on that metric</a:t>
            </a:r>
          </a:p>
          <a:p>
            <a:endParaRPr lang="en-US" dirty="0"/>
          </a:p>
          <a:p>
            <a:endParaRPr lang="en-US" dirty="0" smtClean="0"/>
          </a:p>
        </p:txBody>
      </p:sp>
      <p:pic>
        <p:nvPicPr>
          <p:cNvPr id="7" name="Picture 6"/>
          <p:cNvPicPr>
            <a:picLocks noChangeAspect="1"/>
          </p:cNvPicPr>
          <p:nvPr/>
        </p:nvPicPr>
        <p:blipFill>
          <a:blip r:embed="rId3"/>
          <a:stretch>
            <a:fillRect/>
          </a:stretch>
        </p:blipFill>
        <p:spPr>
          <a:xfrm>
            <a:off x="9712928" y="775780"/>
            <a:ext cx="1924319" cy="3248478"/>
          </a:xfrm>
          <a:prstGeom prst="rect">
            <a:avLst/>
          </a:prstGeom>
        </p:spPr>
      </p:pic>
    </p:spTree>
    <p:extLst>
      <p:ext uri="{BB962C8B-B14F-4D97-AF65-F5344CB8AC3E}">
        <p14:creationId xmlns:p14="http://schemas.microsoft.com/office/powerpoint/2010/main" val="203965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a:t>
            </a:r>
            <a:endParaRPr lang="en-US" dirty="0"/>
          </a:p>
        </p:txBody>
      </p:sp>
      <p:sp>
        <p:nvSpPr>
          <p:cNvPr id="6" name="TextBox 5"/>
          <p:cNvSpPr txBox="1"/>
          <p:nvPr/>
        </p:nvSpPr>
        <p:spPr>
          <a:xfrm>
            <a:off x="6614380" y="3742661"/>
            <a:ext cx="3650512" cy="2031325"/>
          </a:xfrm>
          <a:prstGeom prst="rect">
            <a:avLst/>
          </a:prstGeom>
          <a:noFill/>
        </p:spPr>
        <p:txBody>
          <a:bodyPr wrap="square" rtlCol="0">
            <a:spAutoFit/>
          </a:bodyPr>
          <a:lstStyle/>
          <a:p>
            <a:endParaRPr lang="en-US" dirty="0" smtClean="0"/>
          </a:p>
          <a:p>
            <a:r>
              <a:rPr lang="en-US" dirty="0" smtClean="0"/>
              <a:t>Changed loss function to maximize distance from </a:t>
            </a:r>
            <a:r>
              <a:rPr lang="en-US" dirty="0" err="1" smtClean="0"/>
              <a:t>neg</a:t>
            </a:r>
            <a:r>
              <a:rPr lang="en-US" dirty="0" smtClean="0"/>
              <a:t> pairs instead of direct probability </a:t>
            </a:r>
            <a:r>
              <a:rPr lang="en-US" dirty="0" err="1" smtClean="0"/>
              <a:t>preds</a:t>
            </a:r>
            <a:r>
              <a:rPr lang="en-US" dirty="0" smtClean="0"/>
              <a:t>.</a:t>
            </a:r>
          </a:p>
          <a:p>
            <a:r>
              <a:rPr lang="en-US" dirty="0" smtClean="0"/>
              <a:t>Improves ROC to 94% but seems to decrease meaning in </a:t>
            </a:r>
            <a:r>
              <a:rPr lang="en-US" dirty="0" err="1" smtClean="0"/>
              <a:t>embeddings</a:t>
            </a:r>
            <a:r>
              <a:rPr lang="en-US" dirty="0" smtClean="0"/>
              <a:t>.</a:t>
            </a:r>
            <a:endParaRPr lang="en-US" dirty="0"/>
          </a:p>
          <a:p>
            <a:endParaRPr lang="en-US" dirty="0" smtClean="0"/>
          </a:p>
        </p:txBody>
      </p:sp>
      <p:pic>
        <p:nvPicPr>
          <p:cNvPr id="7" name="Picture 6"/>
          <p:cNvPicPr>
            <a:picLocks noChangeAspect="1"/>
          </p:cNvPicPr>
          <p:nvPr/>
        </p:nvPicPr>
        <p:blipFill>
          <a:blip r:embed="rId2"/>
          <a:stretch>
            <a:fillRect/>
          </a:stretch>
        </p:blipFill>
        <p:spPr>
          <a:xfrm>
            <a:off x="10209114" y="-67737"/>
            <a:ext cx="1924319" cy="32484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60" y="1828799"/>
            <a:ext cx="5694135" cy="4717169"/>
          </a:xfrm>
          <a:prstGeom prst="rect">
            <a:avLst/>
          </a:prstGeom>
        </p:spPr>
      </p:pic>
    </p:spTree>
    <p:extLst>
      <p:ext uri="{BB962C8B-B14F-4D97-AF65-F5344CB8AC3E}">
        <p14:creationId xmlns:p14="http://schemas.microsoft.com/office/powerpoint/2010/main" val="13962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 </a:t>
            </a:r>
            <a:endParaRPr lang="en-US" dirty="0"/>
          </a:p>
        </p:txBody>
      </p:sp>
      <p:sp>
        <p:nvSpPr>
          <p:cNvPr id="6" name="TextBox 5"/>
          <p:cNvSpPr txBox="1"/>
          <p:nvPr/>
        </p:nvSpPr>
        <p:spPr>
          <a:xfrm>
            <a:off x="6614380" y="3742661"/>
            <a:ext cx="3650512" cy="1477328"/>
          </a:xfrm>
          <a:prstGeom prst="rect">
            <a:avLst/>
          </a:prstGeom>
          <a:noFill/>
        </p:spPr>
        <p:txBody>
          <a:bodyPr wrap="square" rtlCol="0">
            <a:spAutoFit/>
          </a:bodyPr>
          <a:lstStyle/>
          <a:p>
            <a:r>
              <a:rPr lang="en-US" dirty="0" smtClean="0"/>
              <a:t>Colors: </a:t>
            </a:r>
            <a:r>
              <a:rPr lang="en-US" dirty="0" err="1" smtClean="0"/>
              <a:t>x,y,z</a:t>
            </a:r>
            <a:r>
              <a:rPr lang="en-US" dirty="0" smtClean="0"/>
              <a:t> of brain region = RGB</a:t>
            </a:r>
          </a:p>
          <a:p>
            <a:r>
              <a:rPr lang="en-US" dirty="0" smtClean="0"/>
              <a:t>Red line: Worst embedding of </a:t>
            </a:r>
            <a:r>
              <a:rPr lang="en-US" dirty="0" err="1" smtClean="0"/>
              <a:t>neg</a:t>
            </a:r>
            <a:r>
              <a:rPr lang="en-US" dirty="0" smtClean="0"/>
              <a:t> edge</a:t>
            </a:r>
          </a:p>
          <a:p>
            <a:r>
              <a:rPr lang="en-US" dirty="0" smtClean="0"/>
              <a:t>Inputs for ROI- </a:t>
            </a:r>
            <a:r>
              <a:rPr lang="en-US" dirty="0" err="1" smtClean="0"/>
              <a:t>ciplv</a:t>
            </a:r>
            <a:r>
              <a:rPr lang="en-US" dirty="0" smtClean="0"/>
              <a:t> </a:t>
            </a:r>
            <a:r>
              <a:rPr lang="en-US" dirty="0" err="1" smtClean="0"/>
              <a:t>vals</a:t>
            </a: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82" y="1571490"/>
            <a:ext cx="5789788" cy="4342341"/>
          </a:xfrm>
          <a:prstGeom prst="rect">
            <a:avLst/>
          </a:prstGeom>
        </p:spPr>
      </p:pic>
    </p:spTree>
    <p:extLst>
      <p:ext uri="{BB962C8B-B14F-4D97-AF65-F5344CB8AC3E}">
        <p14:creationId xmlns:p14="http://schemas.microsoft.com/office/powerpoint/2010/main" val="4324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 </a:t>
            </a:r>
            <a:endParaRPr lang="en-US" dirty="0"/>
          </a:p>
        </p:txBody>
      </p:sp>
      <p:sp>
        <p:nvSpPr>
          <p:cNvPr id="6" name="TextBox 5"/>
          <p:cNvSpPr txBox="1"/>
          <p:nvPr/>
        </p:nvSpPr>
        <p:spPr>
          <a:xfrm>
            <a:off x="7372836" y="3629247"/>
            <a:ext cx="3650512" cy="1754326"/>
          </a:xfrm>
          <a:prstGeom prst="rect">
            <a:avLst/>
          </a:prstGeom>
          <a:noFill/>
        </p:spPr>
        <p:txBody>
          <a:bodyPr wrap="square" rtlCol="0">
            <a:spAutoFit/>
          </a:bodyPr>
          <a:lstStyle/>
          <a:p>
            <a:r>
              <a:rPr lang="en-US" dirty="0" smtClean="0"/>
              <a:t>Colors: </a:t>
            </a:r>
            <a:r>
              <a:rPr lang="en-US" dirty="0" err="1" smtClean="0"/>
              <a:t>x,y,z</a:t>
            </a:r>
            <a:r>
              <a:rPr lang="en-US" dirty="0" smtClean="0"/>
              <a:t> of brain region = RGB</a:t>
            </a:r>
          </a:p>
          <a:p>
            <a:r>
              <a:rPr lang="en-US" dirty="0" smtClean="0"/>
              <a:t>Red line: Worst embedding of </a:t>
            </a:r>
            <a:r>
              <a:rPr lang="en-US" dirty="0" err="1" smtClean="0"/>
              <a:t>neg</a:t>
            </a:r>
            <a:r>
              <a:rPr lang="en-US" dirty="0" smtClean="0"/>
              <a:t> edge</a:t>
            </a:r>
            <a:endParaRPr lang="en-US" dirty="0" smtClean="0"/>
          </a:p>
          <a:p>
            <a:r>
              <a:rPr lang="en-US" dirty="0" smtClean="0"/>
              <a:t>Inputs for ROI- </a:t>
            </a:r>
            <a:r>
              <a:rPr lang="en-US" dirty="0" err="1" smtClean="0"/>
              <a:t>ciplv</a:t>
            </a:r>
            <a:r>
              <a:rPr lang="en-US" dirty="0" smtClean="0"/>
              <a:t> </a:t>
            </a:r>
            <a:r>
              <a:rPr lang="en-US" dirty="0" err="1" smtClean="0"/>
              <a:t>vals</a:t>
            </a:r>
            <a:endParaRPr lang="en-US" dirty="0" smtClean="0"/>
          </a:p>
          <a:p>
            <a:endParaRPr lang="en-US" dirty="0" smtClean="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4" y="1768660"/>
            <a:ext cx="5852172" cy="4389129"/>
          </a:xfrm>
          <a:prstGeom prst="rect">
            <a:avLst/>
          </a:prstGeom>
        </p:spPr>
      </p:pic>
    </p:spTree>
    <p:extLst>
      <p:ext uri="{BB962C8B-B14F-4D97-AF65-F5344CB8AC3E}">
        <p14:creationId xmlns:p14="http://schemas.microsoft.com/office/powerpoint/2010/main" val="66060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 </a:t>
            </a:r>
            <a:endParaRPr lang="en-US" dirty="0"/>
          </a:p>
        </p:txBody>
      </p:sp>
      <p:sp>
        <p:nvSpPr>
          <p:cNvPr id="6" name="TextBox 5"/>
          <p:cNvSpPr txBox="1"/>
          <p:nvPr/>
        </p:nvSpPr>
        <p:spPr>
          <a:xfrm>
            <a:off x="7372836" y="3629247"/>
            <a:ext cx="3650512" cy="1754326"/>
          </a:xfrm>
          <a:prstGeom prst="rect">
            <a:avLst/>
          </a:prstGeom>
          <a:noFill/>
        </p:spPr>
        <p:txBody>
          <a:bodyPr wrap="square" rtlCol="0">
            <a:spAutoFit/>
          </a:bodyPr>
          <a:lstStyle/>
          <a:p>
            <a:r>
              <a:rPr lang="en-US" dirty="0" smtClean="0"/>
              <a:t>Colors: </a:t>
            </a:r>
            <a:r>
              <a:rPr lang="en-US" dirty="0" err="1" smtClean="0"/>
              <a:t>x,y,z</a:t>
            </a:r>
            <a:r>
              <a:rPr lang="en-US" dirty="0" smtClean="0"/>
              <a:t> of brain region = RGB</a:t>
            </a:r>
          </a:p>
          <a:p>
            <a:r>
              <a:rPr lang="en-US" dirty="0" smtClean="0"/>
              <a:t>Red line: Worst embedding of </a:t>
            </a:r>
            <a:r>
              <a:rPr lang="en-US" dirty="0" err="1" smtClean="0"/>
              <a:t>neg</a:t>
            </a:r>
            <a:r>
              <a:rPr lang="en-US" dirty="0" smtClean="0"/>
              <a:t> edge</a:t>
            </a:r>
          </a:p>
          <a:p>
            <a:r>
              <a:rPr lang="en-US" dirty="0" smtClean="0"/>
              <a:t>Inputs for ROI- </a:t>
            </a:r>
            <a:r>
              <a:rPr lang="en-US" dirty="0" err="1" smtClean="0"/>
              <a:t>ciplv</a:t>
            </a:r>
            <a:r>
              <a:rPr lang="en-US" dirty="0" smtClean="0"/>
              <a:t> </a:t>
            </a:r>
            <a:r>
              <a:rPr lang="en-US" dirty="0" err="1" smtClean="0"/>
              <a:t>vals</a:t>
            </a:r>
            <a:endParaRPr lang="en-US" dirty="0" smtClean="0"/>
          </a:p>
          <a:p>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91" y="1553412"/>
            <a:ext cx="5852172" cy="4389129"/>
          </a:xfrm>
          <a:prstGeom prst="rect">
            <a:avLst/>
          </a:prstGeom>
        </p:spPr>
      </p:pic>
    </p:spTree>
    <p:extLst>
      <p:ext uri="{BB962C8B-B14F-4D97-AF65-F5344CB8AC3E}">
        <p14:creationId xmlns:p14="http://schemas.microsoft.com/office/powerpoint/2010/main" val="269178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730" y="152474"/>
            <a:ext cx="10515600" cy="1325563"/>
          </a:xfrm>
        </p:spPr>
        <p:txBody>
          <a:bodyPr/>
          <a:lstStyle/>
          <a:p>
            <a:r>
              <a:rPr lang="en-US" dirty="0" smtClean="0"/>
              <a:t>Brains! </a:t>
            </a:r>
            <a:endParaRPr lang="en-US" dirty="0"/>
          </a:p>
        </p:txBody>
      </p:sp>
      <p:sp>
        <p:nvSpPr>
          <p:cNvPr id="6" name="TextBox 5"/>
          <p:cNvSpPr txBox="1"/>
          <p:nvPr/>
        </p:nvSpPr>
        <p:spPr>
          <a:xfrm>
            <a:off x="7372836" y="3629247"/>
            <a:ext cx="3650512" cy="1754326"/>
          </a:xfrm>
          <a:prstGeom prst="rect">
            <a:avLst/>
          </a:prstGeom>
          <a:noFill/>
        </p:spPr>
        <p:txBody>
          <a:bodyPr wrap="square" rtlCol="0">
            <a:spAutoFit/>
          </a:bodyPr>
          <a:lstStyle/>
          <a:p>
            <a:r>
              <a:rPr lang="en-US" dirty="0" smtClean="0"/>
              <a:t>Colors: </a:t>
            </a:r>
            <a:r>
              <a:rPr lang="en-US" dirty="0" err="1" smtClean="0"/>
              <a:t>x,y,z</a:t>
            </a:r>
            <a:r>
              <a:rPr lang="en-US" dirty="0" smtClean="0"/>
              <a:t> of brain region = RGB</a:t>
            </a:r>
          </a:p>
          <a:p>
            <a:r>
              <a:rPr lang="en-US" dirty="0" smtClean="0"/>
              <a:t>Red line: Worst embedding of </a:t>
            </a:r>
            <a:r>
              <a:rPr lang="en-US" dirty="0" err="1" smtClean="0"/>
              <a:t>neg</a:t>
            </a:r>
            <a:r>
              <a:rPr lang="en-US" dirty="0" smtClean="0"/>
              <a:t> edge</a:t>
            </a:r>
          </a:p>
          <a:p>
            <a:r>
              <a:rPr lang="en-US" dirty="0" smtClean="0"/>
              <a:t>Inputs for ROI- degree </a:t>
            </a:r>
            <a:r>
              <a:rPr lang="en-US" dirty="0" err="1" smtClean="0"/>
              <a:t>vals</a:t>
            </a:r>
            <a:endParaRPr lang="en-US" dirty="0" smtClean="0"/>
          </a:p>
          <a:p>
            <a:endParaRPr lang="en-US" dirty="0" smtClean="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96" y="1063256"/>
            <a:ext cx="6255020" cy="5503063"/>
          </a:xfrm>
          <a:prstGeom prst="rect">
            <a:avLst/>
          </a:prstGeom>
        </p:spPr>
      </p:pic>
    </p:spTree>
    <p:extLst>
      <p:ext uri="{BB962C8B-B14F-4D97-AF65-F5344CB8AC3E}">
        <p14:creationId xmlns:p14="http://schemas.microsoft.com/office/powerpoint/2010/main" val="177719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730" y="152474"/>
            <a:ext cx="10515600" cy="1325563"/>
          </a:xfrm>
        </p:spPr>
        <p:txBody>
          <a:bodyPr/>
          <a:lstStyle/>
          <a:p>
            <a:r>
              <a:rPr lang="en-US" dirty="0" smtClean="0"/>
              <a:t>Brains! </a:t>
            </a:r>
            <a:endParaRPr lang="en-US" dirty="0"/>
          </a:p>
        </p:txBody>
      </p:sp>
      <p:sp>
        <p:nvSpPr>
          <p:cNvPr id="6" name="TextBox 5"/>
          <p:cNvSpPr txBox="1"/>
          <p:nvPr/>
        </p:nvSpPr>
        <p:spPr>
          <a:xfrm>
            <a:off x="7372836" y="3629247"/>
            <a:ext cx="3650512" cy="1477328"/>
          </a:xfrm>
          <a:prstGeom prst="rect">
            <a:avLst/>
          </a:prstGeom>
          <a:noFill/>
        </p:spPr>
        <p:txBody>
          <a:bodyPr wrap="square" rtlCol="0">
            <a:spAutoFit/>
          </a:bodyPr>
          <a:lstStyle/>
          <a:p>
            <a:r>
              <a:rPr lang="en-US" dirty="0" smtClean="0"/>
              <a:t>Colors: </a:t>
            </a:r>
            <a:r>
              <a:rPr lang="en-US" dirty="0" err="1" smtClean="0"/>
              <a:t>x,y,z</a:t>
            </a:r>
            <a:r>
              <a:rPr lang="en-US" dirty="0" smtClean="0"/>
              <a:t> of brain region = RGB</a:t>
            </a:r>
          </a:p>
          <a:p>
            <a:r>
              <a:rPr lang="en-US" dirty="0" smtClean="0"/>
              <a:t>Red line: Worst embedding of </a:t>
            </a:r>
            <a:r>
              <a:rPr lang="en-US" dirty="0" err="1" smtClean="0"/>
              <a:t>neg</a:t>
            </a:r>
            <a:r>
              <a:rPr lang="en-US" dirty="0" smtClean="0"/>
              <a:t> edge</a:t>
            </a:r>
          </a:p>
          <a:p>
            <a:r>
              <a:rPr lang="en-US" dirty="0" smtClean="0"/>
              <a:t>Inputs for ROI- beta </a:t>
            </a:r>
            <a:r>
              <a:rPr lang="en-US" dirty="0" err="1" smtClean="0"/>
              <a:t>plv</a:t>
            </a:r>
            <a:endParaRPr lang="en-US" dirty="0" smtClean="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228" y="1478037"/>
            <a:ext cx="6496263" cy="4872197"/>
          </a:xfrm>
          <a:prstGeom prst="rect">
            <a:avLst/>
          </a:prstGeom>
        </p:spPr>
      </p:pic>
    </p:spTree>
    <p:extLst>
      <p:ext uri="{BB962C8B-B14F-4D97-AF65-F5344CB8AC3E}">
        <p14:creationId xmlns:p14="http://schemas.microsoft.com/office/powerpoint/2010/main" val="422389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406</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Embeddings</vt:lpstr>
      <vt:lpstr>Airport </vt:lpstr>
      <vt:lpstr>Disease </vt:lpstr>
      <vt:lpstr>Disease </vt:lpstr>
      <vt:lpstr>Brains! </vt:lpstr>
      <vt:lpstr>Brains! </vt:lpstr>
      <vt:lpstr>Brains! </vt:lpstr>
      <vt:lpstr>Brains! </vt:lpstr>
      <vt:lpstr>Brains! </vt:lpstr>
      <vt:lpstr>Hyperbolicity</vt:lpstr>
      <vt:lpstr>Hyperbolicity</vt:lpstr>
      <vt:lpstr>Hyperbolicity</vt:lpstr>
      <vt:lpstr>Hyperbolicity</vt:lpstr>
      <vt:lpstr>Hyperbolicity</vt:lpstr>
    </vt:vector>
  </TitlesOfParts>
  <Company>Massachusetts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Embeddings</dc:title>
  <dc:creator>Cole S Baker</dc:creator>
  <cp:lastModifiedBy>Cole S Baker</cp:lastModifiedBy>
  <cp:revision>13</cp:revision>
  <dcterms:created xsi:type="dcterms:W3CDTF">2022-02-03T20:31:11Z</dcterms:created>
  <dcterms:modified xsi:type="dcterms:W3CDTF">2022-02-03T20:51:44Z</dcterms:modified>
</cp:coreProperties>
</file>