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0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9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E0C4-F491-44E5-B53E-B0322AF4253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EA68-D64B-4C99-8F38-696D9491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2/18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1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Calibration for disease w/ identity 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53" y="1825625"/>
            <a:ext cx="6976093" cy="4351338"/>
          </a:xfrm>
        </p:spPr>
      </p:pic>
    </p:spTree>
    <p:extLst>
      <p:ext uri="{BB962C8B-B14F-4D97-AF65-F5344CB8AC3E}">
        <p14:creationId xmlns:p14="http://schemas.microsoft.com/office/powerpoint/2010/main" val="279965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Calibration w/ good accuracy but poor calibration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53" y="1825625"/>
            <a:ext cx="6976093" cy="4351338"/>
          </a:xfrm>
        </p:spPr>
      </p:pic>
    </p:spTree>
    <p:extLst>
      <p:ext uri="{BB962C8B-B14F-4D97-AF65-F5344CB8AC3E}">
        <p14:creationId xmlns:p14="http://schemas.microsoft.com/office/powerpoint/2010/main" val="295349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compare our clusters with hyperbolic clustering using direct Poincare </a:t>
            </a:r>
            <a:r>
              <a:rPr lang="en-US" dirty="0" err="1" smtClean="0"/>
              <a:t>embedings</a:t>
            </a:r>
            <a:endParaRPr lang="en-US" dirty="0" smtClean="0"/>
          </a:p>
          <a:p>
            <a:r>
              <a:rPr lang="en-US" dirty="0" smtClean="0"/>
              <a:t>We can use different </a:t>
            </a:r>
            <a:r>
              <a:rPr lang="en-US" dirty="0" err="1" smtClean="0"/>
              <a:t>embedings</a:t>
            </a:r>
            <a:r>
              <a:rPr lang="en-US" dirty="0" smtClean="0"/>
              <a:t> to the plotting tool to compare the cohesion of the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Enron Plot Hyperbolic  (Their plots and clusters)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0" y="1690688"/>
            <a:ext cx="8380031" cy="4351338"/>
          </a:xfrm>
        </p:spPr>
      </p:pic>
    </p:spTree>
    <p:extLst>
      <p:ext uri="{BB962C8B-B14F-4D97-AF65-F5344CB8AC3E}">
        <p14:creationId xmlns:p14="http://schemas.microsoft.com/office/powerpoint/2010/main" val="335088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Enron Plot Hyperbolic (my plots and colors)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4" y="1825625"/>
            <a:ext cx="8380031" cy="4351338"/>
          </a:xfrm>
        </p:spPr>
      </p:pic>
    </p:spTree>
    <p:extLst>
      <p:ext uri="{BB962C8B-B14F-4D97-AF65-F5344CB8AC3E}">
        <p14:creationId xmlns:p14="http://schemas.microsoft.com/office/powerpoint/2010/main" val="263648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Enron Plot (My plot, their clusters)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4" y="1825625"/>
            <a:ext cx="8380031" cy="4351338"/>
          </a:xfrm>
        </p:spPr>
      </p:pic>
    </p:spTree>
    <p:extLst>
      <p:ext uri="{BB962C8B-B14F-4D97-AF65-F5344CB8AC3E}">
        <p14:creationId xmlns:p14="http://schemas.microsoft.com/office/powerpoint/2010/main" val="18334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Plotting vs direct </a:t>
            </a:r>
            <a:r>
              <a:rPr lang="en-US" dirty="0" err="1" smtClean="0"/>
              <a:t>poincare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4" y="1825625"/>
            <a:ext cx="8380031" cy="4351338"/>
          </a:xfrm>
        </p:spPr>
      </p:pic>
    </p:spTree>
    <p:extLst>
      <p:ext uri="{BB962C8B-B14F-4D97-AF65-F5344CB8AC3E}">
        <p14:creationId xmlns:p14="http://schemas.microsoft.com/office/powerpoint/2010/main" val="117741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 using node 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4" y="1825625"/>
            <a:ext cx="8380031" cy="4351338"/>
          </a:xfrm>
        </p:spPr>
      </p:pic>
    </p:spTree>
    <p:extLst>
      <p:ext uri="{BB962C8B-B14F-4D97-AF65-F5344CB8AC3E}">
        <p14:creationId xmlns:p14="http://schemas.microsoft.com/office/powerpoint/2010/main" val="310695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(mine using node id </a:t>
            </a:r>
            <a:r>
              <a:rPr lang="en-US" dirty="0" err="1" smtClean="0"/>
              <a:t>ie</a:t>
            </a:r>
            <a:r>
              <a:rPr lang="en-US" dirty="0" smtClean="0"/>
              <a:t>. 2600 dim one hot)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72" y="1825625"/>
            <a:ext cx="4895255" cy="4351338"/>
          </a:xfrm>
        </p:spPr>
      </p:pic>
    </p:spTree>
    <p:extLst>
      <p:ext uri="{BB962C8B-B14F-4D97-AF65-F5344CB8AC3E}">
        <p14:creationId xmlns:p14="http://schemas.microsoft.com/office/powerpoint/2010/main" val="353019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Calibration for disease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53" y="1825625"/>
            <a:ext cx="6976093" cy="4351338"/>
          </a:xfrm>
        </p:spPr>
      </p:pic>
    </p:spTree>
    <p:extLst>
      <p:ext uri="{BB962C8B-B14F-4D97-AF65-F5344CB8AC3E}">
        <p14:creationId xmlns:p14="http://schemas.microsoft.com/office/powerpoint/2010/main" val="183397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Progress 2/18</vt:lpstr>
      <vt:lpstr>Enron Clustering</vt:lpstr>
      <vt:lpstr>Enron Plot Hyperbolic  (Their plots and clusters)</vt:lpstr>
      <vt:lpstr>Enron Plot Hyperbolic (my plots and colors)</vt:lpstr>
      <vt:lpstr>Enron Plot (My plot, their clusters)</vt:lpstr>
      <vt:lpstr>Disease Plotting vs direct poincare</vt:lpstr>
      <vt:lpstr>Mine using node feature</vt:lpstr>
      <vt:lpstr>Disease (mine using node id ie. 2600 dim one hot)</vt:lpstr>
      <vt:lpstr>Model Calibration for disease</vt:lpstr>
      <vt:lpstr>Model Calibration for disease w/ identity feature</vt:lpstr>
      <vt:lpstr>Model Calibration w/ good accuracy but poor calibration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2/18</dc:title>
  <dc:creator>Cole S Baker</dc:creator>
  <cp:lastModifiedBy>Cole S Baker</cp:lastModifiedBy>
  <cp:revision>7</cp:revision>
  <dcterms:created xsi:type="dcterms:W3CDTF">2022-02-18T20:58:16Z</dcterms:created>
  <dcterms:modified xsi:type="dcterms:W3CDTF">2022-02-18T21:19:48Z</dcterms:modified>
</cp:coreProperties>
</file>