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324A040-ED76-4B80-8164-A4AADC2E4FD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MG226FINALPROJECT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9B8E105-E5E8-4635-BF97-F2D4B9E8217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12/11/23 5:39:21 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1" id="2" name="slide2">
            <a:extLst>
              <a:ext uri="{FF2B5EF4-FFF2-40B4-BE49-F238E27FC236}">
                <a16:creationId xmlns:a16="http://schemas.microsoft.com/office/drawing/2014/main" id="{6B7DA42B-AC84-4459-87E1-E5CDB81A3F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66700"/>
            <a:ext cx="77724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2" id="3" name="slide3">
            <a:extLst>
              <a:ext uri="{FF2B5EF4-FFF2-40B4-BE49-F238E27FC236}">
                <a16:creationId xmlns:a16="http://schemas.microsoft.com/office/drawing/2014/main" id="{F629080E-F7DF-4291-A6E1-F328D5114A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66700"/>
            <a:ext cx="77724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3" id="4" name="slide4">
            <a:extLst>
              <a:ext uri="{FF2B5EF4-FFF2-40B4-BE49-F238E27FC236}">
                <a16:creationId xmlns:a16="http://schemas.microsoft.com/office/drawing/2014/main" id="{BEC11A72-FCF9-4FAD-B678-4F869D1317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66700"/>
            <a:ext cx="77724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4" id="5" name="slide5">
            <a:extLst>
              <a:ext uri="{FF2B5EF4-FFF2-40B4-BE49-F238E27FC236}">
                <a16:creationId xmlns:a16="http://schemas.microsoft.com/office/drawing/2014/main" id="{8600BFCF-22B6-4116-A71B-565BF45F0B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66700"/>
            <a:ext cx="77724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5" id="6" name="slide6">
            <a:extLst>
              <a:ext uri="{FF2B5EF4-FFF2-40B4-BE49-F238E27FC236}">
                <a16:creationId xmlns:a16="http://schemas.microsoft.com/office/drawing/2014/main" id="{80EEAEFF-9536-4B3F-B9FB-35E0A0C644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66700"/>
            <a:ext cx="77724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7" id="7" name="slide7">
            <a:extLst>
              <a:ext uri="{FF2B5EF4-FFF2-40B4-BE49-F238E27FC236}">
                <a16:creationId xmlns:a16="http://schemas.microsoft.com/office/drawing/2014/main" id="{57918857-C308-43D3-AE85-B19C8B0B7C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66700"/>
            <a:ext cx="77724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2023-12-11T22:39:22Z</dcterms:created>
  <dcterms:modified xsi:type="dcterms:W3CDTF">2023-12-11T22:39:22Z</dcterms:modified>
</cp:coreProperties>
</file>