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US" u="sng" dirty="0" smtClean="0"/>
              <a:t>Memory Game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81200"/>
            <a:ext cx="5562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BY Cole </a:t>
            </a:r>
            <a:r>
              <a:rPr lang="en-US" dirty="0" err="1" smtClean="0">
                <a:solidFill>
                  <a:srgbClr val="FF0000"/>
                </a:solidFill>
              </a:rPr>
              <a:t>Trammer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5600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 -   -   -   -   -</a:t>
            </a:r>
          </a:p>
          <a:p>
            <a:pPr>
              <a:buFontTx/>
              <a:buChar char="-"/>
            </a:pPr>
            <a:r>
              <a:rPr lang="en-US" dirty="0" smtClean="0"/>
              <a:t>   -   -   -   -   - </a:t>
            </a:r>
          </a:p>
          <a:p>
            <a:pPr>
              <a:buFontTx/>
              <a:buChar char="-"/>
            </a:pPr>
            <a:r>
              <a:rPr lang="en-US" dirty="0" smtClean="0"/>
              <a:t>   -   -   -   -   -  </a:t>
            </a:r>
          </a:p>
          <a:p>
            <a:pPr>
              <a:buFontTx/>
              <a:buChar char="-"/>
            </a:pPr>
            <a:r>
              <a:rPr lang="en-US" dirty="0" smtClean="0"/>
              <a:t>   -   -   -   -   -</a:t>
            </a:r>
          </a:p>
          <a:p>
            <a:pPr>
              <a:buFontTx/>
              <a:buChar char="-"/>
            </a:pPr>
            <a:r>
              <a:rPr lang="en-US" dirty="0" smtClean="0"/>
              <a:t>   -   -   -   -   -</a:t>
            </a:r>
          </a:p>
          <a:p>
            <a:pPr>
              <a:buFontTx/>
              <a:buChar char="-"/>
            </a:pPr>
            <a:r>
              <a:rPr lang="en-US" dirty="0" smtClean="0"/>
              <a:t>   -   -   -   -   -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05600" y="914400"/>
            <a:ext cx="1507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 -   </a:t>
            </a:r>
            <a:r>
              <a:rPr lang="en-US" dirty="0" smtClean="0"/>
              <a:t>-   -   -   -</a:t>
            </a:r>
          </a:p>
          <a:p>
            <a:pPr>
              <a:buFontTx/>
              <a:buChar char="-"/>
            </a:pPr>
            <a:r>
              <a:rPr lang="en-US" dirty="0" smtClean="0"/>
              <a:t>   -   -   -   -   - </a:t>
            </a:r>
          </a:p>
          <a:p>
            <a:pPr>
              <a:buFontTx/>
              <a:buChar char="-"/>
            </a:pPr>
            <a:r>
              <a:rPr lang="en-US" dirty="0" smtClean="0"/>
              <a:t>   -   -   -   -   -  </a:t>
            </a:r>
          </a:p>
          <a:p>
            <a:pPr>
              <a:buFontTx/>
              <a:buChar char="-"/>
            </a:pPr>
            <a:r>
              <a:rPr lang="en-US" dirty="0" smtClean="0"/>
              <a:t>   -   -   -   -   -</a:t>
            </a:r>
          </a:p>
          <a:p>
            <a:pPr>
              <a:buFontTx/>
              <a:buChar char="-"/>
            </a:pPr>
            <a:r>
              <a:rPr lang="en-US" dirty="0" smtClean="0"/>
              <a:t>   -   -   -   -   -</a:t>
            </a:r>
          </a:p>
          <a:p>
            <a:pPr>
              <a:buFontTx/>
              <a:buChar char="-"/>
            </a:pPr>
            <a:r>
              <a:rPr lang="en-US" dirty="0" smtClean="0"/>
              <a:t>   -   -   -   -   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is a one person game where the objective is to  beat your own score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have to match the tiles in as few moves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 possible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b="1" u="sng" dirty="0" smtClean="0">
                <a:solidFill>
                  <a:srgbClr val="FF0000"/>
                </a:solidFill>
              </a:rPr>
              <a:t>WIN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play is to go in order</a:t>
            </a:r>
          </a:p>
          <a:p>
            <a:r>
              <a:rPr lang="en-US" dirty="0" smtClean="0"/>
              <a:t>So you go 1 – 36 unless you see a match</a:t>
            </a:r>
          </a:p>
          <a:p>
            <a:r>
              <a:rPr lang="en-US" dirty="0" smtClean="0"/>
              <a:t>This lets you see all of the tiles, and is usually a better strategy than just randomly guessing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Memory Game</vt:lpstr>
      <vt:lpstr>The Memory Game</vt:lpstr>
      <vt:lpstr>How to WIN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2014-07-16T19:50:42Z</dcterms:created>
  <dcterms:modified xsi:type="dcterms:W3CDTF">2014-07-17T16:50:37Z</dcterms:modified>
</cp:coreProperties>
</file>