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91" autoAdjust="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362428-8617-484C-91AA-3B24EF536628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C08944-448F-4491-B087-EF6089823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r>
              <a:rPr lang="en-US" u="sng" dirty="0" smtClean="0"/>
              <a:t>Memory Game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981200"/>
            <a:ext cx="55626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BY Cole </a:t>
            </a:r>
            <a:r>
              <a:rPr lang="en-US" dirty="0" err="1" smtClean="0">
                <a:solidFill>
                  <a:srgbClr val="FF0000"/>
                </a:solidFill>
              </a:rPr>
              <a:t>Trammer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 descr="http://ts3.mm.bing.net/th?id=HN.608011986008082411&amp;w=258&amp;h=183&amp;c=7&amp;rs=1&amp;pid=1.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200400"/>
            <a:ext cx="2457450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This is a one person game where the objective is to  beat your own score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 have to match the tiles in as few moves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 possible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b="1" u="sng" dirty="0" smtClean="0">
                <a:solidFill>
                  <a:srgbClr val="FF0000"/>
                </a:solidFill>
              </a:rPr>
              <a:t>WIN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to play is to go in order</a:t>
            </a:r>
          </a:p>
          <a:p>
            <a:r>
              <a:rPr lang="en-US" dirty="0" smtClean="0"/>
              <a:t>So you go 1 – 36 unless you see a match</a:t>
            </a:r>
          </a:p>
          <a:p>
            <a:r>
              <a:rPr lang="en-US" dirty="0" smtClean="0"/>
              <a:t>This lets you see all of the tiles, and is usually a better strategy than just randomly guessing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about import random(</a:t>
            </a:r>
            <a:r>
              <a:rPr lang="en-US" dirty="0" err="1" smtClean="0"/>
              <a:t>random.shuffle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Learned about dictionary key errors</a:t>
            </a:r>
          </a:p>
          <a:p>
            <a:r>
              <a:rPr lang="en-US" dirty="0" smtClean="0"/>
              <a:t>Learned how to format dictionaries in a grid</a:t>
            </a:r>
          </a:p>
          <a:p>
            <a:r>
              <a:rPr lang="en-US" dirty="0" smtClean="0"/>
              <a:t>Learned about buttons in </a:t>
            </a:r>
            <a:r>
              <a:rPr lang="en-US" dirty="0" err="1" smtClean="0"/>
              <a:t>Tkinter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 used for loops to build the dictionaries to store the board state and the goal for the user to achieve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Used random.[functions] to set up a board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Game logic takes to numbers and sees if their respective indexes are == to each other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Uses While True: to stop false inputs that cannot be made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next thing for me to do was to prevent errors</a:t>
            </a:r>
          </a:p>
          <a:p>
            <a:r>
              <a:rPr lang="en-US" dirty="0" smtClean="0"/>
              <a:t>I did this by checking if the new index was already picked or matched</a:t>
            </a:r>
          </a:p>
          <a:p>
            <a:r>
              <a:rPr lang="en-US" dirty="0" smtClean="0"/>
              <a:t>I store choice1 so my if statements would work</a:t>
            </a:r>
          </a:p>
          <a:p>
            <a:r>
              <a:rPr lang="en-US" dirty="0" smtClean="0"/>
              <a:t>Implemented a score counter and a game counter so you can play as many games as you want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Error: 0</a:t>
            </a:r>
          </a:p>
          <a:p>
            <a:r>
              <a:rPr lang="en-US" dirty="0" smtClean="0"/>
              <a:t>Displaying dictionaries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</a:t>
            </a:r>
          </a:p>
          <a:p>
            <a:r>
              <a:rPr lang="en-US" smtClean="0"/>
              <a:t>Stopping BUGS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CODE!!! And QUESTIONS???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1525</TotalTime>
  <Words>235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Memory Game</vt:lpstr>
      <vt:lpstr>The Memory Game</vt:lpstr>
      <vt:lpstr>How to WIN</vt:lpstr>
      <vt:lpstr>Stuff I Learned</vt:lpstr>
      <vt:lpstr>Method for Implementation</vt:lpstr>
      <vt:lpstr>CONT.</vt:lpstr>
      <vt:lpstr>Problems</vt:lpstr>
      <vt:lpstr>CODE!!! And QUESTIONS???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143</cp:revision>
  <dcterms:created xsi:type="dcterms:W3CDTF">2014-07-16T19:50:42Z</dcterms:created>
  <dcterms:modified xsi:type="dcterms:W3CDTF">2014-07-18T16:09:54Z</dcterms:modified>
</cp:coreProperties>
</file>