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259"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8C00"/>
    <a:srgbClr val="FFA500"/>
    <a:srgbClr val="FF7F50"/>
    <a:srgbClr val="F08080"/>
    <a:srgbClr val="FF69B4"/>
    <a:srgbClr val="FF00FF"/>
    <a:srgbClr val="EE82EE"/>
    <a:srgbClr val="80008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730094-920A-467D-ACEB-70F5919EF02A}" v="2451" dt="2023-03-04T07:00:20.554"/>
    <p1510:client id="{EC7B3026-BB84-D5D5-7DE0-65D3D24A9AC3}" v="7" dt="2023-03-04T07:36:48.2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6537F-AA69-405E-8855-A97D676030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7C59C8-E214-42FF-8E46-DA6A00E77D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DA975D-F66F-427A-A75D-704F4202E84B}"/>
              </a:ext>
            </a:extLst>
          </p:cNvPr>
          <p:cNvSpPr>
            <a:spLocks noGrp="1"/>
          </p:cNvSpPr>
          <p:nvPr>
            <p:ph type="dt" sz="half" idx="10"/>
          </p:nvPr>
        </p:nvSpPr>
        <p:spPr/>
        <p:txBody>
          <a:bodyPr/>
          <a:lstStyle/>
          <a:p>
            <a:fld id="{89774D8B-349E-4585-8253-EC318216933D}" type="datetimeFigureOut">
              <a:rPr lang="en-US" smtClean="0"/>
              <a:t>3/3/2023</a:t>
            </a:fld>
            <a:endParaRPr lang="en-US"/>
          </a:p>
        </p:txBody>
      </p:sp>
      <p:sp>
        <p:nvSpPr>
          <p:cNvPr id="5" name="Footer Placeholder 4">
            <a:extLst>
              <a:ext uri="{FF2B5EF4-FFF2-40B4-BE49-F238E27FC236}">
                <a16:creationId xmlns:a16="http://schemas.microsoft.com/office/drawing/2014/main" id="{B88A2FBC-CA0F-4369-B65B-B774B8E903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B470F9-8437-419A-99E3-9E54E6B701C4}"/>
              </a:ext>
            </a:extLst>
          </p:cNvPr>
          <p:cNvSpPr>
            <a:spLocks noGrp="1"/>
          </p:cNvSpPr>
          <p:nvPr>
            <p:ph type="sldNum" sz="quarter" idx="12"/>
          </p:nvPr>
        </p:nvSpPr>
        <p:spPr/>
        <p:txBody>
          <a:bodyPr/>
          <a:lstStyle/>
          <a:p>
            <a:fld id="{4371BAA3-FB8E-44D9-92E1-BBAB115B45DE}" type="slidenum">
              <a:rPr lang="en-US" smtClean="0"/>
              <a:t>‹#›</a:t>
            </a:fld>
            <a:endParaRPr lang="en-US"/>
          </a:p>
        </p:txBody>
      </p:sp>
    </p:spTree>
    <p:extLst>
      <p:ext uri="{BB962C8B-B14F-4D97-AF65-F5344CB8AC3E}">
        <p14:creationId xmlns:p14="http://schemas.microsoft.com/office/powerpoint/2010/main" val="3003609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8A80-8110-43F1-AC95-F229157C54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F4A58C-BFB9-40B8-A87E-23E2D8F6DD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FBB929-0C1E-4945-9C79-2EFB53CF8AAC}"/>
              </a:ext>
            </a:extLst>
          </p:cNvPr>
          <p:cNvSpPr>
            <a:spLocks noGrp="1"/>
          </p:cNvSpPr>
          <p:nvPr>
            <p:ph type="dt" sz="half" idx="10"/>
          </p:nvPr>
        </p:nvSpPr>
        <p:spPr/>
        <p:txBody>
          <a:bodyPr/>
          <a:lstStyle/>
          <a:p>
            <a:fld id="{89774D8B-349E-4585-8253-EC318216933D}" type="datetimeFigureOut">
              <a:rPr lang="en-US" smtClean="0"/>
              <a:t>3/3/2023</a:t>
            </a:fld>
            <a:endParaRPr lang="en-US"/>
          </a:p>
        </p:txBody>
      </p:sp>
      <p:sp>
        <p:nvSpPr>
          <p:cNvPr id="5" name="Footer Placeholder 4">
            <a:extLst>
              <a:ext uri="{FF2B5EF4-FFF2-40B4-BE49-F238E27FC236}">
                <a16:creationId xmlns:a16="http://schemas.microsoft.com/office/drawing/2014/main" id="{FAB5FE11-2557-4E31-8B67-7253565727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0A6A3B-C4CB-46ED-A2E3-49FA2AAC87A3}"/>
              </a:ext>
            </a:extLst>
          </p:cNvPr>
          <p:cNvSpPr>
            <a:spLocks noGrp="1"/>
          </p:cNvSpPr>
          <p:nvPr>
            <p:ph type="sldNum" sz="quarter" idx="12"/>
          </p:nvPr>
        </p:nvSpPr>
        <p:spPr/>
        <p:txBody>
          <a:bodyPr/>
          <a:lstStyle/>
          <a:p>
            <a:fld id="{4371BAA3-FB8E-44D9-92E1-BBAB115B45DE}" type="slidenum">
              <a:rPr lang="en-US" smtClean="0"/>
              <a:t>‹#›</a:t>
            </a:fld>
            <a:endParaRPr lang="en-US"/>
          </a:p>
        </p:txBody>
      </p:sp>
    </p:spTree>
    <p:extLst>
      <p:ext uri="{BB962C8B-B14F-4D97-AF65-F5344CB8AC3E}">
        <p14:creationId xmlns:p14="http://schemas.microsoft.com/office/powerpoint/2010/main" val="2815546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38E0E-27D1-4DC4-B922-C4D85B9990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3C3CE6-1065-4056-82BF-1253130E23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711365-76AA-4DDF-8D2B-F2B3850529C2}"/>
              </a:ext>
            </a:extLst>
          </p:cNvPr>
          <p:cNvSpPr>
            <a:spLocks noGrp="1"/>
          </p:cNvSpPr>
          <p:nvPr>
            <p:ph type="dt" sz="half" idx="10"/>
          </p:nvPr>
        </p:nvSpPr>
        <p:spPr/>
        <p:txBody>
          <a:bodyPr/>
          <a:lstStyle/>
          <a:p>
            <a:fld id="{89774D8B-349E-4585-8253-EC318216933D}" type="datetimeFigureOut">
              <a:rPr lang="en-US" smtClean="0"/>
              <a:t>3/3/2023</a:t>
            </a:fld>
            <a:endParaRPr lang="en-US"/>
          </a:p>
        </p:txBody>
      </p:sp>
      <p:sp>
        <p:nvSpPr>
          <p:cNvPr id="5" name="Footer Placeholder 4">
            <a:extLst>
              <a:ext uri="{FF2B5EF4-FFF2-40B4-BE49-F238E27FC236}">
                <a16:creationId xmlns:a16="http://schemas.microsoft.com/office/drawing/2014/main" id="{8F378C1B-C4E4-4B7B-9665-052B2824A6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F9A98B-9D7F-4B2C-9218-BCD964877746}"/>
              </a:ext>
            </a:extLst>
          </p:cNvPr>
          <p:cNvSpPr>
            <a:spLocks noGrp="1"/>
          </p:cNvSpPr>
          <p:nvPr>
            <p:ph type="sldNum" sz="quarter" idx="12"/>
          </p:nvPr>
        </p:nvSpPr>
        <p:spPr/>
        <p:txBody>
          <a:bodyPr/>
          <a:lstStyle/>
          <a:p>
            <a:fld id="{4371BAA3-FB8E-44D9-92E1-BBAB115B45DE}" type="slidenum">
              <a:rPr lang="en-US" smtClean="0"/>
              <a:t>‹#›</a:t>
            </a:fld>
            <a:endParaRPr lang="en-US"/>
          </a:p>
        </p:txBody>
      </p:sp>
    </p:spTree>
    <p:extLst>
      <p:ext uri="{BB962C8B-B14F-4D97-AF65-F5344CB8AC3E}">
        <p14:creationId xmlns:p14="http://schemas.microsoft.com/office/powerpoint/2010/main" val="381928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2DBE4-44E3-4B28-B8D2-F3EB44406A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7FC2DB-A969-427F-9FDE-F68FC858D6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69E358-EB1A-48C0-8D84-418F35493D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538346-FD64-4B69-971B-2D71500CD9E3}"/>
              </a:ext>
            </a:extLst>
          </p:cNvPr>
          <p:cNvSpPr>
            <a:spLocks noGrp="1"/>
          </p:cNvSpPr>
          <p:nvPr>
            <p:ph type="dt" sz="half" idx="10"/>
          </p:nvPr>
        </p:nvSpPr>
        <p:spPr/>
        <p:txBody>
          <a:bodyPr/>
          <a:lstStyle/>
          <a:p>
            <a:fld id="{89774D8B-349E-4585-8253-EC318216933D}" type="datetimeFigureOut">
              <a:rPr lang="en-US" smtClean="0"/>
              <a:t>3/3/2023</a:t>
            </a:fld>
            <a:endParaRPr lang="en-US"/>
          </a:p>
        </p:txBody>
      </p:sp>
      <p:sp>
        <p:nvSpPr>
          <p:cNvPr id="6" name="Footer Placeholder 5">
            <a:extLst>
              <a:ext uri="{FF2B5EF4-FFF2-40B4-BE49-F238E27FC236}">
                <a16:creationId xmlns:a16="http://schemas.microsoft.com/office/drawing/2014/main" id="{4D5C6918-1EF9-43F5-9E40-332356A77B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B355F6-AB6C-4741-8477-3453330180DE}"/>
              </a:ext>
            </a:extLst>
          </p:cNvPr>
          <p:cNvSpPr>
            <a:spLocks noGrp="1"/>
          </p:cNvSpPr>
          <p:nvPr>
            <p:ph type="sldNum" sz="quarter" idx="12"/>
          </p:nvPr>
        </p:nvSpPr>
        <p:spPr/>
        <p:txBody>
          <a:bodyPr/>
          <a:lstStyle/>
          <a:p>
            <a:fld id="{4371BAA3-FB8E-44D9-92E1-BBAB115B45DE}" type="slidenum">
              <a:rPr lang="en-US" smtClean="0"/>
              <a:t>‹#›</a:t>
            </a:fld>
            <a:endParaRPr lang="en-US"/>
          </a:p>
        </p:txBody>
      </p:sp>
    </p:spTree>
    <p:extLst>
      <p:ext uri="{BB962C8B-B14F-4D97-AF65-F5344CB8AC3E}">
        <p14:creationId xmlns:p14="http://schemas.microsoft.com/office/powerpoint/2010/main" val="2911804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37099-4C25-47D2-9BB4-2179370F82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AA9C9D-EC56-4DD0-8C00-117D344979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BA5463-643D-4A5B-989F-42EB095CD8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A43827-E065-45AE-B29F-A462E37F0F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F66D71-2E86-4774-9BCA-8CB660F6F0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F59F82-71A3-47F7-A699-1E56AB0F8ADF}"/>
              </a:ext>
            </a:extLst>
          </p:cNvPr>
          <p:cNvSpPr>
            <a:spLocks noGrp="1"/>
          </p:cNvSpPr>
          <p:nvPr>
            <p:ph type="dt" sz="half" idx="10"/>
          </p:nvPr>
        </p:nvSpPr>
        <p:spPr/>
        <p:txBody>
          <a:bodyPr/>
          <a:lstStyle/>
          <a:p>
            <a:fld id="{89774D8B-349E-4585-8253-EC318216933D}" type="datetimeFigureOut">
              <a:rPr lang="en-US" smtClean="0"/>
              <a:t>3/3/2023</a:t>
            </a:fld>
            <a:endParaRPr lang="en-US"/>
          </a:p>
        </p:txBody>
      </p:sp>
      <p:sp>
        <p:nvSpPr>
          <p:cNvPr id="8" name="Footer Placeholder 7">
            <a:extLst>
              <a:ext uri="{FF2B5EF4-FFF2-40B4-BE49-F238E27FC236}">
                <a16:creationId xmlns:a16="http://schemas.microsoft.com/office/drawing/2014/main" id="{6D2475EA-7A40-4EBE-BBE2-40278F022D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533D48-127E-425B-BDDD-F94714146CA3}"/>
              </a:ext>
            </a:extLst>
          </p:cNvPr>
          <p:cNvSpPr>
            <a:spLocks noGrp="1"/>
          </p:cNvSpPr>
          <p:nvPr>
            <p:ph type="sldNum" sz="quarter" idx="12"/>
          </p:nvPr>
        </p:nvSpPr>
        <p:spPr/>
        <p:txBody>
          <a:bodyPr/>
          <a:lstStyle/>
          <a:p>
            <a:fld id="{4371BAA3-FB8E-44D9-92E1-BBAB115B45DE}" type="slidenum">
              <a:rPr lang="en-US" smtClean="0"/>
              <a:t>‹#›</a:t>
            </a:fld>
            <a:endParaRPr lang="en-US"/>
          </a:p>
        </p:txBody>
      </p:sp>
    </p:spTree>
    <p:extLst>
      <p:ext uri="{BB962C8B-B14F-4D97-AF65-F5344CB8AC3E}">
        <p14:creationId xmlns:p14="http://schemas.microsoft.com/office/powerpoint/2010/main" val="18031614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009AA-47BF-4DE7-814C-C8528572D5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5FEFB6-15AD-41B8-B714-982B2DD1F2EC}"/>
              </a:ext>
            </a:extLst>
          </p:cNvPr>
          <p:cNvSpPr>
            <a:spLocks noGrp="1"/>
          </p:cNvSpPr>
          <p:nvPr>
            <p:ph type="dt" sz="half" idx="10"/>
          </p:nvPr>
        </p:nvSpPr>
        <p:spPr/>
        <p:txBody>
          <a:bodyPr/>
          <a:lstStyle/>
          <a:p>
            <a:fld id="{89774D8B-349E-4585-8253-EC318216933D}" type="datetimeFigureOut">
              <a:rPr lang="en-US" smtClean="0"/>
              <a:t>3/3/2023</a:t>
            </a:fld>
            <a:endParaRPr lang="en-US"/>
          </a:p>
        </p:txBody>
      </p:sp>
      <p:sp>
        <p:nvSpPr>
          <p:cNvPr id="4" name="Footer Placeholder 3">
            <a:extLst>
              <a:ext uri="{FF2B5EF4-FFF2-40B4-BE49-F238E27FC236}">
                <a16:creationId xmlns:a16="http://schemas.microsoft.com/office/drawing/2014/main" id="{7D372B8F-FDF4-47DE-B7FF-C86EF959C7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F3308D-C060-42C9-BA58-C16FE9494A51}"/>
              </a:ext>
            </a:extLst>
          </p:cNvPr>
          <p:cNvSpPr>
            <a:spLocks noGrp="1"/>
          </p:cNvSpPr>
          <p:nvPr>
            <p:ph type="sldNum" sz="quarter" idx="12"/>
          </p:nvPr>
        </p:nvSpPr>
        <p:spPr/>
        <p:txBody>
          <a:bodyPr/>
          <a:lstStyle/>
          <a:p>
            <a:fld id="{4371BAA3-FB8E-44D9-92E1-BBAB115B45DE}" type="slidenum">
              <a:rPr lang="en-US" smtClean="0"/>
              <a:t>‹#›</a:t>
            </a:fld>
            <a:endParaRPr lang="en-US"/>
          </a:p>
        </p:txBody>
      </p:sp>
    </p:spTree>
    <p:extLst>
      <p:ext uri="{BB962C8B-B14F-4D97-AF65-F5344CB8AC3E}">
        <p14:creationId xmlns:p14="http://schemas.microsoft.com/office/powerpoint/2010/main" val="1795617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275F35-45C7-46BB-B0E6-E56B15CF9C0E}"/>
              </a:ext>
            </a:extLst>
          </p:cNvPr>
          <p:cNvSpPr>
            <a:spLocks noGrp="1"/>
          </p:cNvSpPr>
          <p:nvPr>
            <p:ph type="dt" sz="half" idx="10"/>
          </p:nvPr>
        </p:nvSpPr>
        <p:spPr/>
        <p:txBody>
          <a:bodyPr/>
          <a:lstStyle/>
          <a:p>
            <a:fld id="{89774D8B-349E-4585-8253-EC318216933D}" type="datetimeFigureOut">
              <a:rPr lang="en-US" smtClean="0"/>
              <a:t>3/3/2023</a:t>
            </a:fld>
            <a:endParaRPr lang="en-US"/>
          </a:p>
        </p:txBody>
      </p:sp>
      <p:sp>
        <p:nvSpPr>
          <p:cNvPr id="3" name="Footer Placeholder 2">
            <a:extLst>
              <a:ext uri="{FF2B5EF4-FFF2-40B4-BE49-F238E27FC236}">
                <a16:creationId xmlns:a16="http://schemas.microsoft.com/office/drawing/2014/main" id="{F2ECF904-505E-4BFC-8A77-93F18E0006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E7B7B5-9373-4D97-90ED-69A1440FD6BA}"/>
              </a:ext>
            </a:extLst>
          </p:cNvPr>
          <p:cNvSpPr>
            <a:spLocks noGrp="1"/>
          </p:cNvSpPr>
          <p:nvPr>
            <p:ph type="sldNum" sz="quarter" idx="12"/>
          </p:nvPr>
        </p:nvSpPr>
        <p:spPr/>
        <p:txBody>
          <a:bodyPr/>
          <a:lstStyle/>
          <a:p>
            <a:fld id="{4371BAA3-FB8E-44D9-92E1-BBAB115B45DE}" type="slidenum">
              <a:rPr lang="en-US" smtClean="0"/>
              <a:t>‹#›</a:t>
            </a:fld>
            <a:endParaRPr lang="en-US"/>
          </a:p>
        </p:txBody>
      </p:sp>
    </p:spTree>
    <p:extLst>
      <p:ext uri="{BB962C8B-B14F-4D97-AF65-F5344CB8AC3E}">
        <p14:creationId xmlns:p14="http://schemas.microsoft.com/office/powerpoint/2010/main" val="34502268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FB98A-9E86-43D3-9A08-758BACFFB9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E6CF3C-C732-42FF-8DC8-8D810D51DF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BEF2C2-A96F-4AE8-B1EB-26DF62BEF3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A9080B-A27F-4290-924C-47B2B7A9F999}"/>
              </a:ext>
            </a:extLst>
          </p:cNvPr>
          <p:cNvSpPr>
            <a:spLocks noGrp="1"/>
          </p:cNvSpPr>
          <p:nvPr>
            <p:ph type="dt" sz="half" idx="10"/>
          </p:nvPr>
        </p:nvSpPr>
        <p:spPr/>
        <p:txBody>
          <a:bodyPr/>
          <a:lstStyle/>
          <a:p>
            <a:fld id="{89774D8B-349E-4585-8253-EC318216933D}" type="datetimeFigureOut">
              <a:rPr lang="en-US" smtClean="0"/>
              <a:t>3/3/2023</a:t>
            </a:fld>
            <a:endParaRPr lang="en-US"/>
          </a:p>
        </p:txBody>
      </p:sp>
      <p:sp>
        <p:nvSpPr>
          <p:cNvPr id="6" name="Footer Placeholder 5">
            <a:extLst>
              <a:ext uri="{FF2B5EF4-FFF2-40B4-BE49-F238E27FC236}">
                <a16:creationId xmlns:a16="http://schemas.microsoft.com/office/drawing/2014/main" id="{144F7779-CD02-471B-A240-D3D1343937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A8BC48-8FCE-4528-A2E4-6C6A1B29F933}"/>
              </a:ext>
            </a:extLst>
          </p:cNvPr>
          <p:cNvSpPr>
            <a:spLocks noGrp="1"/>
          </p:cNvSpPr>
          <p:nvPr>
            <p:ph type="sldNum" sz="quarter" idx="12"/>
          </p:nvPr>
        </p:nvSpPr>
        <p:spPr/>
        <p:txBody>
          <a:bodyPr/>
          <a:lstStyle/>
          <a:p>
            <a:fld id="{4371BAA3-FB8E-44D9-92E1-BBAB115B45DE}" type="slidenum">
              <a:rPr lang="en-US" smtClean="0"/>
              <a:t>‹#›</a:t>
            </a:fld>
            <a:endParaRPr lang="en-US"/>
          </a:p>
        </p:txBody>
      </p:sp>
    </p:spTree>
    <p:extLst>
      <p:ext uri="{BB962C8B-B14F-4D97-AF65-F5344CB8AC3E}">
        <p14:creationId xmlns:p14="http://schemas.microsoft.com/office/powerpoint/2010/main" val="175439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214E6-1016-4B34-9E06-0D624C29A8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565C4E-71CB-466B-86A3-B26563AEE1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EAA332-4F97-4729-A9B6-C0F9B05FB3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799DE5-F191-4F1F-BC4A-F1AEE471BDDC}"/>
              </a:ext>
            </a:extLst>
          </p:cNvPr>
          <p:cNvSpPr>
            <a:spLocks noGrp="1"/>
          </p:cNvSpPr>
          <p:nvPr>
            <p:ph type="dt" sz="half" idx="10"/>
          </p:nvPr>
        </p:nvSpPr>
        <p:spPr/>
        <p:txBody>
          <a:bodyPr/>
          <a:lstStyle/>
          <a:p>
            <a:fld id="{89774D8B-349E-4585-8253-EC318216933D}" type="datetimeFigureOut">
              <a:rPr lang="en-US" smtClean="0"/>
              <a:t>3/3/2023</a:t>
            </a:fld>
            <a:endParaRPr lang="en-US"/>
          </a:p>
        </p:txBody>
      </p:sp>
      <p:sp>
        <p:nvSpPr>
          <p:cNvPr id="6" name="Footer Placeholder 5">
            <a:extLst>
              <a:ext uri="{FF2B5EF4-FFF2-40B4-BE49-F238E27FC236}">
                <a16:creationId xmlns:a16="http://schemas.microsoft.com/office/drawing/2014/main" id="{EB794428-9CF1-4E86-9EF1-B03875D783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9A2C23-07E0-47E7-A6B0-5F58025EA449}"/>
              </a:ext>
            </a:extLst>
          </p:cNvPr>
          <p:cNvSpPr>
            <a:spLocks noGrp="1"/>
          </p:cNvSpPr>
          <p:nvPr>
            <p:ph type="sldNum" sz="quarter" idx="12"/>
          </p:nvPr>
        </p:nvSpPr>
        <p:spPr/>
        <p:txBody>
          <a:bodyPr/>
          <a:lstStyle/>
          <a:p>
            <a:fld id="{4371BAA3-FB8E-44D9-92E1-BBAB115B45DE}" type="slidenum">
              <a:rPr lang="en-US" smtClean="0"/>
              <a:t>‹#›</a:t>
            </a:fld>
            <a:endParaRPr lang="en-US"/>
          </a:p>
        </p:txBody>
      </p:sp>
    </p:spTree>
    <p:extLst>
      <p:ext uri="{BB962C8B-B14F-4D97-AF65-F5344CB8AC3E}">
        <p14:creationId xmlns:p14="http://schemas.microsoft.com/office/powerpoint/2010/main" val="32746454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FBD5C-9E31-445B-9692-A07B1E34EC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F9EED6-456C-47B0-8213-C49D3B6B6A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53591C-F75C-45E4-BCAB-A0E64639EA40}"/>
              </a:ext>
            </a:extLst>
          </p:cNvPr>
          <p:cNvSpPr>
            <a:spLocks noGrp="1"/>
          </p:cNvSpPr>
          <p:nvPr>
            <p:ph type="dt" sz="half" idx="10"/>
          </p:nvPr>
        </p:nvSpPr>
        <p:spPr/>
        <p:txBody>
          <a:bodyPr/>
          <a:lstStyle/>
          <a:p>
            <a:fld id="{89774D8B-349E-4585-8253-EC318216933D}" type="datetimeFigureOut">
              <a:rPr lang="en-US" smtClean="0"/>
              <a:t>3/3/2023</a:t>
            </a:fld>
            <a:endParaRPr lang="en-US"/>
          </a:p>
        </p:txBody>
      </p:sp>
      <p:sp>
        <p:nvSpPr>
          <p:cNvPr id="5" name="Footer Placeholder 4">
            <a:extLst>
              <a:ext uri="{FF2B5EF4-FFF2-40B4-BE49-F238E27FC236}">
                <a16:creationId xmlns:a16="http://schemas.microsoft.com/office/drawing/2014/main" id="{8C83D001-69BB-484A-9E47-6B0B91432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CED612-B3D2-4226-9BB2-EEAD70ABFE2F}"/>
              </a:ext>
            </a:extLst>
          </p:cNvPr>
          <p:cNvSpPr>
            <a:spLocks noGrp="1"/>
          </p:cNvSpPr>
          <p:nvPr>
            <p:ph type="sldNum" sz="quarter" idx="12"/>
          </p:nvPr>
        </p:nvSpPr>
        <p:spPr/>
        <p:txBody>
          <a:bodyPr/>
          <a:lstStyle/>
          <a:p>
            <a:fld id="{4371BAA3-FB8E-44D9-92E1-BBAB115B45DE}" type="slidenum">
              <a:rPr lang="en-US" smtClean="0"/>
              <a:t>‹#›</a:t>
            </a:fld>
            <a:endParaRPr lang="en-US"/>
          </a:p>
        </p:txBody>
      </p:sp>
    </p:spTree>
    <p:extLst>
      <p:ext uri="{BB962C8B-B14F-4D97-AF65-F5344CB8AC3E}">
        <p14:creationId xmlns:p14="http://schemas.microsoft.com/office/powerpoint/2010/main" val="22109625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B43147-F7C5-42D4-A4F9-E29077C52B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7E7C77-FD17-4F48-9DC4-51B14EC82A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3C0F1D-249E-489A-B9DC-8C97D6F07CF4}"/>
              </a:ext>
            </a:extLst>
          </p:cNvPr>
          <p:cNvSpPr>
            <a:spLocks noGrp="1"/>
          </p:cNvSpPr>
          <p:nvPr>
            <p:ph type="dt" sz="half" idx="10"/>
          </p:nvPr>
        </p:nvSpPr>
        <p:spPr/>
        <p:txBody>
          <a:bodyPr/>
          <a:lstStyle/>
          <a:p>
            <a:fld id="{89774D8B-349E-4585-8253-EC318216933D}" type="datetimeFigureOut">
              <a:rPr lang="en-US" smtClean="0"/>
              <a:t>3/3/2023</a:t>
            </a:fld>
            <a:endParaRPr lang="en-US"/>
          </a:p>
        </p:txBody>
      </p:sp>
      <p:sp>
        <p:nvSpPr>
          <p:cNvPr id="5" name="Footer Placeholder 4">
            <a:extLst>
              <a:ext uri="{FF2B5EF4-FFF2-40B4-BE49-F238E27FC236}">
                <a16:creationId xmlns:a16="http://schemas.microsoft.com/office/drawing/2014/main" id="{B4E80511-82D6-4EFD-9FAE-47FB59884E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C605B2-A96B-4C29-90A9-560D06D42CFF}"/>
              </a:ext>
            </a:extLst>
          </p:cNvPr>
          <p:cNvSpPr>
            <a:spLocks noGrp="1"/>
          </p:cNvSpPr>
          <p:nvPr>
            <p:ph type="sldNum" sz="quarter" idx="12"/>
          </p:nvPr>
        </p:nvSpPr>
        <p:spPr/>
        <p:txBody>
          <a:bodyPr/>
          <a:lstStyle/>
          <a:p>
            <a:fld id="{4371BAA3-FB8E-44D9-92E1-BBAB115B45DE}" type="slidenum">
              <a:rPr lang="en-US" smtClean="0"/>
              <a:t>‹#›</a:t>
            </a:fld>
            <a:endParaRPr lang="en-US"/>
          </a:p>
        </p:txBody>
      </p:sp>
    </p:spTree>
    <p:extLst>
      <p:ext uri="{BB962C8B-B14F-4D97-AF65-F5344CB8AC3E}">
        <p14:creationId xmlns:p14="http://schemas.microsoft.com/office/powerpoint/2010/main" val="3453620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7DC97C-BD4F-4026-921A-811C2C0AA9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A73C70-9F5F-4B41-9877-47FFD34F14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782C3-1F72-400C-B14E-5FF85DED00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774D8B-349E-4585-8253-EC318216933D}" type="datetimeFigureOut">
              <a:rPr lang="en-US" smtClean="0"/>
              <a:t>3/3/2023</a:t>
            </a:fld>
            <a:endParaRPr lang="en-US"/>
          </a:p>
        </p:txBody>
      </p:sp>
      <p:sp>
        <p:nvSpPr>
          <p:cNvPr id="5" name="Footer Placeholder 4">
            <a:extLst>
              <a:ext uri="{FF2B5EF4-FFF2-40B4-BE49-F238E27FC236}">
                <a16:creationId xmlns:a16="http://schemas.microsoft.com/office/drawing/2014/main" id="{70510B44-3CC5-412E-994A-CCC00FEF13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D3DB2D-E679-47D7-85C4-96696C244A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71BAA3-FB8E-44D9-92E1-BBAB115B45DE}" type="slidenum">
              <a:rPr lang="en-US" smtClean="0"/>
              <a:t>‹#›</a:t>
            </a:fld>
            <a:endParaRPr lang="en-US"/>
          </a:p>
        </p:txBody>
      </p:sp>
    </p:spTree>
    <p:extLst>
      <p:ext uri="{BB962C8B-B14F-4D97-AF65-F5344CB8AC3E}">
        <p14:creationId xmlns:p14="http://schemas.microsoft.com/office/powerpoint/2010/main" val="2044740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svg"/><Relationship Id="rId1" Type="http://schemas.openxmlformats.org/officeDocument/2006/relationships/slideLayout" Target="../slideLayouts/slideLayout12.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svg"/><Relationship Id="rId31" Type="http://schemas.openxmlformats.org/officeDocument/2006/relationships/image" Target="../media/image30.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svg"/><Relationship Id="rId30"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5EBEB"/>
        </a:solidFill>
        <a:effectLst/>
      </p:bgPr>
    </p:bg>
    <p:spTree>
      <p:nvGrpSpPr>
        <p:cNvPr id="1" name=""/>
        <p:cNvGrpSpPr/>
        <p:nvPr/>
      </p:nvGrpSpPr>
      <p:grpSpPr>
        <a:xfrm>
          <a:off x="0" y="0"/>
          <a:ext cx="0" cy="0"/>
          <a:chOff x="0" y="0"/>
          <a:chExt cx="0" cy="0"/>
        </a:xfrm>
      </p:grpSpPr>
      <p:pic>
        <p:nvPicPr>
          <p:cNvPr id="233" name="Picture 233" descr="A picture containing text, electronics, outdoor, computer&#10;&#10;Description automatically generated">
            <a:extLst>
              <a:ext uri="{FF2B5EF4-FFF2-40B4-BE49-F238E27FC236}">
                <a16:creationId xmlns:a16="http://schemas.microsoft.com/office/drawing/2014/main" id="{5B558D85-E6B5-3077-10A9-8B43DAB3BFD0}"/>
              </a:ext>
            </a:extLst>
          </p:cNvPr>
          <p:cNvPicPr>
            <a:picLocks noChangeAspect="1"/>
          </p:cNvPicPr>
          <p:nvPr/>
        </p:nvPicPr>
        <p:blipFill>
          <a:blip r:embed="rId2"/>
          <a:stretch>
            <a:fillRect/>
          </a:stretch>
        </p:blipFill>
        <p:spPr>
          <a:xfrm>
            <a:off x="-2822" y="2451018"/>
            <a:ext cx="12204700" cy="4404239"/>
          </a:xfrm>
          <a:prstGeom prst="rect">
            <a:avLst/>
          </a:prstGeom>
        </p:spPr>
      </p:pic>
      <p:sp>
        <p:nvSpPr>
          <p:cNvPr id="14" name="Parallelogram 13">
            <a:extLst>
              <a:ext uri="{FF2B5EF4-FFF2-40B4-BE49-F238E27FC236}">
                <a16:creationId xmlns:a16="http://schemas.microsoft.com/office/drawing/2014/main" id="{8CEAB641-8505-4F69-BF5A-9112A47A928A}"/>
              </a:ext>
            </a:extLst>
          </p:cNvPr>
          <p:cNvSpPr/>
          <p:nvPr/>
        </p:nvSpPr>
        <p:spPr>
          <a:xfrm rot="21027577">
            <a:off x="374560" y="2289126"/>
            <a:ext cx="382287" cy="321099"/>
          </a:xfrm>
          <a:prstGeom prst="parallelogram">
            <a:avLst/>
          </a:prstGeom>
          <a:gradFill flip="none" rotWithShape="1">
            <a:gsLst>
              <a:gs pos="92000">
                <a:schemeClr val="bg1">
                  <a:lumMod val="50000"/>
                </a:schemeClr>
              </a:gs>
              <a:gs pos="0">
                <a:schemeClr val="bg1">
                  <a:lumMod val="7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2" name="Picture 232">
            <a:extLst>
              <a:ext uri="{FF2B5EF4-FFF2-40B4-BE49-F238E27FC236}">
                <a16:creationId xmlns:a16="http://schemas.microsoft.com/office/drawing/2014/main" id="{87AFB71F-52F3-1F02-F95E-B6B055398F44}"/>
              </a:ext>
            </a:extLst>
          </p:cNvPr>
          <p:cNvPicPr>
            <a:picLocks noChangeAspect="1"/>
          </p:cNvPicPr>
          <p:nvPr/>
        </p:nvPicPr>
        <p:blipFill>
          <a:blip r:embed="rId3"/>
          <a:stretch>
            <a:fillRect/>
          </a:stretch>
        </p:blipFill>
        <p:spPr>
          <a:xfrm>
            <a:off x="1261" y="2840"/>
            <a:ext cx="12196535" cy="2444636"/>
          </a:xfrm>
          <a:prstGeom prst="rect">
            <a:avLst/>
          </a:prstGeom>
        </p:spPr>
      </p:pic>
      <p:sp>
        <p:nvSpPr>
          <p:cNvPr id="13" name="Freeform: Shape 12">
            <a:extLst>
              <a:ext uri="{FF2B5EF4-FFF2-40B4-BE49-F238E27FC236}">
                <a16:creationId xmlns:a16="http://schemas.microsoft.com/office/drawing/2014/main" id="{BD1A2528-E1A7-4B37-A466-49712392938C}"/>
              </a:ext>
            </a:extLst>
          </p:cNvPr>
          <p:cNvSpPr/>
          <p:nvPr/>
        </p:nvSpPr>
        <p:spPr>
          <a:xfrm>
            <a:off x="-2744488" y="2305050"/>
            <a:ext cx="10965847" cy="4728949"/>
          </a:xfrm>
          <a:custGeom>
            <a:avLst/>
            <a:gdLst>
              <a:gd name="connsiteX0" fmla="*/ 334961 w 10680693"/>
              <a:gd name="connsiteY0" fmla="*/ 0 h 4728949"/>
              <a:gd name="connsiteX1" fmla="*/ 10671273 w 10680693"/>
              <a:gd name="connsiteY1" fmla="*/ 4556053 h 4728949"/>
              <a:gd name="connsiteX2" fmla="*/ 10680693 w 10680693"/>
              <a:gd name="connsiteY2" fmla="*/ 4728949 h 4728949"/>
              <a:gd name="connsiteX3" fmla="*/ 4492998 w 10680693"/>
              <a:gd name="connsiteY3" fmla="*/ 4728949 h 4728949"/>
              <a:gd name="connsiteX4" fmla="*/ 4726064 w 10680693"/>
              <a:gd name="connsiteY4" fmla="*/ 4658403 h 4728949"/>
              <a:gd name="connsiteX5" fmla="*/ 7089451 w 10680693"/>
              <a:gd name="connsiteY5" fmla="*/ 2847272 h 4728949"/>
              <a:gd name="connsiteX6" fmla="*/ 534676 w 10680693"/>
              <a:gd name="connsiteY6" fmla="*/ 197497 h 4728949"/>
              <a:gd name="connsiteX7" fmla="*/ 0 w 10680693"/>
              <a:gd name="connsiteY7" fmla="*/ 146723 h 4728949"/>
              <a:gd name="connsiteX8" fmla="*/ 0 w 10680693"/>
              <a:gd name="connsiteY8" fmla="*/ 3931 h 4728949"/>
              <a:gd name="connsiteX0" fmla="*/ 334961 w 10680693"/>
              <a:gd name="connsiteY0" fmla="*/ 0 h 4728949"/>
              <a:gd name="connsiteX1" fmla="*/ 10671273 w 10680693"/>
              <a:gd name="connsiteY1" fmla="*/ 4556053 h 4728949"/>
              <a:gd name="connsiteX2" fmla="*/ 10680693 w 10680693"/>
              <a:gd name="connsiteY2" fmla="*/ 4728949 h 4728949"/>
              <a:gd name="connsiteX3" fmla="*/ 4492998 w 10680693"/>
              <a:gd name="connsiteY3" fmla="*/ 4728949 h 4728949"/>
              <a:gd name="connsiteX4" fmla="*/ 4726064 w 10680693"/>
              <a:gd name="connsiteY4" fmla="*/ 4658403 h 4728949"/>
              <a:gd name="connsiteX5" fmla="*/ 7089451 w 10680693"/>
              <a:gd name="connsiteY5" fmla="*/ 2847272 h 4728949"/>
              <a:gd name="connsiteX6" fmla="*/ 534676 w 10680693"/>
              <a:gd name="connsiteY6" fmla="*/ 197497 h 4728949"/>
              <a:gd name="connsiteX7" fmla="*/ 0 w 10680693"/>
              <a:gd name="connsiteY7" fmla="*/ 146723 h 4728949"/>
              <a:gd name="connsiteX8" fmla="*/ 0 w 10680693"/>
              <a:gd name="connsiteY8" fmla="*/ 3931 h 4728949"/>
              <a:gd name="connsiteX9" fmla="*/ 334961 w 10680693"/>
              <a:gd name="connsiteY9" fmla="*/ 0 h 4728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80693" h="4728949">
                <a:moveTo>
                  <a:pt x="334961" y="0"/>
                </a:moveTo>
                <a:cubicBezTo>
                  <a:pt x="5853310" y="342900"/>
                  <a:pt x="10394074" y="2018174"/>
                  <a:pt x="10671273" y="4556053"/>
                </a:cubicBezTo>
                <a:lnTo>
                  <a:pt x="10680693" y="4728949"/>
                </a:lnTo>
                <a:lnTo>
                  <a:pt x="4492998" y="4728949"/>
                </a:lnTo>
                <a:lnTo>
                  <a:pt x="4726064" y="4658403"/>
                </a:lnTo>
                <a:cubicBezTo>
                  <a:pt x="6202522" y="4166225"/>
                  <a:pt x="7089451" y="3535244"/>
                  <a:pt x="7089451" y="2847272"/>
                </a:cubicBezTo>
                <a:cubicBezTo>
                  <a:pt x="7089451" y="1643324"/>
                  <a:pt x="4373230" y="613903"/>
                  <a:pt x="534676" y="197497"/>
                </a:cubicBezTo>
                <a:lnTo>
                  <a:pt x="0" y="146723"/>
                </a:lnTo>
                <a:lnTo>
                  <a:pt x="0" y="3931"/>
                </a:lnTo>
                <a:lnTo>
                  <a:pt x="334961" y="0"/>
                </a:lnTo>
                <a:close/>
              </a:path>
            </a:pathLst>
          </a:custGeom>
          <a:solidFill>
            <a:schemeClr val="tx2">
              <a:lumMod val="50000"/>
              <a:alpha val="18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13C06976-5989-432C-8F2B-73755CC53FE7}"/>
              </a:ext>
            </a:extLst>
          </p:cNvPr>
          <p:cNvSpPr/>
          <p:nvPr/>
        </p:nvSpPr>
        <p:spPr>
          <a:xfrm rot="21251497">
            <a:off x="6759359" y="4439963"/>
            <a:ext cx="674619" cy="938914"/>
          </a:xfrm>
          <a:prstGeom prst="parallelogram">
            <a:avLst/>
          </a:prstGeom>
          <a:gradFill flip="none" rotWithShape="1">
            <a:gsLst>
              <a:gs pos="18000">
                <a:schemeClr val="bg1">
                  <a:lumMod val="50000"/>
                </a:schemeClr>
              </a:gs>
              <a:gs pos="100000">
                <a:schemeClr val="bg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C1F68A73-1590-4432-92A0-C9EBA2167DC6}"/>
              </a:ext>
            </a:extLst>
          </p:cNvPr>
          <p:cNvSpPr/>
          <p:nvPr/>
        </p:nvSpPr>
        <p:spPr>
          <a:xfrm rot="20977126">
            <a:off x="5479604" y="3414090"/>
            <a:ext cx="590550" cy="876300"/>
          </a:xfrm>
          <a:prstGeom prst="parallelogram">
            <a:avLst/>
          </a:prstGeom>
          <a:gradFill flip="none" rotWithShape="1">
            <a:gsLst>
              <a:gs pos="64000">
                <a:schemeClr val="bg1">
                  <a:lumMod val="50000"/>
                </a:schemeClr>
              </a:gs>
              <a:gs pos="50000">
                <a:schemeClr val="bg1">
                  <a:lumMod val="50000"/>
                </a:schemeClr>
              </a:gs>
              <a:gs pos="0">
                <a:schemeClr val="bg1">
                  <a:lumMod val="7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D35A1DA1-9528-4EB4-8FDE-DCE9702A61AD}"/>
              </a:ext>
            </a:extLst>
          </p:cNvPr>
          <p:cNvSpPr/>
          <p:nvPr/>
        </p:nvSpPr>
        <p:spPr>
          <a:xfrm rot="21133462">
            <a:off x="2514599" y="2476500"/>
            <a:ext cx="447675" cy="666750"/>
          </a:xfrm>
          <a:prstGeom prst="parallelogram">
            <a:avLst/>
          </a:prstGeom>
          <a:gradFill flip="none" rotWithShape="1">
            <a:gsLst>
              <a:gs pos="81000">
                <a:schemeClr val="bg1">
                  <a:lumMod val="50000"/>
                </a:schemeClr>
              </a:gs>
              <a:gs pos="63000">
                <a:schemeClr val="bg1">
                  <a:lumMod val="50000"/>
                </a:schemeClr>
              </a:gs>
              <a:gs pos="0">
                <a:schemeClr val="bg1">
                  <a:lumMod val="7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11C0B065-D1EF-43C2-BA4E-51F47B2B8BC9}"/>
              </a:ext>
            </a:extLst>
          </p:cNvPr>
          <p:cNvSpPr/>
          <p:nvPr/>
        </p:nvSpPr>
        <p:spPr>
          <a:xfrm>
            <a:off x="2822" y="2130082"/>
            <a:ext cx="10677871" cy="4727918"/>
          </a:xfrm>
          <a:custGeom>
            <a:avLst/>
            <a:gdLst>
              <a:gd name="connsiteX0" fmla="*/ 334961 w 10680693"/>
              <a:gd name="connsiteY0" fmla="*/ 0 h 4728949"/>
              <a:gd name="connsiteX1" fmla="*/ 10671273 w 10680693"/>
              <a:gd name="connsiteY1" fmla="*/ 4556053 h 4728949"/>
              <a:gd name="connsiteX2" fmla="*/ 10680693 w 10680693"/>
              <a:gd name="connsiteY2" fmla="*/ 4728949 h 4728949"/>
              <a:gd name="connsiteX3" fmla="*/ 4492998 w 10680693"/>
              <a:gd name="connsiteY3" fmla="*/ 4728949 h 4728949"/>
              <a:gd name="connsiteX4" fmla="*/ 4726064 w 10680693"/>
              <a:gd name="connsiteY4" fmla="*/ 4658403 h 4728949"/>
              <a:gd name="connsiteX5" fmla="*/ 7089451 w 10680693"/>
              <a:gd name="connsiteY5" fmla="*/ 2847272 h 4728949"/>
              <a:gd name="connsiteX6" fmla="*/ 534676 w 10680693"/>
              <a:gd name="connsiteY6" fmla="*/ 197497 h 4728949"/>
              <a:gd name="connsiteX7" fmla="*/ 0 w 10680693"/>
              <a:gd name="connsiteY7" fmla="*/ 146723 h 4728949"/>
              <a:gd name="connsiteX8" fmla="*/ 0 w 10680693"/>
              <a:gd name="connsiteY8" fmla="*/ 3931 h 4728949"/>
              <a:gd name="connsiteX0" fmla="*/ 334961 w 10680693"/>
              <a:gd name="connsiteY0" fmla="*/ 0 h 4728949"/>
              <a:gd name="connsiteX1" fmla="*/ 10671273 w 10680693"/>
              <a:gd name="connsiteY1" fmla="*/ 4556053 h 4728949"/>
              <a:gd name="connsiteX2" fmla="*/ 10680693 w 10680693"/>
              <a:gd name="connsiteY2" fmla="*/ 4728949 h 4728949"/>
              <a:gd name="connsiteX3" fmla="*/ 4492998 w 10680693"/>
              <a:gd name="connsiteY3" fmla="*/ 4728949 h 4728949"/>
              <a:gd name="connsiteX4" fmla="*/ 4726064 w 10680693"/>
              <a:gd name="connsiteY4" fmla="*/ 4658403 h 4728949"/>
              <a:gd name="connsiteX5" fmla="*/ 7089451 w 10680693"/>
              <a:gd name="connsiteY5" fmla="*/ 2847272 h 4728949"/>
              <a:gd name="connsiteX6" fmla="*/ 534676 w 10680693"/>
              <a:gd name="connsiteY6" fmla="*/ 197497 h 4728949"/>
              <a:gd name="connsiteX7" fmla="*/ 0 w 10680693"/>
              <a:gd name="connsiteY7" fmla="*/ 146723 h 4728949"/>
              <a:gd name="connsiteX8" fmla="*/ 0 w 10680693"/>
              <a:gd name="connsiteY8" fmla="*/ 3931 h 4728949"/>
              <a:gd name="connsiteX9" fmla="*/ 334961 w 10680693"/>
              <a:gd name="connsiteY9" fmla="*/ 0 h 4728949"/>
              <a:gd name="connsiteX0" fmla="*/ 339194 w 10684926"/>
              <a:gd name="connsiteY0" fmla="*/ 13080 h 4742029"/>
              <a:gd name="connsiteX1" fmla="*/ 10675506 w 10684926"/>
              <a:gd name="connsiteY1" fmla="*/ 4569133 h 4742029"/>
              <a:gd name="connsiteX2" fmla="*/ 10684926 w 10684926"/>
              <a:gd name="connsiteY2" fmla="*/ 4742029 h 4742029"/>
              <a:gd name="connsiteX3" fmla="*/ 4497231 w 10684926"/>
              <a:gd name="connsiteY3" fmla="*/ 4742029 h 4742029"/>
              <a:gd name="connsiteX4" fmla="*/ 4730297 w 10684926"/>
              <a:gd name="connsiteY4" fmla="*/ 4671483 h 4742029"/>
              <a:gd name="connsiteX5" fmla="*/ 7093684 w 10684926"/>
              <a:gd name="connsiteY5" fmla="*/ 2860352 h 4742029"/>
              <a:gd name="connsiteX6" fmla="*/ 538909 w 10684926"/>
              <a:gd name="connsiteY6" fmla="*/ 210577 h 4742029"/>
              <a:gd name="connsiteX7" fmla="*/ 4233 w 10684926"/>
              <a:gd name="connsiteY7" fmla="*/ 159803 h 4742029"/>
              <a:gd name="connsiteX8" fmla="*/ 0 w 10684926"/>
              <a:gd name="connsiteY8" fmla="*/ 78 h 4742029"/>
              <a:gd name="connsiteX9" fmla="*/ 339194 w 10684926"/>
              <a:gd name="connsiteY9" fmla="*/ 13080 h 4742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84926" h="4742029">
                <a:moveTo>
                  <a:pt x="339194" y="13080"/>
                </a:moveTo>
                <a:cubicBezTo>
                  <a:pt x="5857543" y="355980"/>
                  <a:pt x="10398307" y="2031254"/>
                  <a:pt x="10675506" y="4569133"/>
                </a:cubicBezTo>
                <a:lnTo>
                  <a:pt x="10684926" y="4742029"/>
                </a:lnTo>
                <a:lnTo>
                  <a:pt x="4497231" y="4742029"/>
                </a:lnTo>
                <a:lnTo>
                  <a:pt x="4730297" y="4671483"/>
                </a:lnTo>
                <a:cubicBezTo>
                  <a:pt x="6206755" y="4179305"/>
                  <a:pt x="7093684" y="3548324"/>
                  <a:pt x="7093684" y="2860352"/>
                </a:cubicBezTo>
                <a:cubicBezTo>
                  <a:pt x="7093684" y="1656404"/>
                  <a:pt x="4377463" y="626983"/>
                  <a:pt x="538909" y="210577"/>
                </a:cubicBezTo>
                <a:lnTo>
                  <a:pt x="4233" y="159803"/>
                </a:lnTo>
                <a:lnTo>
                  <a:pt x="0" y="78"/>
                </a:lnTo>
                <a:cubicBezTo>
                  <a:pt x="111654" y="-1232"/>
                  <a:pt x="227540" y="14390"/>
                  <a:pt x="339194" y="13080"/>
                </a:cubicBezTo>
                <a:close/>
              </a:path>
            </a:pathLst>
          </a:custGeom>
          <a:gradFill>
            <a:gsLst>
              <a:gs pos="100000">
                <a:schemeClr val="tx2">
                  <a:lumMod val="75000"/>
                </a:schemeClr>
              </a:gs>
              <a:gs pos="51000">
                <a:schemeClr val="tx2">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B352812A-EA2E-4771-A104-3D6E52EB00A7}"/>
              </a:ext>
            </a:extLst>
          </p:cNvPr>
          <p:cNvSpPr/>
          <p:nvPr/>
        </p:nvSpPr>
        <p:spPr>
          <a:xfrm>
            <a:off x="-77029" y="2131501"/>
            <a:ext cx="10790761" cy="4729598"/>
          </a:xfrm>
          <a:custGeom>
            <a:avLst/>
            <a:gdLst>
              <a:gd name="connsiteX0" fmla="*/ 334961 w 10680693"/>
              <a:gd name="connsiteY0" fmla="*/ 0 h 4728949"/>
              <a:gd name="connsiteX1" fmla="*/ 10671273 w 10680693"/>
              <a:gd name="connsiteY1" fmla="*/ 4556053 h 4728949"/>
              <a:gd name="connsiteX2" fmla="*/ 10680693 w 10680693"/>
              <a:gd name="connsiteY2" fmla="*/ 4728949 h 4728949"/>
              <a:gd name="connsiteX3" fmla="*/ 4492998 w 10680693"/>
              <a:gd name="connsiteY3" fmla="*/ 4728949 h 4728949"/>
              <a:gd name="connsiteX4" fmla="*/ 4726064 w 10680693"/>
              <a:gd name="connsiteY4" fmla="*/ 4658403 h 4728949"/>
              <a:gd name="connsiteX5" fmla="*/ 7089451 w 10680693"/>
              <a:gd name="connsiteY5" fmla="*/ 2847272 h 4728949"/>
              <a:gd name="connsiteX6" fmla="*/ 534676 w 10680693"/>
              <a:gd name="connsiteY6" fmla="*/ 197497 h 4728949"/>
              <a:gd name="connsiteX7" fmla="*/ 0 w 10680693"/>
              <a:gd name="connsiteY7" fmla="*/ 146723 h 4728949"/>
              <a:gd name="connsiteX8" fmla="*/ 0 w 10680693"/>
              <a:gd name="connsiteY8" fmla="*/ 3931 h 4728949"/>
              <a:gd name="connsiteX0" fmla="*/ 334961 w 10680693"/>
              <a:gd name="connsiteY0" fmla="*/ 0 h 4728949"/>
              <a:gd name="connsiteX1" fmla="*/ 10671273 w 10680693"/>
              <a:gd name="connsiteY1" fmla="*/ 4556053 h 4728949"/>
              <a:gd name="connsiteX2" fmla="*/ 10680693 w 10680693"/>
              <a:gd name="connsiteY2" fmla="*/ 4728949 h 4728949"/>
              <a:gd name="connsiteX3" fmla="*/ 4492998 w 10680693"/>
              <a:gd name="connsiteY3" fmla="*/ 4728949 h 4728949"/>
              <a:gd name="connsiteX4" fmla="*/ 4726064 w 10680693"/>
              <a:gd name="connsiteY4" fmla="*/ 4658403 h 4728949"/>
              <a:gd name="connsiteX5" fmla="*/ 7089451 w 10680693"/>
              <a:gd name="connsiteY5" fmla="*/ 2847272 h 4728949"/>
              <a:gd name="connsiteX6" fmla="*/ 534676 w 10680693"/>
              <a:gd name="connsiteY6" fmla="*/ 197497 h 4728949"/>
              <a:gd name="connsiteX7" fmla="*/ 0 w 10680693"/>
              <a:gd name="connsiteY7" fmla="*/ 146723 h 4728949"/>
              <a:gd name="connsiteX8" fmla="*/ 0 w 10680693"/>
              <a:gd name="connsiteY8" fmla="*/ 3931 h 4728949"/>
              <a:gd name="connsiteX9" fmla="*/ 334961 w 10680693"/>
              <a:gd name="connsiteY9" fmla="*/ 0 h 4728949"/>
              <a:gd name="connsiteX0" fmla="*/ 445028 w 10790760"/>
              <a:gd name="connsiteY0" fmla="*/ 648 h 4729597"/>
              <a:gd name="connsiteX1" fmla="*/ 10781340 w 10790760"/>
              <a:gd name="connsiteY1" fmla="*/ 4556701 h 4729597"/>
              <a:gd name="connsiteX2" fmla="*/ 10790760 w 10790760"/>
              <a:gd name="connsiteY2" fmla="*/ 4729597 h 4729597"/>
              <a:gd name="connsiteX3" fmla="*/ 4603065 w 10790760"/>
              <a:gd name="connsiteY3" fmla="*/ 4729597 h 4729597"/>
              <a:gd name="connsiteX4" fmla="*/ 4836131 w 10790760"/>
              <a:gd name="connsiteY4" fmla="*/ 4659051 h 4729597"/>
              <a:gd name="connsiteX5" fmla="*/ 7199518 w 10790760"/>
              <a:gd name="connsiteY5" fmla="*/ 2847920 h 4729597"/>
              <a:gd name="connsiteX6" fmla="*/ 644743 w 10790760"/>
              <a:gd name="connsiteY6" fmla="*/ 198145 h 4729597"/>
              <a:gd name="connsiteX7" fmla="*/ 110067 w 10790760"/>
              <a:gd name="connsiteY7" fmla="*/ 147371 h 4729597"/>
              <a:gd name="connsiteX8" fmla="*/ 0 w 10790760"/>
              <a:gd name="connsiteY8" fmla="*/ 346 h 4729597"/>
              <a:gd name="connsiteX9" fmla="*/ 445028 w 10790760"/>
              <a:gd name="connsiteY9" fmla="*/ 648 h 4729597"/>
              <a:gd name="connsiteX0" fmla="*/ 445028 w 10790760"/>
              <a:gd name="connsiteY0" fmla="*/ 648 h 4729597"/>
              <a:gd name="connsiteX1" fmla="*/ 10781340 w 10790760"/>
              <a:gd name="connsiteY1" fmla="*/ 4556701 h 4729597"/>
              <a:gd name="connsiteX2" fmla="*/ 10790760 w 10790760"/>
              <a:gd name="connsiteY2" fmla="*/ 4729597 h 4729597"/>
              <a:gd name="connsiteX3" fmla="*/ 4603065 w 10790760"/>
              <a:gd name="connsiteY3" fmla="*/ 4729597 h 4729597"/>
              <a:gd name="connsiteX4" fmla="*/ 4836131 w 10790760"/>
              <a:gd name="connsiteY4" fmla="*/ 4659051 h 4729597"/>
              <a:gd name="connsiteX5" fmla="*/ 7199518 w 10790760"/>
              <a:gd name="connsiteY5" fmla="*/ 2847920 h 4729597"/>
              <a:gd name="connsiteX6" fmla="*/ 644743 w 10790760"/>
              <a:gd name="connsiteY6" fmla="*/ 198145 h 4729597"/>
              <a:gd name="connsiteX7" fmla="*/ 25401 w 10790760"/>
              <a:gd name="connsiteY7" fmla="*/ 151604 h 4729597"/>
              <a:gd name="connsiteX8" fmla="*/ 0 w 10790760"/>
              <a:gd name="connsiteY8" fmla="*/ 346 h 4729597"/>
              <a:gd name="connsiteX9" fmla="*/ 445028 w 10790760"/>
              <a:gd name="connsiteY9" fmla="*/ 648 h 472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0760" h="4729597">
                <a:moveTo>
                  <a:pt x="445028" y="648"/>
                </a:moveTo>
                <a:cubicBezTo>
                  <a:pt x="5963377" y="343548"/>
                  <a:pt x="10504141" y="2018822"/>
                  <a:pt x="10781340" y="4556701"/>
                </a:cubicBezTo>
                <a:lnTo>
                  <a:pt x="10790760" y="4729597"/>
                </a:lnTo>
                <a:lnTo>
                  <a:pt x="4603065" y="4729597"/>
                </a:lnTo>
                <a:lnTo>
                  <a:pt x="4836131" y="4659051"/>
                </a:lnTo>
                <a:cubicBezTo>
                  <a:pt x="6312589" y="4166873"/>
                  <a:pt x="7199518" y="3535892"/>
                  <a:pt x="7199518" y="2847920"/>
                </a:cubicBezTo>
                <a:cubicBezTo>
                  <a:pt x="7199518" y="1643972"/>
                  <a:pt x="4483297" y="614551"/>
                  <a:pt x="644743" y="198145"/>
                </a:cubicBezTo>
                <a:lnTo>
                  <a:pt x="25401" y="151604"/>
                </a:lnTo>
                <a:lnTo>
                  <a:pt x="0" y="346"/>
                </a:lnTo>
                <a:cubicBezTo>
                  <a:pt x="111654" y="-964"/>
                  <a:pt x="333374" y="1958"/>
                  <a:pt x="445028" y="648"/>
                </a:cubicBezTo>
                <a:close/>
              </a:path>
            </a:pathLst>
          </a:custGeom>
          <a:noFill/>
          <a:ln w="76200">
            <a:gradFill>
              <a:gsLst>
                <a:gs pos="37185">
                  <a:srgbClr val="FFFFFF"/>
                </a:gs>
                <a:gs pos="0">
                  <a:schemeClr val="bg1">
                    <a:alpha val="24000"/>
                  </a:schemeClr>
                </a:gs>
                <a:gs pos="67000">
                  <a:schemeClr val="bg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187805B2-7BFC-4041-AC8F-D52180AE56A9}"/>
              </a:ext>
            </a:extLst>
          </p:cNvPr>
          <p:cNvSpPr/>
          <p:nvPr/>
        </p:nvSpPr>
        <p:spPr>
          <a:xfrm>
            <a:off x="781049" y="2228850"/>
            <a:ext cx="7822598" cy="4514850"/>
          </a:xfrm>
          <a:custGeom>
            <a:avLst/>
            <a:gdLst>
              <a:gd name="connsiteX0" fmla="*/ 6953250 w 7726384"/>
              <a:gd name="connsiteY0" fmla="*/ 4591050 h 4591050"/>
              <a:gd name="connsiteX1" fmla="*/ 7086600 w 7726384"/>
              <a:gd name="connsiteY1" fmla="*/ 2152650 h 4591050"/>
              <a:gd name="connsiteX2" fmla="*/ 0 w 7726384"/>
              <a:gd name="connsiteY2" fmla="*/ 0 h 4591050"/>
              <a:gd name="connsiteX0" fmla="*/ 6953250 w 7652777"/>
              <a:gd name="connsiteY0" fmla="*/ 4591050 h 4591050"/>
              <a:gd name="connsiteX1" fmla="*/ 7086600 w 7652777"/>
              <a:gd name="connsiteY1" fmla="*/ 2152650 h 4591050"/>
              <a:gd name="connsiteX2" fmla="*/ 0 w 7652777"/>
              <a:gd name="connsiteY2" fmla="*/ 0 h 4591050"/>
              <a:gd name="connsiteX0" fmla="*/ 6953250 w 7652777"/>
              <a:gd name="connsiteY0" fmla="*/ 4591050 h 4591050"/>
              <a:gd name="connsiteX1" fmla="*/ 7086600 w 7652777"/>
              <a:gd name="connsiteY1" fmla="*/ 2152650 h 4591050"/>
              <a:gd name="connsiteX2" fmla="*/ 0 w 7652777"/>
              <a:gd name="connsiteY2" fmla="*/ 0 h 4591050"/>
              <a:gd name="connsiteX0" fmla="*/ 6953250 w 7652777"/>
              <a:gd name="connsiteY0" fmla="*/ 4591050 h 4591050"/>
              <a:gd name="connsiteX1" fmla="*/ 7086600 w 7652777"/>
              <a:gd name="connsiteY1" fmla="*/ 2152650 h 4591050"/>
              <a:gd name="connsiteX2" fmla="*/ 0 w 7652777"/>
              <a:gd name="connsiteY2" fmla="*/ 0 h 4591050"/>
              <a:gd name="connsiteX0" fmla="*/ 7239000 w 7860780"/>
              <a:gd name="connsiteY0" fmla="*/ 4552950 h 4552950"/>
              <a:gd name="connsiteX1" fmla="*/ 7086600 w 7860780"/>
              <a:gd name="connsiteY1" fmla="*/ 2152650 h 4552950"/>
              <a:gd name="connsiteX2" fmla="*/ 0 w 7860780"/>
              <a:gd name="connsiteY2" fmla="*/ 0 h 4552950"/>
              <a:gd name="connsiteX0" fmla="*/ 7239000 w 7860780"/>
              <a:gd name="connsiteY0" fmla="*/ 4552950 h 4552950"/>
              <a:gd name="connsiteX1" fmla="*/ 7086600 w 7860780"/>
              <a:gd name="connsiteY1" fmla="*/ 2152650 h 4552950"/>
              <a:gd name="connsiteX2" fmla="*/ 0 w 7860780"/>
              <a:gd name="connsiteY2" fmla="*/ 0 h 4552950"/>
              <a:gd name="connsiteX0" fmla="*/ 7239000 w 7845652"/>
              <a:gd name="connsiteY0" fmla="*/ 4552950 h 4552950"/>
              <a:gd name="connsiteX1" fmla="*/ 7086600 w 7845652"/>
              <a:gd name="connsiteY1" fmla="*/ 2152650 h 4552950"/>
              <a:gd name="connsiteX2" fmla="*/ 0 w 7845652"/>
              <a:gd name="connsiteY2" fmla="*/ 0 h 4552950"/>
              <a:gd name="connsiteX0" fmla="*/ 7239000 w 7845652"/>
              <a:gd name="connsiteY0" fmla="*/ 4552950 h 4552950"/>
              <a:gd name="connsiteX1" fmla="*/ 7086600 w 7845652"/>
              <a:gd name="connsiteY1" fmla="*/ 2152650 h 4552950"/>
              <a:gd name="connsiteX2" fmla="*/ 0 w 7845652"/>
              <a:gd name="connsiteY2" fmla="*/ 0 h 4552950"/>
              <a:gd name="connsiteX0" fmla="*/ 7239000 w 7845652"/>
              <a:gd name="connsiteY0" fmla="*/ 4552950 h 4552950"/>
              <a:gd name="connsiteX1" fmla="*/ 7086600 w 7845652"/>
              <a:gd name="connsiteY1" fmla="*/ 2152650 h 4552950"/>
              <a:gd name="connsiteX2" fmla="*/ 0 w 7845652"/>
              <a:gd name="connsiteY2" fmla="*/ 0 h 4552950"/>
              <a:gd name="connsiteX0" fmla="*/ 7505700 w 8010268"/>
              <a:gd name="connsiteY0" fmla="*/ 4514850 h 4514850"/>
              <a:gd name="connsiteX1" fmla="*/ 7086600 w 8010268"/>
              <a:gd name="connsiteY1" fmla="*/ 2152650 h 4514850"/>
              <a:gd name="connsiteX2" fmla="*/ 0 w 8010268"/>
              <a:gd name="connsiteY2" fmla="*/ 0 h 4514850"/>
              <a:gd name="connsiteX0" fmla="*/ 7505700 w 7859225"/>
              <a:gd name="connsiteY0" fmla="*/ 4514850 h 4514850"/>
              <a:gd name="connsiteX1" fmla="*/ 7086600 w 7859225"/>
              <a:gd name="connsiteY1" fmla="*/ 2152650 h 4514850"/>
              <a:gd name="connsiteX2" fmla="*/ 0 w 7859225"/>
              <a:gd name="connsiteY2" fmla="*/ 0 h 4514850"/>
              <a:gd name="connsiteX0" fmla="*/ 7505700 w 7859225"/>
              <a:gd name="connsiteY0" fmla="*/ 4514850 h 4514850"/>
              <a:gd name="connsiteX1" fmla="*/ 7086600 w 7859225"/>
              <a:gd name="connsiteY1" fmla="*/ 2152650 h 4514850"/>
              <a:gd name="connsiteX2" fmla="*/ 0 w 7859225"/>
              <a:gd name="connsiteY2" fmla="*/ 0 h 4514850"/>
              <a:gd name="connsiteX0" fmla="*/ 7505700 w 7829487"/>
              <a:gd name="connsiteY0" fmla="*/ 4514850 h 4514850"/>
              <a:gd name="connsiteX1" fmla="*/ 7086600 w 7829487"/>
              <a:gd name="connsiteY1" fmla="*/ 2152650 h 4514850"/>
              <a:gd name="connsiteX2" fmla="*/ 0 w 7829487"/>
              <a:gd name="connsiteY2" fmla="*/ 0 h 4514850"/>
              <a:gd name="connsiteX0" fmla="*/ 7505700 w 7829487"/>
              <a:gd name="connsiteY0" fmla="*/ 4514850 h 4514850"/>
              <a:gd name="connsiteX1" fmla="*/ 7086600 w 7829487"/>
              <a:gd name="connsiteY1" fmla="*/ 2152650 h 4514850"/>
              <a:gd name="connsiteX2" fmla="*/ 0 w 7829487"/>
              <a:gd name="connsiteY2" fmla="*/ 0 h 4514850"/>
              <a:gd name="connsiteX0" fmla="*/ 7505700 w 7829487"/>
              <a:gd name="connsiteY0" fmla="*/ 4514850 h 4514850"/>
              <a:gd name="connsiteX1" fmla="*/ 7086600 w 7829487"/>
              <a:gd name="connsiteY1" fmla="*/ 2152650 h 4514850"/>
              <a:gd name="connsiteX2" fmla="*/ 0 w 7829487"/>
              <a:gd name="connsiteY2" fmla="*/ 0 h 4514850"/>
              <a:gd name="connsiteX0" fmla="*/ 7505700 w 7822598"/>
              <a:gd name="connsiteY0" fmla="*/ 4514850 h 4514850"/>
              <a:gd name="connsiteX1" fmla="*/ 7086600 w 7822598"/>
              <a:gd name="connsiteY1" fmla="*/ 2152650 h 4514850"/>
              <a:gd name="connsiteX2" fmla="*/ 0 w 7822598"/>
              <a:gd name="connsiteY2" fmla="*/ 0 h 4514850"/>
            </a:gdLst>
            <a:ahLst/>
            <a:cxnLst>
              <a:cxn ang="0">
                <a:pos x="connsiteX0" y="connsiteY0"/>
              </a:cxn>
              <a:cxn ang="0">
                <a:pos x="connsiteX1" y="connsiteY1"/>
              </a:cxn>
              <a:cxn ang="0">
                <a:pos x="connsiteX2" y="connsiteY2"/>
              </a:cxn>
            </a:cxnLst>
            <a:rect l="l" t="t" r="r" b="b"/>
            <a:pathLst>
              <a:path w="7822598" h="4514850">
                <a:moveTo>
                  <a:pt x="7505700" y="4514850"/>
                </a:moveTo>
                <a:cubicBezTo>
                  <a:pt x="7732712" y="3944937"/>
                  <a:pt x="8261350" y="3171825"/>
                  <a:pt x="7086600" y="2152650"/>
                </a:cubicBezTo>
                <a:cubicBezTo>
                  <a:pt x="5911850" y="1133475"/>
                  <a:pt x="2925762" y="293687"/>
                  <a:pt x="0" y="0"/>
                </a:cubicBezTo>
              </a:path>
            </a:pathLst>
          </a:custGeom>
          <a:noFill/>
          <a:ln w="28575">
            <a:gradFill flip="none" rotWithShape="1">
              <a:gsLst>
                <a:gs pos="100000">
                  <a:schemeClr val="bg1">
                    <a:alpha val="60000"/>
                  </a:schemeClr>
                </a:gs>
                <a:gs pos="36000">
                  <a:schemeClr val="bg1">
                    <a:alpha val="16000"/>
                  </a:schemeClr>
                </a:gs>
              </a:gsLst>
              <a:lin ang="0" scaled="1"/>
              <a:tileRect/>
            </a:gradFill>
            <a:prstDash val="lgDash"/>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7F653D38-C30C-4298-BB8E-6E5429EB87BB}"/>
              </a:ext>
            </a:extLst>
          </p:cNvPr>
          <p:cNvGrpSpPr/>
          <p:nvPr/>
        </p:nvGrpSpPr>
        <p:grpSpPr>
          <a:xfrm>
            <a:off x="6644433" y="2826572"/>
            <a:ext cx="1353487" cy="1129845"/>
            <a:chOff x="4270266" y="2206823"/>
            <a:chExt cx="1485734" cy="1220603"/>
          </a:xfrm>
        </p:grpSpPr>
        <p:sp>
          <p:nvSpPr>
            <p:cNvPr id="28" name="Oval 27">
              <a:extLst>
                <a:ext uri="{FF2B5EF4-FFF2-40B4-BE49-F238E27FC236}">
                  <a16:creationId xmlns:a16="http://schemas.microsoft.com/office/drawing/2014/main" id="{E6E8844B-91F9-4728-9BC1-EC000092D3D6}"/>
                </a:ext>
              </a:extLst>
            </p:cNvPr>
            <p:cNvSpPr/>
            <p:nvPr/>
          </p:nvSpPr>
          <p:spPr>
            <a:xfrm>
              <a:off x="4270266" y="2634469"/>
              <a:ext cx="1485734" cy="792957"/>
            </a:xfrm>
            <a:prstGeom prst="ellipse">
              <a:avLst/>
            </a:prstGeom>
            <a:gradFill flip="none" rotWithShape="1">
              <a:gsLst>
                <a:gs pos="7000">
                  <a:schemeClr val="tx1">
                    <a:alpha val="72000"/>
                  </a:schemeClr>
                </a:gs>
                <a:gs pos="99115">
                  <a:schemeClr val="tx1">
                    <a:alpha val="0"/>
                  </a:schemeClr>
                </a:gs>
                <a:gs pos="56000">
                  <a:schemeClr val="tx1">
                    <a:alpha val="0"/>
                  </a:schemeClr>
                </a:gs>
              </a:gsLst>
              <a:path path="shape">
                <a:fillToRect l="50000" t="50000" r="50000" b="50000"/>
              </a:path>
              <a:tileRect/>
            </a:gradFill>
            <a:ln>
              <a:noFill/>
            </a:ln>
            <a:effectLst>
              <a:softEdge rad="114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9759876-DDFB-42DC-9114-D3A6D953EEC9}"/>
                </a:ext>
              </a:extLst>
            </p:cNvPr>
            <p:cNvSpPr/>
            <p:nvPr/>
          </p:nvSpPr>
          <p:spPr>
            <a:xfrm>
              <a:off x="4970146" y="2206823"/>
              <a:ext cx="61927" cy="710416"/>
            </a:xfrm>
            <a:prstGeom prst="rect">
              <a:avLst/>
            </a:prstGeom>
            <a:gradFill>
              <a:gsLst>
                <a:gs pos="58000">
                  <a:srgbClr val="969696"/>
                </a:gs>
                <a:gs pos="100000">
                  <a:schemeClr val="bg1">
                    <a:lumMod val="50000"/>
                  </a:schemeClr>
                </a:gs>
                <a:gs pos="16000">
                  <a:schemeClr val="bg1">
                    <a:lumMod val="85000"/>
                  </a:schemeClr>
                </a:gs>
                <a:gs pos="0">
                  <a:schemeClr val="bg1">
                    <a:lumMod val="5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91FD4F1A-A4F2-4C93-99EC-5688B364B2F7}"/>
              </a:ext>
            </a:extLst>
          </p:cNvPr>
          <p:cNvGrpSpPr/>
          <p:nvPr/>
        </p:nvGrpSpPr>
        <p:grpSpPr>
          <a:xfrm>
            <a:off x="6382154" y="4056264"/>
            <a:ext cx="1607275" cy="1194271"/>
            <a:chOff x="6682207" y="2974950"/>
            <a:chExt cx="1676547" cy="1266086"/>
          </a:xfrm>
        </p:grpSpPr>
        <p:sp>
          <p:nvSpPr>
            <p:cNvPr id="22" name="Oval 21">
              <a:extLst>
                <a:ext uri="{FF2B5EF4-FFF2-40B4-BE49-F238E27FC236}">
                  <a16:creationId xmlns:a16="http://schemas.microsoft.com/office/drawing/2014/main" id="{A20477A0-D97B-4771-93A5-DC5A89793104}"/>
                </a:ext>
              </a:extLst>
            </p:cNvPr>
            <p:cNvSpPr/>
            <p:nvPr/>
          </p:nvSpPr>
          <p:spPr>
            <a:xfrm>
              <a:off x="6682207" y="3346239"/>
              <a:ext cx="1676547" cy="894797"/>
            </a:xfrm>
            <a:prstGeom prst="ellipse">
              <a:avLst/>
            </a:prstGeom>
            <a:gradFill flip="none" rotWithShape="1">
              <a:gsLst>
                <a:gs pos="7000">
                  <a:schemeClr val="tx1">
                    <a:alpha val="72000"/>
                  </a:schemeClr>
                </a:gs>
                <a:gs pos="99115">
                  <a:schemeClr val="tx1">
                    <a:alpha val="0"/>
                  </a:schemeClr>
                </a:gs>
                <a:gs pos="56000">
                  <a:schemeClr val="tx1">
                    <a:alpha val="0"/>
                  </a:schemeClr>
                </a:gs>
              </a:gsLst>
              <a:path path="shape">
                <a:fillToRect l="50000" t="50000" r="50000" b="50000"/>
              </a:path>
              <a:tileRect/>
            </a:gradFill>
            <a:ln>
              <a:noFill/>
            </a:ln>
            <a:effectLst>
              <a:softEdge rad="114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009C362-C5C2-4939-B3C7-C49585440E5B}"/>
                </a:ext>
              </a:extLst>
            </p:cNvPr>
            <p:cNvSpPr/>
            <p:nvPr/>
          </p:nvSpPr>
          <p:spPr>
            <a:xfrm>
              <a:off x="7387008" y="2974950"/>
              <a:ext cx="69880" cy="801655"/>
            </a:xfrm>
            <a:prstGeom prst="rect">
              <a:avLst/>
            </a:prstGeom>
            <a:gradFill>
              <a:gsLst>
                <a:gs pos="58000">
                  <a:srgbClr val="969696"/>
                </a:gs>
                <a:gs pos="100000">
                  <a:schemeClr val="bg1">
                    <a:lumMod val="50000"/>
                  </a:schemeClr>
                </a:gs>
                <a:gs pos="16000">
                  <a:schemeClr val="bg1">
                    <a:lumMod val="85000"/>
                  </a:schemeClr>
                </a:gs>
                <a:gs pos="0">
                  <a:schemeClr val="bg1">
                    <a:lumMod val="5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DD738933-6C5F-4A19-8227-DA2F33977074}"/>
              </a:ext>
            </a:extLst>
          </p:cNvPr>
          <p:cNvGrpSpPr/>
          <p:nvPr/>
        </p:nvGrpSpPr>
        <p:grpSpPr>
          <a:xfrm>
            <a:off x="9444535" y="5755684"/>
            <a:ext cx="1812736" cy="1438516"/>
            <a:chOff x="8569180" y="4439502"/>
            <a:chExt cx="1812736" cy="1438516"/>
          </a:xfrm>
        </p:grpSpPr>
        <p:sp>
          <p:nvSpPr>
            <p:cNvPr id="19" name="Oval 18">
              <a:extLst>
                <a:ext uri="{FF2B5EF4-FFF2-40B4-BE49-F238E27FC236}">
                  <a16:creationId xmlns:a16="http://schemas.microsoft.com/office/drawing/2014/main" id="{B8AEB349-E0D6-44F3-A0E8-BC849CAE2A5B}"/>
                </a:ext>
              </a:extLst>
            </p:cNvPr>
            <p:cNvSpPr/>
            <p:nvPr/>
          </p:nvSpPr>
          <p:spPr>
            <a:xfrm>
              <a:off x="8569180" y="4910535"/>
              <a:ext cx="1812736" cy="967483"/>
            </a:xfrm>
            <a:prstGeom prst="ellipse">
              <a:avLst/>
            </a:prstGeom>
            <a:gradFill flip="none" rotWithShape="1">
              <a:gsLst>
                <a:gs pos="7000">
                  <a:schemeClr val="tx1">
                    <a:alpha val="72000"/>
                  </a:schemeClr>
                </a:gs>
                <a:gs pos="99115">
                  <a:schemeClr val="tx1">
                    <a:alpha val="0"/>
                  </a:schemeClr>
                </a:gs>
                <a:gs pos="56000">
                  <a:schemeClr val="tx1">
                    <a:alpha val="0"/>
                  </a:schemeClr>
                </a:gs>
              </a:gsLst>
              <a:path path="shape">
                <a:fillToRect l="50000" t="50000" r="50000" b="50000"/>
              </a:path>
              <a:tileRect/>
            </a:gradFill>
            <a:ln>
              <a:noFill/>
            </a:ln>
            <a:effectLst>
              <a:softEdge rad="114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97F18F8-7BB9-4CD7-8225-17695D4CB81E}"/>
                </a:ext>
              </a:extLst>
            </p:cNvPr>
            <p:cNvSpPr/>
            <p:nvPr/>
          </p:nvSpPr>
          <p:spPr>
            <a:xfrm>
              <a:off x="9437770" y="4439502"/>
              <a:ext cx="75557" cy="866775"/>
            </a:xfrm>
            <a:prstGeom prst="rect">
              <a:avLst/>
            </a:prstGeom>
            <a:gradFill>
              <a:gsLst>
                <a:gs pos="58000">
                  <a:srgbClr val="969696"/>
                </a:gs>
                <a:gs pos="100000">
                  <a:schemeClr val="bg1">
                    <a:lumMod val="50000"/>
                  </a:schemeClr>
                </a:gs>
                <a:gs pos="16000">
                  <a:schemeClr val="bg1">
                    <a:lumMod val="85000"/>
                  </a:schemeClr>
                </a:gs>
                <a:gs pos="0">
                  <a:schemeClr val="bg1">
                    <a:lumMod val="5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8001F191-FD3D-12DE-BCA3-ABB74144C17E}"/>
              </a:ext>
            </a:extLst>
          </p:cNvPr>
          <p:cNvGrpSpPr/>
          <p:nvPr/>
        </p:nvGrpSpPr>
        <p:grpSpPr>
          <a:xfrm>
            <a:off x="5427976" y="5316117"/>
            <a:ext cx="1812736" cy="1438516"/>
            <a:chOff x="8569180" y="4439502"/>
            <a:chExt cx="1812736" cy="1438516"/>
          </a:xfrm>
        </p:grpSpPr>
        <p:sp>
          <p:nvSpPr>
            <p:cNvPr id="34" name="Oval 33">
              <a:extLst>
                <a:ext uri="{FF2B5EF4-FFF2-40B4-BE49-F238E27FC236}">
                  <a16:creationId xmlns:a16="http://schemas.microsoft.com/office/drawing/2014/main" id="{CCDA9636-CF42-334A-4E7D-E6C7A5864F49}"/>
                </a:ext>
              </a:extLst>
            </p:cNvPr>
            <p:cNvSpPr/>
            <p:nvPr/>
          </p:nvSpPr>
          <p:spPr>
            <a:xfrm>
              <a:off x="8569180" y="4910535"/>
              <a:ext cx="1812736" cy="967483"/>
            </a:xfrm>
            <a:prstGeom prst="ellipse">
              <a:avLst/>
            </a:prstGeom>
            <a:gradFill flip="none" rotWithShape="1">
              <a:gsLst>
                <a:gs pos="7000">
                  <a:schemeClr val="tx1">
                    <a:alpha val="72000"/>
                  </a:schemeClr>
                </a:gs>
                <a:gs pos="99115">
                  <a:schemeClr val="tx1">
                    <a:alpha val="0"/>
                  </a:schemeClr>
                </a:gs>
                <a:gs pos="56000">
                  <a:schemeClr val="tx1">
                    <a:alpha val="0"/>
                  </a:schemeClr>
                </a:gs>
              </a:gsLst>
              <a:path path="shape">
                <a:fillToRect l="50000" t="50000" r="50000" b="50000"/>
              </a:path>
              <a:tileRect/>
            </a:gradFill>
            <a:ln>
              <a:noFill/>
            </a:ln>
            <a:effectLst>
              <a:softEdge rad="114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ADE8B0C-EAE8-1414-73CF-4D393518F35D}"/>
                </a:ext>
              </a:extLst>
            </p:cNvPr>
            <p:cNvSpPr/>
            <p:nvPr/>
          </p:nvSpPr>
          <p:spPr>
            <a:xfrm>
              <a:off x="9437770" y="4439502"/>
              <a:ext cx="75557" cy="866775"/>
            </a:xfrm>
            <a:prstGeom prst="rect">
              <a:avLst/>
            </a:prstGeom>
            <a:gradFill>
              <a:gsLst>
                <a:gs pos="58000">
                  <a:srgbClr val="969696"/>
                </a:gs>
                <a:gs pos="100000">
                  <a:schemeClr val="bg1">
                    <a:lumMod val="50000"/>
                  </a:schemeClr>
                </a:gs>
                <a:gs pos="16000">
                  <a:schemeClr val="bg1">
                    <a:lumMod val="85000"/>
                  </a:schemeClr>
                </a:gs>
                <a:gs pos="0">
                  <a:schemeClr val="bg1">
                    <a:lumMod val="5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TextBox 64">
            <a:extLst>
              <a:ext uri="{FF2B5EF4-FFF2-40B4-BE49-F238E27FC236}">
                <a16:creationId xmlns:a16="http://schemas.microsoft.com/office/drawing/2014/main" id="{3F33ADB8-2FDA-4DA0-C3AF-199D8DA3722D}"/>
              </a:ext>
            </a:extLst>
          </p:cNvPr>
          <p:cNvSpPr txBox="1"/>
          <p:nvPr/>
        </p:nvSpPr>
        <p:spPr>
          <a:xfrm>
            <a:off x="4940088" y="5292334"/>
            <a:ext cx="937649" cy="369332"/>
          </a:xfrm>
          <a:prstGeom prst="rect">
            <a:avLst/>
          </a:prstGeom>
          <a:solidFill>
            <a:srgbClr val="ADD8E6"/>
          </a:solidFill>
          <a:ln>
            <a:solidFill>
              <a:schemeClr val="tx1"/>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rtlCol="0" anchor="t">
            <a:spAutoFit/>
          </a:bodyPr>
          <a:lstStyle/>
          <a:p>
            <a:pPr algn="ctr"/>
            <a:r>
              <a:rPr lang="en-US" b="1" dirty="0">
                <a:latin typeface="Oswald"/>
              </a:rPr>
              <a:t>2. Linux</a:t>
            </a:r>
            <a:endParaRPr lang="en-US" b="1" dirty="0">
              <a:latin typeface="Oswald" panose="02000503000000000000" pitchFamily="2" charset="0"/>
            </a:endParaRPr>
          </a:p>
        </p:txBody>
      </p:sp>
      <p:grpSp>
        <p:nvGrpSpPr>
          <p:cNvPr id="90" name="Group 89">
            <a:extLst>
              <a:ext uri="{FF2B5EF4-FFF2-40B4-BE49-F238E27FC236}">
                <a16:creationId xmlns:a16="http://schemas.microsoft.com/office/drawing/2014/main" id="{81B7B3AB-9BD9-D8F6-AC4F-031EC64948E1}"/>
              </a:ext>
            </a:extLst>
          </p:cNvPr>
          <p:cNvGrpSpPr/>
          <p:nvPr/>
        </p:nvGrpSpPr>
        <p:grpSpPr>
          <a:xfrm>
            <a:off x="9059859" y="4355367"/>
            <a:ext cx="1676547" cy="1299468"/>
            <a:chOff x="6583673" y="2974950"/>
            <a:chExt cx="1676547" cy="1299468"/>
          </a:xfrm>
        </p:grpSpPr>
        <p:sp>
          <p:nvSpPr>
            <p:cNvPr id="84" name="Oval 83">
              <a:extLst>
                <a:ext uri="{FF2B5EF4-FFF2-40B4-BE49-F238E27FC236}">
                  <a16:creationId xmlns:a16="http://schemas.microsoft.com/office/drawing/2014/main" id="{0C359178-E826-C650-FDAB-5912C87CA15D}"/>
                </a:ext>
              </a:extLst>
            </p:cNvPr>
            <p:cNvSpPr/>
            <p:nvPr/>
          </p:nvSpPr>
          <p:spPr>
            <a:xfrm>
              <a:off x="6583673" y="3379621"/>
              <a:ext cx="1676547" cy="894797"/>
            </a:xfrm>
            <a:prstGeom prst="ellipse">
              <a:avLst/>
            </a:prstGeom>
            <a:gradFill flip="none" rotWithShape="1">
              <a:gsLst>
                <a:gs pos="7000">
                  <a:schemeClr val="tx1">
                    <a:alpha val="72000"/>
                  </a:schemeClr>
                </a:gs>
                <a:gs pos="99115">
                  <a:schemeClr val="tx1">
                    <a:alpha val="0"/>
                  </a:schemeClr>
                </a:gs>
                <a:gs pos="56000">
                  <a:schemeClr val="tx1">
                    <a:alpha val="0"/>
                  </a:schemeClr>
                </a:gs>
              </a:gsLst>
              <a:path path="shape">
                <a:fillToRect l="50000" t="50000" r="50000" b="50000"/>
              </a:path>
              <a:tileRect/>
            </a:gradFill>
            <a:ln>
              <a:noFill/>
            </a:ln>
            <a:effectLst>
              <a:softEdge rad="114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4C1AA417-DD4E-83E9-265F-AA34CE0C73DD}"/>
                </a:ext>
              </a:extLst>
            </p:cNvPr>
            <p:cNvSpPr/>
            <p:nvPr/>
          </p:nvSpPr>
          <p:spPr>
            <a:xfrm>
              <a:off x="7387008" y="2974950"/>
              <a:ext cx="69880" cy="801655"/>
            </a:xfrm>
            <a:prstGeom prst="rect">
              <a:avLst/>
            </a:prstGeom>
            <a:gradFill>
              <a:gsLst>
                <a:gs pos="58000">
                  <a:srgbClr val="969696"/>
                </a:gs>
                <a:gs pos="100000">
                  <a:schemeClr val="bg1">
                    <a:lumMod val="50000"/>
                  </a:schemeClr>
                </a:gs>
                <a:gs pos="16000">
                  <a:schemeClr val="bg1">
                    <a:lumMod val="85000"/>
                  </a:schemeClr>
                </a:gs>
                <a:gs pos="0">
                  <a:schemeClr val="bg1">
                    <a:lumMod val="5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1" name="TextBox 90">
            <a:extLst>
              <a:ext uri="{FF2B5EF4-FFF2-40B4-BE49-F238E27FC236}">
                <a16:creationId xmlns:a16="http://schemas.microsoft.com/office/drawing/2014/main" id="{E9A435F2-4559-93EB-EF3E-BE05027771A0}"/>
              </a:ext>
            </a:extLst>
          </p:cNvPr>
          <p:cNvSpPr txBox="1"/>
          <p:nvPr/>
        </p:nvSpPr>
        <p:spPr>
          <a:xfrm>
            <a:off x="10267790" y="4202863"/>
            <a:ext cx="1302905" cy="369332"/>
          </a:xfrm>
          <a:prstGeom prst="rect">
            <a:avLst/>
          </a:prstGeom>
          <a:solidFill>
            <a:srgbClr val="87CEEB"/>
          </a:solidFill>
          <a:ln>
            <a:solidFill>
              <a:schemeClr val="tx1"/>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rtlCol="0" anchor="t">
            <a:spAutoFit/>
          </a:bodyPr>
          <a:lstStyle/>
          <a:p>
            <a:pPr algn="ctr"/>
            <a:r>
              <a:rPr lang="en-US" b="1" dirty="0">
                <a:latin typeface="Oswald"/>
              </a:rPr>
              <a:t>3. Assembly</a:t>
            </a:r>
            <a:endParaRPr lang="en-US" b="1" dirty="0">
              <a:latin typeface="Oswald" panose="02000503000000000000" pitchFamily="2" charset="0"/>
            </a:endParaRPr>
          </a:p>
        </p:txBody>
      </p:sp>
      <p:sp>
        <p:nvSpPr>
          <p:cNvPr id="56" name="TextBox 55">
            <a:extLst>
              <a:ext uri="{FF2B5EF4-FFF2-40B4-BE49-F238E27FC236}">
                <a16:creationId xmlns:a16="http://schemas.microsoft.com/office/drawing/2014/main" id="{0A117484-FEEC-4549-879F-4BB87814D92E}"/>
              </a:ext>
            </a:extLst>
          </p:cNvPr>
          <p:cNvSpPr txBox="1"/>
          <p:nvPr/>
        </p:nvSpPr>
        <p:spPr>
          <a:xfrm>
            <a:off x="10771594" y="5707972"/>
            <a:ext cx="1095088" cy="369332"/>
          </a:xfrm>
          <a:prstGeom prst="rect">
            <a:avLst/>
          </a:prstGeom>
          <a:solidFill>
            <a:srgbClr val="00FFFF"/>
          </a:solidFill>
          <a:ln>
            <a:solidFill>
              <a:schemeClr val="tx1"/>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rtlCol="0" anchor="t">
            <a:spAutoFit/>
          </a:bodyPr>
          <a:lstStyle/>
          <a:p>
            <a:pPr algn="ctr"/>
            <a:r>
              <a:rPr lang="en-US" b="1" dirty="0">
                <a:latin typeface="Oswald"/>
                <a:cs typeface="Calibri"/>
              </a:rPr>
              <a:t>1. C/C++</a:t>
            </a:r>
            <a:endParaRPr lang="en-US" b="1" dirty="0">
              <a:latin typeface="Oswald" panose="02000503000000000000" pitchFamily="2" charset="0"/>
              <a:cs typeface="Calibri"/>
            </a:endParaRPr>
          </a:p>
        </p:txBody>
      </p:sp>
      <p:grpSp>
        <p:nvGrpSpPr>
          <p:cNvPr id="100" name="Group 99">
            <a:extLst>
              <a:ext uri="{FF2B5EF4-FFF2-40B4-BE49-F238E27FC236}">
                <a16:creationId xmlns:a16="http://schemas.microsoft.com/office/drawing/2014/main" id="{AEA464DB-68AE-219A-DE76-989B5B24B700}"/>
              </a:ext>
            </a:extLst>
          </p:cNvPr>
          <p:cNvGrpSpPr/>
          <p:nvPr/>
        </p:nvGrpSpPr>
        <p:grpSpPr>
          <a:xfrm>
            <a:off x="8241182" y="3647664"/>
            <a:ext cx="1481325" cy="1169600"/>
            <a:chOff x="6583673" y="2974950"/>
            <a:chExt cx="1676547" cy="1299468"/>
          </a:xfrm>
        </p:grpSpPr>
        <p:sp>
          <p:nvSpPr>
            <p:cNvPr id="94" name="Oval 93">
              <a:extLst>
                <a:ext uri="{FF2B5EF4-FFF2-40B4-BE49-F238E27FC236}">
                  <a16:creationId xmlns:a16="http://schemas.microsoft.com/office/drawing/2014/main" id="{1A083307-D198-F1E6-D7CD-0043C9E83E4B}"/>
                </a:ext>
              </a:extLst>
            </p:cNvPr>
            <p:cNvSpPr/>
            <p:nvPr/>
          </p:nvSpPr>
          <p:spPr>
            <a:xfrm>
              <a:off x="6583673" y="3379621"/>
              <a:ext cx="1676547" cy="894797"/>
            </a:xfrm>
            <a:prstGeom prst="ellipse">
              <a:avLst/>
            </a:prstGeom>
            <a:gradFill flip="none" rotWithShape="1">
              <a:gsLst>
                <a:gs pos="7000">
                  <a:schemeClr val="tx1">
                    <a:alpha val="72000"/>
                  </a:schemeClr>
                </a:gs>
                <a:gs pos="99115">
                  <a:schemeClr val="tx1">
                    <a:alpha val="0"/>
                  </a:schemeClr>
                </a:gs>
                <a:gs pos="56000">
                  <a:schemeClr val="tx1">
                    <a:alpha val="0"/>
                  </a:schemeClr>
                </a:gs>
              </a:gsLst>
              <a:path path="shape">
                <a:fillToRect l="50000" t="50000" r="50000" b="50000"/>
              </a:path>
              <a:tileRect/>
            </a:gradFill>
            <a:ln>
              <a:noFill/>
            </a:ln>
            <a:effectLst>
              <a:softEdge rad="114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8B811648-4565-8D62-384B-0AA08D992EAB}"/>
                </a:ext>
              </a:extLst>
            </p:cNvPr>
            <p:cNvSpPr/>
            <p:nvPr/>
          </p:nvSpPr>
          <p:spPr>
            <a:xfrm>
              <a:off x="7387008" y="2974950"/>
              <a:ext cx="69880" cy="801655"/>
            </a:xfrm>
            <a:prstGeom prst="rect">
              <a:avLst/>
            </a:prstGeom>
            <a:gradFill>
              <a:gsLst>
                <a:gs pos="58000">
                  <a:srgbClr val="969696"/>
                </a:gs>
                <a:gs pos="100000">
                  <a:schemeClr val="bg1">
                    <a:lumMod val="50000"/>
                  </a:schemeClr>
                </a:gs>
                <a:gs pos="16000">
                  <a:schemeClr val="bg1">
                    <a:lumMod val="85000"/>
                  </a:schemeClr>
                </a:gs>
                <a:gs pos="0">
                  <a:schemeClr val="bg1">
                    <a:lumMod val="5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TextBox 100">
            <a:extLst>
              <a:ext uri="{FF2B5EF4-FFF2-40B4-BE49-F238E27FC236}">
                <a16:creationId xmlns:a16="http://schemas.microsoft.com/office/drawing/2014/main" id="{8C357F2C-EC53-3CD2-26C5-2B71BE881D78}"/>
              </a:ext>
            </a:extLst>
          </p:cNvPr>
          <p:cNvSpPr txBox="1"/>
          <p:nvPr/>
        </p:nvSpPr>
        <p:spPr>
          <a:xfrm>
            <a:off x="9307301" y="2564982"/>
            <a:ext cx="1069897" cy="523220"/>
          </a:xfrm>
          <a:prstGeom prst="rect">
            <a:avLst/>
          </a:prstGeom>
          <a:solidFill>
            <a:srgbClr val="0070C0"/>
          </a:solidFill>
          <a:ln>
            <a:solidFill>
              <a:schemeClr val="tx1"/>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rtlCol="0" anchor="t">
            <a:spAutoFit/>
          </a:bodyPr>
          <a:lstStyle/>
          <a:p>
            <a:pPr algn="ctr"/>
            <a:r>
              <a:rPr lang="en-US" sz="1400" b="1" dirty="0">
                <a:latin typeface="Oswald"/>
              </a:rPr>
              <a:t>5. Reverse Engineering</a:t>
            </a:r>
            <a:endParaRPr lang="en-US" sz="1400" b="1" dirty="0">
              <a:latin typeface="Oswald" panose="02000503000000000000" pitchFamily="2" charset="0"/>
            </a:endParaRPr>
          </a:p>
        </p:txBody>
      </p:sp>
      <p:sp>
        <p:nvSpPr>
          <p:cNvPr id="102" name="TextBox 101">
            <a:extLst>
              <a:ext uri="{FF2B5EF4-FFF2-40B4-BE49-F238E27FC236}">
                <a16:creationId xmlns:a16="http://schemas.microsoft.com/office/drawing/2014/main" id="{EDA4DECE-679E-F23F-953A-302477462F3F}"/>
              </a:ext>
            </a:extLst>
          </p:cNvPr>
          <p:cNvSpPr txBox="1"/>
          <p:nvPr/>
        </p:nvSpPr>
        <p:spPr>
          <a:xfrm>
            <a:off x="7644348" y="3415963"/>
            <a:ext cx="786507" cy="738664"/>
          </a:xfrm>
          <a:prstGeom prst="rect">
            <a:avLst/>
          </a:prstGeom>
          <a:solidFill>
            <a:srgbClr val="6495ED"/>
          </a:solidFill>
          <a:ln>
            <a:solidFill>
              <a:schemeClr val="tx1"/>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rtlCol="0" anchor="t">
            <a:spAutoFit/>
          </a:bodyPr>
          <a:lstStyle/>
          <a:p>
            <a:pPr algn="ctr"/>
            <a:r>
              <a:rPr lang="en-US" sz="1400" b="1" dirty="0">
                <a:latin typeface="Oswald"/>
              </a:rPr>
              <a:t>4. Stack Memory Layout</a:t>
            </a:r>
            <a:endParaRPr lang="en-US" sz="1400" b="1" dirty="0" err="1">
              <a:latin typeface="Oswald" panose="02000503000000000000" pitchFamily="2" charset="0"/>
            </a:endParaRPr>
          </a:p>
        </p:txBody>
      </p:sp>
      <p:sp>
        <p:nvSpPr>
          <p:cNvPr id="111" name="TextBox 110">
            <a:extLst>
              <a:ext uri="{FF2B5EF4-FFF2-40B4-BE49-F238E27FC236}">
                <a16:creationId xmlns:a16="http://schemas.microsoft.com/office/drawing/2014/main" id="{1DB80971-A3F6-ED3E-1A8D-286B321F1DE0}"/>
              </a:ext>
            </a:extLst>
          </p:cNvPr>
          <p:cNvSpPr txBox="1"/>
          <p:nvPr/>
        </p:nvSpPr>
        <p:spPr>
          <a:xfrm>
            <a:off x="5343885" y="3648678"/>
            <a:ext cx="901380" cy="529517"/>
          </a:xfrm>
          <a:prstGeom prst="rect">
            <a:avLst/>
          </a:prstGeom>
          <a:solidFill>
            <a:srgbClr val="800080"/>
          </a:solidFill>
          <a:ln>
            <a:solidFill>
              <a:schemeClr val="tx1"/>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rtlCol="0" anchor="t">
            <a:spAutoFit/>
          </a:bodyPr>
          <a:lstStyle/>
          <a:p>
            <a:pPr algn="ctr"/>
            <a:r>
              <a:rPr lang="en-US" sz="1400" b="1" dirty="0">
                <a:latin typeface="Oswald"/>
              </a:rPr>
              <a:t>6. Stack Smashing</a:t>
            </a:r>
            <a:endParaRPr lang="en-US" sz="1400" b="1">
              <a:latin typeface="Oswald" panose="02000503000000000000" pitchFamily="2" charset="0"/>
            </a:endParaRPr>
          </a:p>
        </p:txBody>
      </p:sp>
      <p:grpSp>
        <p:nvGrpSpPr>
          <p:cNvPr id="119" name="Group 118">
            <a:extLst>
              <a:ext uri="{FF2B5EF4-FFF2-40B4-BE49-F238E27FC236}">
                <a16:creationId xmlns:a16="http://schemas.microsoft.com/office/drawing/2014/main" id="{B3D638A4-F754-B767-786A-0EB0E36A153A}"/>
              </a:ext>
            </a:extLst>
          </p:cNvPr>
          <p:cNvGrpSpPr/>
          <p:nvPr/>
        </p:nvGrpSpPr>
        <p:grpSpPr>
          <a:xfrm>
            <a:off x="5844345" y="3272329"/>
            <a:ext cx="1481325" cy="1106624"/>
            <a:chOff x="6704840" y="2974950"/>
            <a:chExt cx="1676547" cy="1229500"/>
          </a:xfrm>
        </p:grpSpPr>
        <p:sp>
          <p:nvSpPr>
            <p:cNvPr id="113" name="Oval 112">
              <a:extLst>
                <a:ext uri="{FF2B5EF4-FFF2-40B4-BE49-F238E27FC236}">
                  <a16:creationId xmlns:a16="http://schemas.microsoft.com/office/drawing/2014/main" id="{3E5901CE-543A-D850-5A69-152AC760D70F}"/>
                </a:ext>
              </a:extLst>
            </p:cNvPr>
            <p:cNvSpPr/>
            <p:nvPr/>
          </p:nvSpPr>
          <p:spPr>
            <a:xfrm>
              <a:off x="6704840" y="3309653"/>
              <a:ext cx="1676547" cy="894797"/>
            </a:xfrm>
            <a:prstGeom prst="ellipse">
              <a:avLst/>
            </a:prstGeom>
            <a:gradFill flip="none" rotWithShape="1">
              <a:gsLst>
                <a:gs pos="7000">
                  <a:schemeClr val="tx1">
                    <a:alpha val="72000"/>
                  </a:schemeClr>
                </a:gs>
                <a:gs pos="99115">
                  <a:schemeClr val="tx1">
                    <a:alpha val="0"/>
                  </a:schemeClr>
                </a:gs>
                <a:gs pos="56000">
                  <a:schemeClr val="tx1">
                    <a:alpha val="0"/>
                  </a:schemeClr>
                </a:gs>
              </a:gsLst>
              <a:path path="shape">
                <a:fillToRect l="50000" t="50000" r="50000" b="50000"/>
              </a:path>
              <a:tileRect/>
            </a:gradFill>
            <a:ln>
              <a:noFill/>
            </a:ln>
            <a:effectLst>
              <a:softEdge rad="114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59349147-B76D-2025-02B6-C0BE1A51DA47}"/>
                </a:ext>
              </a:extLst>
            </p:cNvPr>
            <p:cNvSpPr/>
            <p:nvPr/>
          </p:nvSpPr>
          <p:spPr>
            <a:xfrm>
              <a:off x="7387008" y="2974950"/>
              <a:ext cx="69880" cy="801655"/>
            </a:xfrm>
            <a:prstGeom prst="rect">
              <a:avLst/>
            </a:prstGeom>
            <a:gradFill>
              <a:gsLst>
                <a:gs pos="58000">
                  <a:srgbClr val="969696"/>
                </a:gs>
                <a:gs pos="100000">
                  <a:schemeClr val="bg1">
                    <a:lumMod val="50000"/>
                  </a:schemeClr>
                </a:gs>
                <a:gs pos="16000">
                  <a:schemeClr val="bg1">
                    <a:lumMod val="85000"/>
                  </a:schemeClr>
                </a:gs>
                <a:gs pos="0">
                  <a:schemeClr val="bg1">
                    <a:lumMod val="5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6" name="Group 135">
            <a:extLst>
              <a:ext uri="{FF2B5EF4-FFF2-40B4-BE49-F238E27FC236}">
                <a16:creationId xmlns:a16="http://schemas.microsoft.com/office/drawing/2014/main" id="{2AB773F4-0137-E49D-166E-255AE4F4F8D2}"/>
              </a:ext>
            </a:extLst>
          </p:cNvPr>
          <p:cNvGrpSpPr/>
          <p:nvPr/>
        </p:nvGrpSpPr>
        <p:grpSpPr>
          <a:xfrm>
            <a:off x="9898713" y="4970054"/>
            <a:ext cx="907850" cy="926743"/>
            <a:chOff x="587198" y="1262863"/>
            <a:chExt cx="750205" cy="750205"/>
          </a:xfrm>
        </p:grpSpPr>
        <p:sp>
          <p:nvSpPr>
            <p:cNvPr id="138" name="Diamond 137">
              <a:extLst>
                <a:ext uri="{FF2B5EF4-FFF2-40B4-BE49-F238E27FC236}">
                  <a16:creationId xmlns:a16="http://schemas.microsoft.com/office/drawing/2014/main" id="{2537AEFC-5F2A-909C-AE78-22F2AF747849}"/>
                </a:ext>
              </a:extLst>
            </p:cNvPr>
            <p:cNvSpPr/>
            <p:nvPr/>
          </p:nvSpPr>
          <p:spPr>
            <a:xfrm>
              <a:off x="587198" y="1262863"/>
              <a:ext cx="750205" cy="750205"/>
            </a:xfrm>
            <a:prstGeom prst="diamond">
              <a:avLst/>
            </a:prstGeom>
            <a:solidFill>
              <a:srgbClr val="00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39" name="Diamond 138">
              <a:extLst>
                <a:ext uri="{FF2B5EF4-FFF2-40B4-BE49-F238E27FC236}">
                  <a16:creationId xmlns:a16="http://schemas.microsoft.com/office/drawing/2014/main" id="{30C6B80B-2253-0224-8675-F904AE7BF35E}"/>
                </a:ext>
              </a:extLst>
            </p:cNvPr>
            <p:cNvSpPr/>
            <p:nvPr/>
          </p:nvSpPr>
          <p:spPr>
            <a:xfrm>
              <a:off x="664920" y="1340585"/>
              <a:ext cx="594760" cy="594760"/>
            </a:xfrm>
            <a:prstGeom prst="diamond">
              <a:avLst/>
            </a:prstGeom>
            <a:solidFill>
              <a:srgbClr val="00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grpSp>
        <p:nvGrpSpPr>
          <p:cNvPr id="144" name="Group 143">
            <a:extLst>
              <a:ext uri="{FF2B5EF4-FFF2-40B4-BE49-F238E27FC236}">
                <a16:creationId xmlns:a16="http://schemas.microsoft.com/office/drawing/2014/main" id="{3B10FB25-8B66-CB5B-7990-54584B78A3B9}"/>
              </a:ext>
            </a:extLst>
          </p:cNvPr>
          <p:cNvGrpSpPr/>
          <p:nvPr/>
        </p:nvGrpSpPr>
        <p:grpSpPr>
          <a:xfrm>
            <a:off x="5880893" y="4573308"/>
            <a:ext cx="907850" cy="926743"/>
            <a:chOff x="587198" y="1262863"/>
            <a:chExt cx="750205" cy="750205"/>
          </a:xfrm>
        </p:grpSpPr>
        <p:sp>
          <p:nvSpPr>
            <p:cNvPr id="145" name="Diamond 144">
              <a:extLst>
                <a:ext uri="{FF2B5EF4-FFF2-40B4-BE49-F238E27FC236}">
                  <a16:creationId xmlns:a16="http://schemas.microsoft.com/office/drawing/2014/main" id="{EB000796-505B-391C-D7B3-ECCD288C4ABD}"/>
                </a:ext>
              </a:extLst>
            </p:cNvPr>
            <p:cNvSpPr/>
            <p:nvPr/>
          </p:nvSpPr>
          <p:spPr>
            <a:xfrm>
              <a:off x="587198" y="1262863"/>
              <a:ext cx="750205" cy="750205"/>
            </a:xfrm>
            <a:prstGeom prst="diamond">
              <a:avLst/>
            </a:prstGeom>
            <a:solidFill>
              <a:srgbClr val="ADD8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Diamond 145">
              <a:extLst>
                <a:ext uri="{FF2B5EF4-FFF2-40B4-BE49-F238E27FC236}">
                  <a16:creationId xmlns:a16="http://schemas.microsoft.com/office/drawing/2014/main" id="{632EC654-2956-CFA6-B944-AF22A4166B98}"/>
                </a:ext>
              </a:extLst>
            </p:cNvPr>
            <p:cNvSpPr/>
            <p:nvPr/>
          </p:nvSpPr>
          <p:spPr>
            <a:xfrm>
              <a:off x="664920" y="1340585"/>
              <a:ext cx="594760" cy="59476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a:extLst>
              <a:ext uri="{FF2B5EF4-FFF2-40B4-BE49-F238E27FC236}">
                <a16:creationId xmlns:a16="http://schemas.microsoft.com/office/drawing/2014/main" id="{624D1950-5F0D-96E5-58AE-411ECF51EC51}"/>
              </a:ext>
            </a:extLst>
          </p:cNvPr>
          <p:cNvGrpSpPr/>
          <p:nvPr/>
        </p:nvGrpSpPr>
        <p:grpSpPr>
          <a:xfrm>
            <a:off x="9445290" y="3572002"/>
            <a:ext cx="907850" cy="926743"/>
            <a:chOff x="587198" y="1262863"/>
            <a:chExt cx="750205" cy="750205"/>
          </a:xfrm>
        </p:grpSpPr>
        <p:sp>
          <p:nvSpPr>
            <p:cNvPr id="148" name="Diamond 147">
              <a:extLst>
                <a:ext uri="{FF2B5EF4-FFF2-40B4-BE49-F238E27FC236}">
                  <a16:creationId xmlns:a16="http://schemas.microsoft.com/office/drawing/2014/main" id="{D2102AB9-836F-63E0-D50A-33B3D76139AA}"/>
                </a:ext>
              </a:extLst>
            </p:cNvPr>
            <p:cNvSpPr/>
            <p:nvPr/>
          </p:nvSpPr>
          <p:spPr>
            <a:xfrm>
              <a:off x="587198" y="1262863"/>
              <a:ext cx="750205" cy="750205"/>
            </a:xfrm>
            <a:prstGeom prst="diamond">
              <a:avLst/>
            </a:prstGeom>
            <a:solidFill>
              <a:srgbClr val="87CEE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Diamond 148">
              <a:extLst>
                <a:ext uri="{FF2B5EF4-FFF2-40B4-BE49-F238E27FC236}">
                  <a16:creationId xmlns:a16="http://schemas.microsoft.com/office/drawing/2014/main" id="{603FAF42-44E9-1E98-2F1B-2F13E6EF0C66}"/>
                </a:ext>
              </a:extLst>
            </p:cNvPr>
            <p:cNvSpPr/>
            <p:nvPr/>
          </p:nvSpPr>
          <p:spPr>
            <a:xfrm>
              <a:off x="664920" y="1340585"/>
              <a:ext cx="594760" cy="594760"/>
            </a:xfrm>
            <a:prstGeom prst="diamond">
              <a:avLst/>
            </a:prstGeom>
            <a:solidFill>
              <a:srgbClr val="87CEE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0" name="Group 149">
            <a:extLst>
              <a:ext uri="{FF2B5EF4-FFF2-40B4-BE49-F238E27FC236}">
                <a16:creationId xmlns:a16="http://schemas.microsoft.com/office/drawing/2014/main" id="{FE19C9BE-24B8-3184-FF15-E1F4D00FCE10}"/>
              </a:ext>
            </a:extLst>
          </p:cNvPr>
          <p:cNvGrpSpPr/>
          <p:nvPr/>
        </p:nvGrpSpPr>
        <p:grpSpPr>
          <a:xfrm>
            <a:off x="6642893" y="3294911"/>
            <a:ext cx="907850" cy="926743"/>
            <a:chOff x="587198" y="1262863"/>
            <a:chExt cx="750205" cy="750205"/>
          </a:xfrm>
        </p:grpSpPr>
        <p:sp>
          <p:nvSpPr>
            <p:cNvPr id="151" name="Diamond 150">
              <a:extLst>
                <a:ext uri="{FF2B5EF4-FFF2-40B4-BE49-F238E27FC236}">
                  <a16:creationId xmlns:a16="http://schemas.microsoft.com/office/drawing/2014/main" id="{8FFB6177-60BC-1DE2-4224-4C452CC3623C}"/>
                </a:ext>
              </a:extLst>
            </p:cNvPr>
            <p:cNvSpPr/>
            <p:nvPr/>
          </p:nvSpPr>
          <p:spPr>
            <a:xfrm>
              <a:off x="587198" y="1262863"/>
              <a:ext cx="750205" cy="750205"/>
            </a:xfrm>
            <a:prstGeom prst="diamond">
              <a:avLst/>
            </a:prstGeom>
            <a:solidFill>
              <a:srgbClr val="6495E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Diamond 151">
              <a:extLst>
                <a:ext uri="{FF2B5EF4-FFF2-40B4-BE49-F238E27FC236}">
                  <a16:creationId xmlns:a16="http://schemas.microsoft.com/office/drawing/2014/main" id="{D697E044-C8F1-0775-2EAA-654A213B8D96}"/>
                </a:ext>
              </a:extLst>
            </p:cNvPr>
            <p:cNvSpPr/>
            <p:nvPr/>
          </p:nvSpPr>
          <p:spPr>
            <a:xfrm>
              <a:off x="664920" y="1340585"/>
              <a:ext cx="594760" cy="594760"/>
            </a:xfrm>
            <a:prstGeom prst="diamond">
              <a:avLst/>
            </a:prstGeom>
            <a:solidFill>
              <a:srgbClr val="6495E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3" name="Group 152">
            <a:extLst>
              <a:ext uri="{FF2B5EF4-FFF2-40B4-BE49-F238E27FC236}">
                <a16:creationId xmlns:a16="http://schemas.microsoft.com/office/drawing/2014/main" id="{93398F12-2E1C-303D-38A1-13CD561D13FB}"/>
              </a:ext>
            </a:extLst>
          </p:cNvPr>
          <p:cNvGrpSpPr/>
          <p:nvPr/>
        </p:nvGrpSpPr>
        <p:grpSpPr>
          <a:xfrm>
            <a:off x="8551041" y="2898168"/>
            <a:ext cx="863768" cy="888958"/>
            <a:chOff x="587198" y="1262863"/>
            <a:chExt cx="750205" cy="750205"/>
          </a:xfrm>
        </p:grpSpPr>
        <p:sp>
          <p:nvSpPr>
            <p:cNvPr id="154" name="Diamond 153">
              <a:extLst>
                <a:ext uri="{FF2B5EF4-FFF2-40B4-BE49-F238E27FC236}">
                  <a16:creationId xmlns:a16="http://schemas.microsoft.com/office/drawing/2014/main" id="{30980490-A069-139D-5A24-217B7C0C51CB}"/>
                </a:ext>
              </a:extLst>
            </p:cNvPr>
            <p:cNvSpPr/>
            <p:nvPr/>
          </p:nvSpPr>
          <p:spPr>
            <a:xfrm>
              <a:off x="587198" y="1262863"/>
              <a:ext cx="750205" cy="750205"/>
            </a:xfrm>
            <a:prstGeom prst="diamond">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Diamond 154">
              <a:extLst>
                <a:ext uri="{FF2B5EF4-FFF2-40B4-BE49-F238E27FC236}">
                  <a16:creationId xmlns:a16="http://schemas.microsoft.com/office/drawing/2014/main" id="{598C04CC-9FBE-78C4-4711-A7739CC4AAF3}"/>
                </a:ext>
              </a:extLst>
            </p:cNvPr>
            <p:cNvSpPr/>
            <p:nvPr/>
          </p:nvSpPr>
          <p:spPr>
            <a:xfrm>
              <a:off x="664920" y="1340585"/>
              <a:ext cx="594760" cy="594760"/>
            </a:xfrm>
            <a:prstGeom prst="diamond">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6" name="Group 155">
            <a:extLst>
              <a:ext uri="{FF2B5EF4-FFF2-40B4-BE49-F238E27FC236}">
                <a16:creationId xmlns:a16="http://schemas.microsoft.com/office/drawing/2014/main" id="{5DCF391A-4BF3-62F0-9424-88629C3D6FF8}"/>
              </a:ext>
            </a:extLst>
          </p:cNvPr>
          <p:cNvGrpSpPr/>
          <p:nvPr/>
        </p:nvGrpSpPr>
        <p:grpSpPr>
          <a:xfrm>
            <a:off x="6107604" y="2696646"/>
            <a:ext cx="737818" cy="718926"/>
            <a:chOff x="587198" y="1262863"/>
            <a:chExt cx="750205" cy="750205"/>
          </a:xfrm>
        </p:grpSpPr>
        <p:sp>
          <p:nvSpPr>
            <p:cNvPr id="157" name="Diamond 156">
              <a:extLst>
                <a:ext uri="{FF2B5EF4-FFF2-40B4-BE49-F238E27FC236}">
                  <a16:creationId xmlns:a16="http://schemas.microsoft.com/office/drawing/2014/main" id="{B59D1011-838C-A884-FD13-6D088106DC42}"/>
                </a:ext>
              </a:extLst>
            </p:cNvPr>
            <p:cNvSpPr/>
            <p:nvPr/>
          </p:nvSpPr>
          <p:spPr>
            <a:xfrm>
              <a:off x="587198" y="1262863"/>
              <a:ext cx="750205" cy="750205"/>
            </a:xfrm>
            <a:prstGeom prst="diamond">
              <a:avLst/>
            </a:prstGeom>
            <a:solidFill>
              <a:srgbClr val="80008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Diamond 157">
              <a:extLst>
                <a:ext uri="{FF2B5EF4-FFF2-40B4-BE49-F238E27FC236}">
                  <a16:creationId xmlns:a16="http://schemas.microsoft.com/office/drawing/2014/main" id="{90BDF593-E911-3FCD-2E21-22F0EBB9D6B9}"/>
                </a:ext>
              </a:extLst>
            </p:cNvPr>
            <p:cNvSpPr/>
            <p:nvPr/>
          </p:nvSpPr>
          <p:spPr>
            <a:xfrm>
              <a:off x="664920" y="1340585"/>
              <a:ext cx="594760" cy="594760"/>
            </a:xfrm>
            <a:prstGeom prst="diamond">
              <a:avLst/>
            </a:prstGeom>
            <a:solidFill>
              <a:srgbClr val="80008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9" name="Group 158">
            <a:extLst>
              <a:ext uri="{FF2B5EF4-FFF2-40B4-BE49-F238E27FC236}">
                <a16:creationId xmlns:a16="http://schemas.microsoft.com/office/drawing/2014/main" id="{C37BD755-A8F8-7B1E-BE03-A54F705EDD57}"/>
              </a:ext>
            </a:extLst>
          </p:cNvPr>
          <p:cNvGrpSpPr/>
          <p:nvPr/>
        </p:nvGrpSpPr>
        <p:grpSpPr>
          <a:xfrm>
            <a:off x="6932579" y="2262117"/>
            <a:ext cx="744115" cy="712629"/>
            <a:chOff x="587198" y="1262863"/>
            <a:chExt cx="750205" cy="750205"/>
          </a:xfrm>
        </p:grpSpPr>
        <p:sp>
          <p:nvSpPr>
            <p:cNvPr id="160" name="Diamond 159">
              <a:extLst>
                <a:ext uri="{FF2B5EF4-FFF2-40B4-BE49-F238E27FC236}">
                  <a16:creationId xmlns:a16="http://schemas.microsoft.com/office/drawing/2014/main" id="{BB7C4363-A2A8-3A71-B547-95FA43392DFF}"/>
                </a:ext>
              </a:extLst>
            </p:cNvPr>
            <p:cNvSpPr/>
            <p:nvPr/>
          </p:nvSpPr>
          <p:spPr>
            <a:xfrm>
              <a:off x="587198" y="1262863"/>
              <a:ext cx="750205" cy="750205"/>
            </a:xfrm>
            <a:prstGeom prst="diamond">
              <a:avLst/>
            </a:prstGeom>
            <a:solidFill>
              <a:srgbClr val="EE82E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Diamond 160">
              <a:extLst>
                <a:ext uri="{FF2B5EF4-FFF2-40B4-BE49-F238E27FC236}">
                  <a16:creationId xmlns:a16="http://schemas.microsoft.com/office/drawing/2014/main" id="{C6D72CA9-A6F7-595B-A699-5E1D9409F902}"/>
                </a:ext>
              </a:extLst>
            </p:cNvPr>
            <p:cNvSpPr/>
            <p:nvPr/>
          </p:nvSpPr>
          <p:spPr>
            <a:xfrm>
              <a:off x="664920" y="1340585"/>
              <a:ext cx="594760" cy="594760"/>
            </a:xfrm>
            <a:prstGeom prst="diamond">
              <a:avLst/>
            </a:prstGeom>
            <a:solidFill>
              <a:srgbClr val="EE82E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9" name="Group 178">
            <a:extLst>
              <a:ext uri="{FF2B5EF4-FFF2-40B4-BE49-F238E27FC236}">
                <a16:creationId xmlns:a16="http://schemas.microsoft.com/office/drawing/2014/main" id="{2DCA67F2-99F7-5495-D7A8-4B5E55914B0C}"/>
              </a:ext>
            </a:extLst>
          </p:cNvPr>
          <p:cNvGrpSpPr/>
          <p:nvPr/>
        </p:nvGrpSpPr>
        <p:grpSpPr>
          <a:xfrm>
            <a:off x="4562472" y="2161554"/>
            <a:ext cx="1114182" cy="1129846"/>
            <a:chOff x="4270266" y="2206823"/>
            <a:chExt cx="1485734" cy="1220603"/>
          </a:xfrm>
        </p:grpSpPr>
        <p:sp>
          <p:nvSpPr>
            <p:cNvPr id="178" name="Rectangle 177">
              <a:extLst>
                <a:ext uri="{FF2B5EF4-FFF2-40B4-BE49-F238E27FC236}">
                  <a16:creationId xmlns:a16="http://schemas.microsoft.com/office/drawing/2014/main" id="{E6987F92-3DBC-522A-5075-832C3833FE5E}"/>
                </a:ext>
              </a:extLst>
            </p:cNvPr>
            <p:cNvSpPr/>
            <p:nvPr/>
          </p:nvSpPr>
          <p:spPr>
            <a:xfrm>
              <a:off x="4970146" y="2206823"/>
              <a:ext cx="61927" cy="710416"/>
            </a:xfrm>
            <a:prstGeom prst="rect">
              <a:avLst/>
            </a:prstGeom>
            <a:gradFill>
              <a:gsLst>
                <a:gs pos="58000">
                  <a:srgbClr val="969696"/>
                </a:gs>
                <a:gs pos="100000">
                  <a:schemeClr val="bg1">
                    <a:lumMod val="50000"/>
                  </a:schemeClr>
                </a:gs>
                <a:gs pos="16000">
                  <a:schemeClr val="bg1">
                    <a:lumMod val="85000"/>
                  </a:schemeClr>
                </a:gs>
                <a:gs pos="0">
                  <a:schemeClr val="bg1">
                    <a:lumMod val="5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67B1680E-B0ED-B658-552C-C7C058EB992A}"/>
                </a:ext>
              </a:extLst>
            </p:cNvPr>
            <p:cNvSpPr/>
            <p:nvPr/>
          </p:nvSpPr>
          <p:spPr>
            <a:xfrm>
              <a:off x="4270266" y="2634469"/>
              <a:ext cx="1485734" cy="792957"/>
            </a:xfrm>
            <a:prstGeom prst="ellipse">
              <a:avLst/>
            </a:prstGeom>
            <a:gradFill flip="none" rotWithShape="1">
              <a:gsLst>
                <a:gs pos="7000">
                  <a:schemeClr val="tx1">
                    <a:alpha val="72000"/>
                  </a:schemeClr>
                </a:gs>
                <a:gs pos="99115">
                  <a:schemeClr val="tx1">
                    <a:alpha val="0"/>
                  </a:schemeClr>
                </a:gs>
                <a:gs pos="56000">
                  <a:schemeClr val="tx1">
                    <a:alpha val="0"/>
                  </a:schemeClr>
                </a:gs>
              </a:gsLst>
              <a:path path="shape">
                <a:fillToRect l="50000" t="50000" r="50000" b="50000"/>
              </a:path>
              <a:tileRect/>
            </a:gradFill>
            <a:ln>
              <a:noFill/>
            </a:ln>
            <a:effectLst>
              <a:softEdge rad="114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0" name="Group 199">
            <a:extLst>
              <a:ext uri="{FF2B5EF4-FFF2-40B4-BE49-F238E27FC236}">
                <a16:creationId xmlns:a16="http://schemas.microsoft.com/office/drawing/2014/main" id="{D2E5DB84-F562-A2A0-AD2E-877B1D255CA4}"/>
              </a:ext>
            </a:extLst>
          </p:cNvPr>
          <p:cNvGrpSpPr/>
          <p:nvPr/>
        </p:nvGrpSpPr>
        <p:grpSpPr>
          <a:xfrm>
            <a:off x="4983147" y="2808940"/>
            <a:ext cx="1353487" cy="1016491"/>
            <a:chOff x="4325569" y="2206823"/>
            <a:chExt cx="1485734" cy="1098143"/>
          </a:xfrm>
        </p:grpSpPr>
        <p:sp>
          <p:nvSpPr>
            <p:cNvPr id="198" name="Oval 197">
              <a:extLst>
                <a:ext uri="{FF2B5EF4-FFF2-40B4-BE49-F238E27FC236}">
                  <a16:creationId xmlns:a16="http://schemas.microsoft.com/office/drawing/2014/main" id="{FB400908-A5CC-695B-422C-46B70BA3B40A}"/>
                </a:ext>
              </a:extLst>
            </p:cNvPr>
            <p:cNvSpPr/>
            <p:nvPr/>
          </p:nvSpPr>
          <p:spPr>
            <a:xfrm>
              <a:off x="4325569" y="2512009"/>
              <a:ext cx="1485734" cy="792957"/>
            </a:xfrm>
            <a:prstGeom prst="ellipse">
              <a:avLst/>
            </a:prstGeom>
            <a:gradFill flip="none" rotWithShape="1">
              <a:gsLst>
                <a:gs pos="7000">
                  <a:schemeClr val="tx1">
                    <a:alpha val="72000"/>
                  </a:schemeClr>
                </a:gs>
                <a:gs pos="99115">
                  <a:schemeClr val="tx1">
                    <a:alpha val="0"/>
                  </a:schemeClr>
                </a:gs>
                <a:gs pos="56000">
                  <a:schemeClr val="tx1">
                    <a:alpha val="0"/>
                  </a:schemeClr>
                </a:gs>
              </a:gsLst>
              <a:path path="shape">
                <a:fillToRect l="50000" t="50000" r="50000" b="50000"/>
              </a:path>
              <a:tileRect/>
            </a:gradFill>
            <a:ln>
              <a:noFill/>
            </a:ln>
            <a:effectLst>
              <a:softEdge rad="114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59F3E6FB-6AA7-49EF-1D58-942AD170882C}"/>
                </a:ext>
              </a:extLst>
            </p:cNvPr>
            <p:cNvSpPr/>
            <p:nvPr/>
          </p:nvSpPr>
          <p:spPr>
            <a:xfrm>
              <a:off x="4970146" y="2206823"/>
              <a:ext cx="61927" cy="710416"/>
            </a:xfrm>
            <a:prstGeom prst="rect">
              <a:avLst/>
            </a:prstGeom>
            <a:gradFill>
              <a:gsLst>
                <a:gs pos="58000">
                  <a:srgbClr val="969696"/>
                </a:gs>
                <a:gs pos="100000">
                  <a:schemeClr val="bg1">
                    <a:lumMod val="50000"/>
                  </a:schemeClr>
                </a:gs>
                <a:gs pos="16000">
                  <a:schemeClr val="bg1">
                    <a:lumMod val="85000"/>
                  </a:schemeClr>
                </a:gs>
                <a:gs pos="0">
                  <a:schemeClr val="bg1">
                    <a:lumMod val="5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0" name="Group 179">
            <a:extLst>
              <a:ext uri="{FF2B5EF4-FFF2-40B4-BE49-F238E27FC236}">
                <a16:creationId xmlns:a16="http://schemas.microsoft.com/office/drawing/2014/main" id="{30096B98-E930-76AD-72E0-E2E033AFD8B9}"/>
              </a:ext>
            </a:extLst>
          </p:cNvPr>
          <p:cNvGrpSpPr/>
          <p:nvPr/>
        </p:nvGrpSpPr>
        <p:grpSpPr>
          <a:xfrm>
            <a:off x="4835504" y="2035409"/>
            <a:ext cx="574084" cy="580379"/>
            <a:chOff x="587198" y="1262863"/>
            <a:chExt cx="750205" cy="750205"/>
          </a:xfrm>
        </p:grpSpPr>
        <p:sp>
          <p:nvSpPr>
            <p:cNvPr id="181" name="Diamond 180">
              <a:extLst>
                <a:ext uri="{FF2B5EF4-FFF2-40B4-BE49-F238E27FC236}">
                  <a16:creationId xmlns:a16="http://schemas.microsoft.com/office/drawing/2014/main" id="{73868F0D-1906-14BB-C3F3-70131CAC4727}"/>
                </a:ext>
              </a:extLst>
            </p:cNvPr>
            <p:cNvSpPr/>
            <p:nvPr/>
          </p:nvSpPr>
          <p:spPr>
            <a:xfrm>
              <a:off x="587198" y="1262863"/>
              <a:ext cx="750205" cy="750205"/>
            </a:xfrm>
            <a:prstGeom prst="diamond">
              <a:avLst/>
            </a:prstGeom>
            <a:solidFill>
              <a:srgbClr val="FF69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Diamond 181">
              <a:extLst>
                <a:ext uri="{FF2B5EF4-FFF2-40B4-BE49-F238E27FC236}">
                  <a16:creationId xmlns:a16="http://schemas.microsoft.com/office/drawing/2014/main" id="{76DFF251-2D45-EFA3-1E2B-C5DAA60BF940}"/>
                </a:ext>
              </a:extLst>
            </p:cNvPr>
            <p:cNvSpPr/>
            <p:nvPr/>
          </p:nvSpPr>
          <p:spPr>
            <a:xfrm>
              <a:off x="664920" y="1340585"/>
              <a:ext cx="594760" cy="59476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a:extLst>
              <a:ext uri="{FF2B5EF4-FFF2-40B4-BE49-F238E27FC236}">
                <a16:creationId xmlns:a16="http://schemas.microsoft.com/office/drawing/2014/main" id="{4AB41615-3165-06FB-1DF9-818DB88C5E02}"/>
              </a:ext>
            </a:extLst>
          </p:cNvPr>
          <p:cNvGrpSpPr/>
          <p:nvPr/>
        </p:nvGrpSpPr>
        <p:grpSpPr>
          <a:xfrm>
            <a:off x="5263737" y="2394366"/>
            <a:ext cx="681141" cy="637057"/>
            <a:chOff x="587198" y="1262863"/>
            <a:chExt cx="750205" cy="750205"/>
          </a:xfrm>
        </p:grpSpPr>
        <p:sp>
          <p:nvSpPr>
            <p:cNvPr id="174" name="Diamond 173">
              <a:extLst>
                <a:ext uri="{FF2B5EF4-FFF2-40B4-BE49-F238E27FC236}">
                  <a16:creationId xmlns:a16="http://schemas.microsoft.com/office/drawing/2014/main" id="{ED5A7ABA-DA24-621C-0FC7-30715FD53D61}"/>
                </a:ext>
              </a:extLst>
            </p:cNvPr>
            <p:cNvSpPr/>
            <p:nvPr/>
          </p:nvSpPr>
          <p:spPr>
            <a:xfrm>
              <a:off x="587198" y="1262863"/>
              <a:ext cx="750205" cy="750205"/>
            </a:xfrm>
            <a:prstGeom prst="diamond">
              <a:avLst/>
            </a:prstGeom>
            <a:solidFill>
              <a:srgbClr val="FF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a:extLst>
                <a:ext uri="{FF2B5EF4-FFF2-40B4-BE49-F238E27FC236}">
                  <a16:creationId xmlns:a16="http://schemas.microsoft.com/office/drawing/2014/main" id="{2D70FABB-A696-A3F7-813B-8CCDBB5E8F5F}"/>
                </a:ext>
              </a:extLst>
            </p:cNvPr>
            <p:cNvSpPr/>
            <p:nvPr/>
          </p:nvSpPr>
          <p:spPr>
            <a:xfrm>
              <a:off x="664920" y="1340585"/>
              <a:ext cx="594760" cy="594760"/>
            </a:xfrm>
            <a:prstGeom prst="diamond">
              <a:avLst/>
            </a:prstGeom>
            <a:solidFill>
              <a:srgbClr val="FF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2" name="Rectangle 201">
            <a:extLst>
              <a:ext uri="{FF2B5EF4-FFF2-40B4-BE49-F238E27FC236}">
                <a16:creationId xmlns:a16="http://schemas.microsoft.com/office/drawing/2014/main" id="{EC8D3FA8-EC4B-B7D7-4E27-8FD367CA9093}"/>
              </a:ext>
            </a:extLst>
          </p:cNvPr>
          <p:cNvSpPr/>
          <p:nvPr/>
        </p:nvSpPr>
        <p:spPr>
          <a:xfrm>
            <a:off x="4196244" y="2532849"/>
            <a:ext cx="39463" cy="452717"/>
          </a:xfrm>
          <a:prstGeom prst="rect">
            <a:avLst/>
          </a:prstGeom>
          <a:gradFill>
            <a:gsLst>
              <a:gs pos="58000">
                <a:srgbClr val="969696"/>
              </a:gs>
              <a:gs pos="100000">
                <a:schemeClr val="bg1">
                  <a:lumMod val="50000"/>
                </a:schemeClr>
              </a:gs>
              <a:gs pos="16000">
                <a:schemeClr val="bg1">
                  <a:lumMod val="85000"/>
                </a:schemeClr>
              </a:gs>
              <a:gs pos="0">
                <a:schemeClr val="bg1">
                  <a:lumMod val="5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7" name="Group 186">
            <a:extLst>
              <a:ext uri="{FF2B5EF4-FFF2-40B4-BE49-F238E27FC236}">
                <a16:creationId xmlns:a16="http://schemas.microsoft.com/office/drawing/2014/main" id="{E1881FC1-6D30-FF5F-05A3-911D321793FC}"/>
              </a:ext>
            </a:extLst>
          </p:cNvPr>
          <p:cNvGrpSpPr/>
          <p:nvPr/>
        </p:nvGrpSpPr>
        <p:grpSpPr>
          <a:xfrm>
            <a:off x="3947554" y="2205438"/>
            <a:ext cx="542596" cy="555190"/>
            <a:chOff x="587198" y="1262862"/>
            <a:chExt cx="750205" cy="750204"/>
          </a:xfrm>
        </p:grpSpPr>
        <p:sp>
          <p:nvSpPr>
            <p:cNvPr id="188" name="Diamond 187">
              <a:extLst>
                <a:ext uri="{FF2B5EF4-FFF2-40B4-BE49-F238E27FC236}">
                  <a16:creationId xmlns:a16="http://schemas.microsoft.com/office/drawing/2014/main" id="{9F9D7CF3-2789-FB74-A592-D6729B473AFC}"/>
                </a:ext>
              </a:extLst>
            </p:cNvPr>
            <p:cNvSpPr/>
            <p:nvPr/>
          </p:nvSpPr>
          <p:spPr>
            <a:xfrm>
              <a:off x="587198" y="1262862"/>
              <a:ext cx="750205" cy="750204"/>
            </a:xfrm>
            <a:prstGeom prst="diamond">
              <a:avLst/>
            </a:prstGeom>
            <a:solidFill>
              <a:srgbClr val="F0808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Diamond 188">
              <a:extLst>
                <a:ext uri="{FF2B5EF4-FFF2-40B4-BE49-F238E27FC236}">
                  <a16:creationId xmlns:a16="http://schemas.microsoft.com/office/drawing/2014/main" id="{4C30F59E-648D-E96C-5FF1-2DDA09B3D80F}"/>
                </a:ext>
              </a:extLst>
            </p:cNvPr>
            <p:cNvSpPr/>
            <p:nvPr/>
          </p:nvSpPr>
          <p:spPr>
            <a:xfrm>
              <a:off x="664920" y="1340585"/>
              <a:ext cx="594760" cy="594760"/>
            </a:xfrm>
            <a:prstGeom prst="diamond">
              <a:avLst/>
            </a:prstGeom>
            <a:solidFill>
              <a:srgbClr val="F0808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8" name="Rectangle 207">
            <a:extLst>
              <a:ext uri="{FF2B5EF4-FFF2-40B4-BE49-F238E27FC236}">
                <a16:creationId xmlns:a16="http://schemas.microsoft.com/office/drawing/2014/main" id="{F1330982-5344-6F15-1935-D4A382210BDE}"/>
              </a:ext>
            </a:extLst>
          </p:cNvPr>
          <p:cNvSpPr/>
          <p:nvPr/>
        </p:nvSpPr>
        <p:spPr>
          <a:xfrm>
            <a:off x="3497220" y="2035344"/>
            <a:ext cx="33166" cy="452717"/>
          </a:xfrm>
          <a:prstGeom prst="rect">
            <a:avLst/>
          </a:prstGeom>
          <a:gradFill>
            <a:gsLst>
              <a:gs pos="58000">
                <a:srgbClr val="969696"/>
              </a:gs>
              <a:gs pos="100000">
                <a:schemeClr val="bg1">
                  <a:lumMod val="50000"/>
                </a:schemeClr>
              </a:gs>
              <a:gs pos="16000">
                <a:schemeClr val="bg1">
                  <a:lumMod val="85000"/>
                </a:schemeClr>
              </a:gs>
              <a:gs pos="0">
                <a:schemeClr val="bg1">
                  <a:lumMod val="5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837F89D3-F8B1-9DA9-60D6-5F874D6AA275}"/>
              </a:ext>
            </a:extLst>
          </p:cNvPr>
          <p:cNvSpPr/>
          <p:nvPr/>
        </p:nvSpPr>
        <p:spPr>
          <a:xfrm>
            <a:off x="2590375" y="2161295"/>
            <a:ext cx="39463" cy="440122"/>
          </a:xfrm>
          <a:prstGeom prst="rect">
            <a:avLst/>
          </a:prstGeom>
          <a:gradFill>
            <a:gsLst>
              <a:gs pos="58000">
                <a:srgbClr val="969696"/>
              </a:gs>
              <a:gs pos="100000">
                <a:schemeClr val="bg1">
                  <a:lumMod val="50000"/>
                </a:schemeClr>
              </a:gs>
              <a:gs pos="16000">
                <a:schemeClr val="bg1">
                  <a:lumMod val="85000"/>
                </a:schemeClr>
              </a:gs>
              <a:gs pos="0">
                <a:schemeClr val="bg1">
                  <a:lumMod val="5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8C6D2923-D2EF-3B25-213B-96C0CCCB1A22}"/>
              </a:ext>
            </a:extLst>
          </p:cNvPr>
          <p:cNvSpPr/>
          <p:nvPr/>
        </p:nvSpPr>
        <p:spPr>
          <a:xfrm>
            <a:off x="1771696" y="1814930"/>
            <a:ext cx="33166" cy="446419"/>
          </a:xfrm>
          <a:prstGeom prst="rect">
            <a:avLst/>
          </a:prstGeom>
          <a:gradFill>
            <a:gsLst>
              <a:gs pos="58000">
                <a:srgbClr val="969696"/>
              </a:gs>
              <a:gs pos="100000">
                <a:schemeClr val="bg1">
                  <a:lumMod val="50000"/>
                </a:schemeClr>
              </a:gs>
              <a:gs pos="16000">
                <a:schemeClr val="bg1">
                  <a:lumMod val="85000"/>
                </a:schemeClr>
              </a:gs>
              <a:gs pos="0">
                <a:schemeClr val="bg1">
                  <a:lumMod val="5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CBE5B3A4-19A2-4117-B679-616535F1AB2D}"/>
              </a:ext>
            </a:extLst>
          </p:cNvPr>
          <p:cNvSpPr/>
          <p:nvPr/>
        </p:nvSpPr>
        <p:spPr>
          <a:xfrm>
            <a:off x="638141" y="1859013"/>
            <a:ext cx="33166" cy="446419"/>
          </a:xfrm>
          <a:prstGeom prst="rect">
            <a:avLst/>
          </a:prstGeom>
          <a:gradFill>
            <a:gsLst>
              <a:gs pos="58000">
                <a:srgbClr val="969696"/>
              </a:gs>
              <a:gs pos="100000">
                <a:schemeClr val="bg1">
                  <a:lumMod val="50000"/>
                </a:schemeClr>
              </a:gs>
              <a:gs pos="16000">
                <a:schemeClr val="bg1">
                  <a:lumMod val="85000"/>
                </a:schemeClr>
              </a:gs>
              <a:gs pos="0">
                <a:schemeClr val="bg1">
                  <a:lumMod val="5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2" name="Group 211">
            <a:extLst>
              <a:ext uri="{FF2B5EF4-FFF2-40B4-BE49-F238E27FC236}">
                <a16:creationId xmlns:a16="http://schemas.microsoft.com/office/drawing/2014/main" id="{5A9673E9-E5CE-AF46-C683-C59BC03870FC}"/>
              </a:ext>
            </a:extLst>
          </p:cNvPr>
          <p:cNvGrpSpPr/>
          <p:nvPr/>
        </p:nvGrpSpPr>
        <p:grpSpPr>
          <a:xfrm>
            <a:off x="3286314" y="1859072"/>
            <a:ext cx="454431" cy="448133"/>
            <a:chOff x="587198" y="1262862"/>
            <a:chExt cx="750205" cy="750204"/>
          </a:xfrm>
        </p:grpSpPr>
        <p:sp>
          <p:nvSpPr>
            <p:cNvPr id="213" name="Diamond 212">
              <a:extLst>
                <a:ext uri="{FF2B5EF4-FFF2-40B4-BE49-F238E27FC236}">
                  <a16:creationId xmlns:a16="http://schemas.microsoft.com/office/drawing/2014/main" id="{415860B3-68D0-7D30-DC63-06D2F602606C}"/>
                </a:ext>
              </a:extLst>
            </p:cNvPr>
            <p:cNvSpPr/>
            <p:nvPr/>
          </p:nvSpPr>
          <p:spPr>
            <a:xfrm>
              <a:off x="587198" y="1262862"/>
              <a:ext cx="750205" cy="750204"/>
            </a:xfrm>
            <a:prstGeom prst="diamond">
              <a:avLst/>
            </a:prstGeom>
            <a:solidFill>
              <a:srgbClr val="FF7F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Diamond 213">
              <a:extLst>
                <a:ext uri="{FF2B5EF4-FFF2-40B4-BE49-F238E27FC236}">
                  <a16:creationId xmlns:a16="http://schemas.microsoft.com/office/drawing/2014/main" id="{08494361-513D-4702-143F-F7B3E5C510E0}"/>
                </a:ext>
              </a:extLst>
            </p:cNvPr>
            <p:cNvSpPr/>
            <p:nvPr/>
          </p:nvSpPr>
          <p:spPr>
            <a:xfrm>
              <a:off x="664920" y="1340585"/>
              <a:ext cx="594760" cy="594760"/>
            </a:xfrm>
            <a:prstGeom prst="diamond">
              <a:avLst/>
            </a:prstGeom>
            <a:solidFill>
              <a:srgbClr val="FF7F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5" name="Group 214">
            <a:extLst>
              <a:ext uri="{FF2B5EF4-FFF2-40B4-BE49-F238E27FC236}">
                <a16:creationId xmlns:a16="http://schemas.microsoft.com/office/drawing/2014/main" id="{2AAD9CD7-EE66-09D2-A48E-A42F8AEE0A64}"/>
              </a:ext>
            </a:extLst>
          </p:cNvPr>
          <p:cNvGrpSpPr/>
          <p:nvPr/>
        </p:nvGrpSpPr>
        <p:grpSpPr>
          <a:xfrm>
            <a:off x="2404661" y="1934642"/>
            <a:ext cx="410349" cy="397753"/>
            <a:chOff x="587198" y="1262862"/>
            <a:chExt cx="750205" cy="750204"/>
          </a:xfrm>
        </p:grpSpPr>
        <p:sp>
          <p:nvSpPr>
            <p:cNvPr id="216" name="Diamond 215">
              <a:extLst>
                <a:ext uri="{FF2B5EF4-FFF2-40B4-BE49-F238E27FC236}">
                  <a16:creationId xmlns:a16="http://schemas.microsoft.com/office/drawing/2014/main" id="{9811B583-F11E-4BDB-8EF4-2EEC585C5FC3}"/>
                </a:ext>
              </a:extLst>
            </p:cNvPr>
            <p:cNvSpPr/>
            <p:nvPr/>
          </p:nvSpPr>
          <p:spPr>
            <a:xfrm>
              <a:off x="587198" y="1262862"/>
              <a:ext cx="750205" cy="750204"/>
            </a:xfrm>
            <a:prstGeom prst="diamond">
              <a:avLst/>
            </a:prstGeom>
            <a:solidFill>
              <a:srgbClr val="FFA5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Diamond 216">
              <a:extLst>
                <a:ext uri="{FF2B5EF4-FFF2-40B4-BE49-F238E27FC236}">
                  <a16:creationId xmlns:a16="http://schemas.microsoft.com/office/drawing/2014/main" id="{3269DF35-33EF-7FF4-5750-98DCBB06CD23}"/>
                </a:ext>
              </a:extLst>
            </p:cNvPr>
            <p:cNvSpPr/>
            <p:nvPr/>
          </p:nvSpPr>
          <p:spPr>
            <a:xfrm>
              <a:off x="664920" y="1340585"/>
              <a:ext cx="594760" cy="594760"/>
            </a:xfrm>
            <a:prstGeom prst="diamond">
              <a:avLst/>
            </a:prstGeom>
            <a:solidFill>
              <a:srgbClr val="FFA5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8" name="Group 217">
            <a:extLst>
              <a:ext uri="{FF2B5EF4-FFF2-40B4-BE49-F238E27FC236}">
                <a16:creationId xmlns:a16="http://schemas.microsoft.com/office/drawing/2014/main" id="{0D6888B7-9DB8-CCD0-5D69-737C4C99F42F}"/>
              </a:ext>
            </a:extLst>
          </p:cNvPr>
          <p:cNvGrpSpPr/>
          <p:nvPr/>
        </p:nvGrpSpPr>
        <p:grpSpPr>
          <a:xfrm>
            <a:off x="1585982" y="1569384"/>
            <a:ext cx="378862" cy="366266"/>
            <a:chOff x="587198" y="1262862"/>
            <a:chExt cx="750205" cy="750204"/>
          </a:xfrm>
        </p:grpSpPr>
        <p:sp>
          <p:nvSpPr>
            <p:cNvPr id="219" name="Diamond 218">
              <a:extLst>
                <a:ext uri="{FF2B5EF4-FFF2-40B4-BE49-F238E27FC236}">
                  <a16:creationId xmlns:a16="http://schemas.microsoft.com/office/drawing/2014/main" id="{FDA615A4-3E96-1C8D-F57B-85DE682794ED}"/>
                </a:ext>
              </a:extLst>
            </p:cNvPr>
            <p:cNvSpPr/>
            <p:nvPr/>
          </p:nvSpPr>
          <p:spPr>
            <a:xfrm>
              <a:off x="587198" y="1262862"/>
              <a:ext cx="750205" cy="750204"/>
            </a:xfrm>
            <a:prstGeom prst="diamond">
              <a:avLst/>
            </a:prstGeom>
            <a:solidFill>
              <a:srgbClr val="FF8C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Diamond 219">
              <a:extLst>
                <a:ext uri="{FF2B5EF4-FFF2-40B4-BE49-F238E27FC236}">
                  <a16:creationId xmlns:a16="http://schemas.microsoft.com/office/drawing/2014/main" id="{ACBA0DDE-C746-A6F4-7548-FDAF2A35681D}"/>
                </a:ext>
              </a:extLst>
            </p:cNvPr>
            <p:cNvSpPr/>
            <p:nvPr/>
          </p:nvSpPr>
          <p:spPr>
            <a:xfrm>
              <a:off x="664920" y="1340585"/>
              <a:ext cx="594760" cy="594760"/>
            </a:xfrm>
            <a:prstGeom prst="diamond">
              <a:avLst/>
            </a:prstGeom>
            <a:solidFill>
              <a:srgbClr val="FF8C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1" name="Group 220">
            <a:extLst>
              <a:ext uri="{FF2B5EF4-FFF2-40B4-BE49-F238E27FC236}">
                <a16:creationId xmlns:a16="http://schemas.microsoft.com/office/drawing/2014/main" id="{B73E4EA5-6888-34EA-2378-49000CCCAFF6}"/>
              </a:ext>
            </a:extLst>
          </p:cNvPr>
          <p:cNvGrpSpPr/>
          <p:nvPr/>
        </p:nvGrpSpPr>
        <p:grpSpPr>
          <a:xfrm>
            <a:off x="490212" y="1752012"/>
            <a:ext cx="334780" cy="328481"/>
            <a:chOff x="587198" y="1262862"/>
            <a:chExt cx="750205" cy="750204"/>
          </a:xfrm>
        </p:grpSpPr>
        <p:sp>
          <p:nvSpPr>
            <p:cNvPr id="222" name="Diamond 221">
              <a:extLst>
                <a:ext uri="{FF2B5EF4-FFF2-40B4-BE49-F238E27FC236}">
                  <a16:creationId xmlns:a16="http://schemas.microsoft.com/office/drawing/2014/main" id="{753671F1-E94E-914C-4096-E1964C6A8070}"/>
                </a:ext>
              </a:extLst>
            </p:cNvPr>
            <p:cNvSpPr/>
            <p:nvPr/>
          </p:nvSpPr>
          <p:spPr>
            <a:xfrm>
              <a:off x="587198" y="1262862"/>
              <a:ext cx="750205" cy="750204"/>
            </a:xfrm>
            <a:prstGeom prst="diamond">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Diamond 222">
              <a:extLst>
                <a:ext uri="{FF2B5EF4-FFF2-40B4-BE49-F238E27FC236}">
                  <a16:creationId xmlns:a16="http://schemas.microsoft.com/office/drawing/2014/main" id="{F3495207-1B31-3B5E-F466-C88E1AEC0588}"/>
                </a:ext>
              </a:extLst>
            </p:cNvPr>
            <p:cNvSpPr/>
            <p:nvPr/>
          </p:nvSpPr>
          <p:spPr>
            <a:xfrm>
              <a:off x="664920" y="1340585"/>
              <a:ext cx="594760" cy="594760"/>
            </a:xfrm>
            <a:prstGeom prst="diamond">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4" name="TextBox 223">
            <a:extLst>
              <a:ext uri="{FF2B5EF4-FFF2-40B4-BE49-F238E27FC236}">
                <a16:creationId xmlns:a16="http://schemas.microsoft.com/office/drawing/2014/main" id="{08BA8C48-DB66-1B45-C331-BC6B984F7423}"/>
              </a:ext>
            </a:extLst>
          </p:cNvPr>
          <p:cNvSpPr txBox="1"/>
          <p:nvPr/>
        </p:nvSpPr>
        <p:spPr>
          <a:xfrm>
            <a:off x="7770296" y="2236284"/>
            <a:ext cx="1062082" cy="523220"/>
          </a:xfrm>
          <a:prstGeom prst="rect">
            <a:avLst/>
          </a:prstGeom>
          <a:solidFill>
            <a:srgbClr val="EE82EE"/>
          </a:solidFill>
          <a:ln>
            <a:solidFill>
              <a:schemeClr val="tx1"/>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rtlCol="0" anchor="t">
            <a:spAutoFit/>
          </a:bodyPr>
          <a:lstStyle/>
          <a:p>
            <a:pPr algn="ctr"/>
            <a:r>
              <a:rPr lang="en-US" sz="1400" b="1" dirty="0">
                <a:latin typeface="Oswald"/>
              </a:rPr>
              <a:t>7. Shellcode Crafting</a:t>
            </a:r>
            <a:endParaRPr lang="en-US" sz="1400" b="1" dirty="0">
              <a:latin typeface="Oswald" panose="02000503000000000000" pitchFamily="2" charset="0"/>
            </a:endParaRPr>
          </a:p>
        </p:txBody>
      </p:sp>
      <p:sp>
        <p:nvSpPr>
          <p:cNvPr id="225" name="TextBox 224">
            <a:extLst>
              <a:ext uri="{FF2B5EF4-FFF2-40B4-BE49-F238E27FC236}">
                <a16:creationId xmlns:a16="http://schemas.microsoft.com/office/drawing/2014/main" id="{3ECF5FDC-6680-AF4B-4F1B-5864FEAB4282}"/>
              </a:ext>
            </a:extLst>
          </p:cNvPr>
          <p:cNvSpPr txBox="1"/>
          <p:nvPr/>
        </p:nvSpPr>
        <p:spPr>
          <a:xfrm>
            <a:off x="4404795" y="2955950"/>
            <a:ext cx="824294" cy="523220"/>
          </a:xfrm>
          <a:prstGeom prst="rect">
            <a:avLst/>
          </a:prstGeom>
          <a:solidFill>
            <a:srgbClr val="FF00FF"/>
          </a:solidFill>
          <a:ln>
            <a:solidFill>
              <a:schemeClr val="tx1"/>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rtlCol="0" anchor="t">
            <a:spAutoFit/>
          </a:bodyPr>
          <a:lstStyle/>
          <a:p>
            <a:pPr algn="ctr"/>
            <a:r>
              <a:rPr lang="en-US" sz="1400" b="1" dirty="0">
                <a:latin typeface="Oswald"/>
              </a:rPr>
              <a:t>8. Stack Canaries</a:t>
            </a:r>
            <a:endParaRPr lang="en-US" sz="1400" b="1" dirty="0">
              <a:latin typeface="Oswald" panose="02000503000000000000" pitchFamily="2" charset="0"/>
            </a:endParaRPr>
          </a:p>
        </p:txBody>
      </p:sp>
      <p:sp>
        <p:nvSpPr>
          <p:cNvPr id="226" name="TextBox 225">
            <a:extLst>
              <a:ext uri="{FF2B5EF4-FFF2-40B4-BE49-F238E27FC236}">
                <a16:creationId xmlns:a16="http://schemas.microsoft.com/office/drawing/2014/main" id="{0D5DC115-797B-6987-EF04-46B53D5C3918}"/>
              </a:ext>
            </a:extLst>
          </p:cNvPr>
          <p:cNvSpPr txBox="1"/>
          <p:nvPr/>
        </p:nvSpPr>
        <p:spPr>
          <a:xfrm>
            <a:off x="5349423" y="1853882"/>
            <a:ext cx="1063601" cy="307777"/>
          </a:xfrm>
          <a:prstGeom prst="rect">
            <a:avLst/>
          </a:prstGeom>
          <a:solidFill>
            <a:srgbClr val="FF69B4"/>
          </a:solidFill>
          <a:ln>
            <a:solidFill>
              <a:schemeClr val="tx1"/>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rtlCol="0" anchor="t">
            <a:spAutoFit/>
          </a:bodyPr>
          <a:lstStyle/>
          <a:p>
            <a:pPr algn="ctr"/>
            <a:r>
              <a:rPr lang="en-US" sz="1400" b="1" dirty="0">
                <a:latin typeface="Oswald"/>
              </a:rPr>
              <a:t>9. DEP/ROP</a:t>
            </a:r>
            <a:endParaRPr lang="en-US" sz="1400" b="1" dirty="0">
              <a:latin typeface="Oswald" panose="02000503000000000000" pitchFamily="2" charset="0"/>
            </a:endParaRPr>
          </a:p>
        </p:txBody>
      </p:sp>
      <p:sp>
        <p:nvSpPr>
          <p:cNvPr id="227" name="TextBox 226">
            <a:extLst>
              <a:ext uri="{FF2B5EF4-FFF2-40B4-BE49-F238E27FC236}">
                <a16:creationId xmlns:a16="http://schemas.microsoft.com/office/drawing/2014/main" id="{04CF1500-EC59-AD8A-9F18-96289BFF9DC2}"/>
              </a:ext>
            </a:extLst>
          </p:cNvPr>
          <p:cNvSpPr txBox="1"/>
          <p:nvPr/>
        </p:nvSpPr>
        <p:spPr>
          <a:xfrm>
            <a:off x="3302728" y="2823701"/>
            <a:ext cx="830592" cy="307777"/>
          </a:xfrm>
          <a:prstGeom prst="rect">
            <a:avLst/>
          </a:prstGeom>
          <a:solidFill>
            <a:srgbClr val="F08080"/>
          </a:solidFill>
          <a:ln>
            <a:solidFill>
              <a:schemeClr val="tx1"/>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rtlCol="0" anchor="t">
            <a:spAutoFit/>
          </a:bodyPr>
          <a:lstStyle/>
          <a:p>
            <a:pPr algn="ctr"/>
            <a:r>
              <a:rPr lang="en-US" sz="1400" b="1" dirty="0">
                <a:latin typeface="Oswald"/>
              </a:rPr>
              <a:t>10. ASLR</a:t>
            </a:r>
            <a:endParaRPr lang="en-US" sz="1400" b="1" dirty="0">
              <a:latin typeface="Oswald" panose="02000503000000000000" pitchFamily="2" charset="0"/>
            </a:endParaRPr>
          </a:p>
        </p:txBody>
      </p:sp>
      <p:sp>
        <p:nvSpPr>
          <p:cNvPr id="228" name="TextBox 227">
            <a:extLst>
              <a:ext uri="{FF2B5EF4-FFF2-40B4-BE49-F238E27FC236}">
                <a16:creationId xmlns:a16="http://schemas.microsoft.com/office/drawing/2014/main" id="{27FBAF8E-6373-915F-5DCD-C0DAAE47E43A}"/>
              </a:ext>
            </a:extLst>
          </p:cNvPr>
          <p:cNvSpPr txBox="1"/>
          <p:nvPr/>
        </p:nvSpPr>
        <p:spPr>
          <a:xfrm>
            <a:off x="3768745" y="1488626"/>
            <a:ext cx="1063601" cy="523220"/>
          </a:xfrm>
          <a:prstGeom prst="rect">
            <a:avLst/>
          </a:prstGeom>
          <a:solidFill>
            <a:srgbClr val="FF7F50"/>
          </a:solidFill>
          <a:ln>
            <a:solidFill>
              <a:schemeClr val="tx1"/>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rtlCol="0" anchor="t">
            <a:spAutoFit/>
          </a:bodyPr>
          <a:lstStyle/>
          <a:p>
            <a:pPr algn="ctr"/>
            <a:r>
              <a:rPr lang="en-US" sz="1400" b="1" dirty="0">
                <a:latin typeface="Oswald"/>
              </a:rPr>
              <a:t>11. Heap </a:t>
            </a:r>
            <a:endParaRPr lang="en-US" sz="1400" b="1" dirty="0" err="1">
              <a:latin typeface="Oswald" panose="02000503000000000000" pitchFamily="2" charset="0"/>
            </a:endParaRPr>
          </a:p>
          <a:p>
            <a:pPr algn="ctr"/>
            <a:r>
              <a:rPr lang="en-US" sz="1400" b="1" dirty="0">
                <a:latin typeface="Oswald"/>
              </a:rPr>
              <a:t>Exploitation</a:t>
            </a:r>
            <a:endParaRPr lang="en-US" sz="1400" b="1" dirty="0">
              <a:latin typeface="Oswald" panose="02000503000000000000" pitchFamily="2" charset="0"/>
            </a:endParaRPr>
          </a:p>
        </p:txBody>
      </p:sp>
      <p:sp>
        <p:nvSpPr>
          <p:cNvPr id="229" name="TextBox 228">
            <a:extLst>
              <a:ext uri="{FF2B5EF4-FFF2-40B4-BE49-F238E27FC236}">
                <a16:creationId xmlns:a16="http://schemas.microsoft.com/office/drawing/2014/main" id="{045ABBD2-7A2B-E1C5-C7D2-ABE891C6C24B}"/>
              </a:ext>
            </a:extLst>
          </p:cNvPr>
          <p:cNvSpPr txBox="1"/>
          <p:nvPr/>
        </p:nvSpPr>
        <p:spPr>
          <a:xfrm>
            <a:off x="1180464" y="2351385"/>
            <a:ext cx="1258823" cy="542112"/>
          </a:xfrm>
          <a:prstGeom prst="rect">
            <a:avLst/>
          </a:prstGeom>
          <a:solidFill>
            <a:srgbClr val="FFA500"/>
          </a:solidFill>
          <a:ln>
            <a:solidFill>
              <a:schemeClr val="tx1"/>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rtlCol="0" anchor="t">
            <a:spAutoFit/>
          </a:bodyPr>
          <a:lstStyle/>
          <a:p>
            <a:pPr algn="ctr"/>
            <a:r>
              <a:rPr lang="en-US" sz="1400" b="1" dirty="0">
                <a:latin typeface="Oswald"/>
              </a:rPr>
              <a:t>12. UAF Vulnerabilities</a:t>
            </a:r>
            <a:endParaRPr lang="en-US" sz="1400" b="1" dirty="0">
              <a:latin typeface="Oswald" panose="02000503000000000000" pitchFamily="2" charset="0"/>
            </a:endParaRPr>
          </a:p>
        </p:txBody>
      </p:sp>
      <p:sp>
        <p:nvSpPr>
          <p:cNvPr id="230" name="TextBox 229">
            <a:extLst>
              <a:ext uri="{FF2B5EF4-FFF2-40B4-BE49-F238E27FC236}">
                <a16:creationId xmlns:a16="http://schemas.microsoft.com/office/drawing/2014/main" id="{F41A0557-2341-24E9-1B50-D31156E8ECB3}"/>
              </a:ext>
            </a:extLst>
          </p:cNvPr>
          <p:cNvSpPr txBox="1"/>
          <p:nvPr/>
        </p:nvSpPr>
        <p:spPr>
          <a:xfrm>
            <a:off x="2018034" y="1337484"/>
            <a:ext cx="969138" cy="523220"/>
          </a:xfrm>
          <a:prstGeom prst="rect">
            <a:avLst/>
          </a:prstGeom>
          <a:solidFill>
            <a:srgbClr val="FF8C00"/>
          </a:solidFill>
          <a:ln>
            <a:solidFill>
              <a:schemeClr val="tx1"/>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rtlCol="0" anchor="t">
            <a:spAutoFit/>
          </a:bodyPr>
          <a:lstStyle/>
          <a:p>
            <a:pPr algn="ctr"/>
            <a:r>
              <a:rPr lang="en-US" sz="1400" b="1" dirty="0">
                <a:latin typeface="Oswald"/>
              </a:rPr>
              <a:t>13. Race Conditions</a:t>
            </a:r>
            <a:endParaRPr lang="en-US" sz="1400" b="1" dirty="0">
              <a:latin typeface="Oswald" panose="02000503000000000000" pitchFamily="2" charset="0"/>
            </a:endParaRPr>
          </a:p>
        </p:txBody>
      </p:sp>
      <p:sp>
        <p:nvSpPr>
          <p:cNvPr id="231" name="TextBox 230">
            <a:extLst>
              <a:ext uri="{FF2B5EF4-FFF2-40B4-BE49-F238E27FC236}">
                <a16:creationId xmlns:a16="http://schemas.microsoft.com/office/drawing/2014/main" id="{8CD82EF3-C0EB-07FF-DF06-35F6D68A18B8}"/>
              </a:ext>
            </a:extLst>
          </p:cNvPr>
          <p:cNvSpPr txBox="1"/>
          <p:nvPr/>
        </p:nvSpPr>
        <p:spPr>
          <a:xfrm>
            <a:off x="336596" y="1192640"/>
            <a:ext cx="1057303" cy="523220"/>
          </a:xfrm>
          <a:prstGeom prst="rect">
            <a:avLst/>
          </a:prstGeom>
          <a:solidFill>
            <a:srgbClr val="FF0000"/>
          </a:solidFill>
          <a:ln>
            <a:solidFill>
              <a:schemeClr val="tx1"/>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rtlCol="0" anchor="t">
            <a:spAutoFit/>
          </a:bodyPr>
          <a:lstStyle/>
          <a:p>
            <a:pPr algn="ctr"/>
            <a:r>
              <a:rPr lang="en-US" sz="1400" b="1" dirty="0">
                <a:latin typeface="Oswald"/>
              </a:rPr>
              <a:t>14. Kernel Exploitation</a:t>
            </a:r>
            <a:endParaRPr lang="en-US" sz="1400" b="1" dirty="0">
              <a:latin typeface="Oswald" panose="02000503000000000000" pitchFamily="2" charset="0"/>
            </a:endParaRPr>
          </a:p>
        </p:txBody>
      </p:sp>
      <p:pic>
        <p:nvPicPr>
          <p:cNvPr id="234" name="Graphic 234" descr="Bug under magnifying glass with solid fill">
            <a:extLst>
              <a:ext uri="{FF2B5EF4-FFF2-40B4-BE49-F238E27FC236}">
                <a16:creationId xmlns:a16="http://schemas.microsoft.com/office/drawing/2014/main" id="{786202AB-71DB-0079-1318-7F495482F78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71466" y="3134076"/>
            <a:ext cx="420513" cy="399346"/>
          </a:xfrm>
          <a:prstGeom prst="rect">
            <a:avLst/>
          </a:prstGeom>
        </p:spPr>
      </p:pic>
      <p:pic>
        <p:nvPicPr>
          <p:cNvPr id="236" name="Graphic 236" descr="Penguin with solid fill">
            <a:extLst>
              <a:ext uri="{FF2B5EF4-FFF2-40B4-BE49-F238E27FC236}">
                <a16:creationId xmlns:a16="http://schemas.microsoft.com/office/drawing/2014/main" id="{F3EDB8C3-A3C9-0C53-641A-57AB016B92C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83300" y="4799188"/>
            <a:ext cx="491067" cy="469901"/>
          </a:xfrm>
          <a:prstGeom prst="rect">
            <a:avLst/>
          </a:prstGeom>
        </p:spPr>
      </p:pic>
      <p:pic>
        <p:nvPicPr>
          <p:cNvPr id="237" name="Graphic 237" descr="Programmer male with solid fill">
            <a:extLst>
              <a:ext uri="{FF2B5EF4-FFF2-40B4-BE49-F238E27FC236}">
                <a16:creationId xmlns:a16="http://schemas.microsoft.com/office/drawing/2014/main" id="{B206FE87-EFC8-49A6-05A6-3887C64B681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19077" y="5144910"/>
            <a:ext cx="455791" cy="462845"/>
          </a:xfrm>
          <a:prstGeom prst="rect">
            <a:avLst/>
          </a:prstGeom>
        </p:spPr>
      </p:pic>
      <p:pic>
        <p:nvPicPr>
          <p:cNvPr id="238" name="Graphic 238" descr="Processor with solid fill">
            <a:extLst>
              <a:ext uri="{FF2B5EF4-FFF2-40B4-BE49-F238E27FC236}">
                <a16:creationId xmlns:a16="http://schemas.microsoft.com/office/drawing/2014/main" id="{0FA6826C-4678-0A11-0D65-B254B51AEB9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681632" y="3825522"/>
            <a:ext cx="427569" cy="427567"/>
          </a:xfrm>
          <a:prstGeom prst="rect">
            <a:avLst/>
          </a:prstGeom>
        </p:spPr>
      </p:pic>
      <p:pic>
        <p:nvPicPr>
          <p:cNvPr id="239" name="Graphic 239" descr="Priorities with solid fill">
            <a:extLst>
              <a:ext uri="{FF2B5EF4-FFF2-40B4-BE49-F238E27FC236}">
                <a16:creationId xmlns:a16="http://schemas.microsoft.com/office/drawing/2014/main" id="{204770A5-059F-146A-E509-CB8200BD2B6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852356" y="3564466"/>
            <a:ext cx="385234" cy="385234"/>
          </a:xfrm>
          <a:prstGeom prst="rect">
            <a:avLst/>
          </a:prstGeom>
        </p:spPr>
      </p:pic>
      <p:pic>
        <p:nvPicPr>
          <p:cNvPr id="240" name="Graphic 240" descr="Turtle with solid fill">
            <a:extLst>
              <a:ext uri="{FF2B5EF4-FFF2-40B4-BE49-F238E27FC236}">
                <a16:creationId xmlns:a16="http://schemas.microsoft.com/office/drawing/2014/main" id="{AB9CA729-75D1-A056-9116-156F2433FD1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113411" y="2428522"/>
            <a:ext cx="378179" cy="357012"/>
          </a:xfrm>
          <a:prstGeom prst="rect">
            <a:avLst/>
          </a:prstGeom>
        </p:spPr>
      </p:pic>
      <p:pic>
        <p:nvPicPr>
          <p:cNvPr id="241" name="Graphic 241" descr="Priorities outline">
            <a:extLst>
              <a:ext uri="{FF2B5EF4-FFF2-40B4-BE49-F238E27FC236}">
                <a16:creationId xmlns:a16="http://schemas.microsoft.com/office/drawing/2014/main" id="{79A796B5-F94C-89F8-8389-8716CF2B26F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245578" y="2865966"/>
            <a:ext cx="342900" cy="349956"/>
          </a:xfrm>
          <a:prstGeom prst="rect">
            <a:avLst/>
          </a:prstGeom>
        </p:spPr>
      </p:pic>
      <p:pic>
        <p:nvPicPr>
          <p:cNvPr id="243" name="Graphic 243" descr="Link with solid fill">
            <a:extLst>
              <a:ext uri="{FF2B5EF4-FFF2-40B4-BE49-F238E27FC236}">
                <a16:creationId xmlns:a16="http://schemas.microsoft.com/office/drawing/2014/main" id="{3A58C955-41EE-9D5F-06E7-19224AED2250}"/>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003800" y="2181578"/>
            <a:ext cx="244123" cy="286455"/>
          </a:xfrm>
          <a:prstGeom prst="rect">
            <a:avLst/>
          </a:prstGeom>
        </p:spPr>
      </p:pic>
      <p:pic>
        <p:nvPicPr>
          <p:cNvPr id="244" name="Graphic 244" descr="Lost outline">
            <a:extLst>
              <a:ext uri="{FF2B5EF4-FFF2-40B4-BE49-F238E27FC236}">
                <a16:creationId xmlns:a16="http://schemas.microsoft.com/office/drawing/2014/main" id="{393143FC-9A86-4BBE-0F47-47129FB2DF0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4086577" y="2343855"/>
            <a:ext cx="258234" cy="265289"/>
          </a:xfrm>
          <a:prstGeom prst="rect">
            <a:avLst/>
          </a:prstGeom>
        </p:spPr>
      </p:pic>
      <p:pic>
        <p:nvPicPr>
          <p:cNvPr id="245" name="Graphic 245" descr="Cube with solid fill">
            <a:extLst>
              <a:ext uri="{FF2B5EF4-FFF2-40B4-BE49-F238E27FC236}">
                <a16:creationId xmlns:a16="http://schemas.microsoft.com/office/drawing/2014/main" id="{A3C34325-8731-BAA2-789E-B1076BB4F29F}"/>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3388078" y="1962855"/>
            <a:ext cx="244123" cy="237067"/>
          </a:xfrm>
          <a:prstGeom prst="rect">
            <a:avLst/>
          </a:prstGeom>
        </p:spPr>
      </p:pic>
      <p:pic>
        <p:nvPicPr>
          <p:cNvPr id="246" name="Graphic 246" descr="Thought bubble with solid fill">
            <a:extLst>
              <a:ext uri="{FF2B5EF4-FFF2-40B4-BE49-F238E27FC236}">
                <a16:creationId xmlns:a16="http://schemas.microsoft.com/office/drawing/2014/main" id="{62A04C63-B5F5-8A03-881E-02EA5F2C8AA9}"/>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520245" y="2019299"/>
            <a:ext cx="215901" cy="222956"/>
          </a:xfrm>
          <a:prstGeom prst="rect">
            <a:avLst/>
          </a:prstGeom>
        </p:spPr>
      </p:pic>
      <p:pic>
        <p:nvPicPr>
          <p:cNvPr id="247" name="Graphic 247" descr="Car with solid fill">
            <a:extLst>
              <a:ext uri="{FF2B5EF4-FFF2-40B4-BE49-F238E27FC236}">
                <a16:creationId xmlns:a16="http://schemas.microsoft.com/office/drawing/2014/main" id="{A87F329D-0B44-5CCF-8E3A-49D658449F43}"/>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673576" y="1617134"/>
            <a:ext cx="201791" cy="258235"/>
          </a:xfrm>
          <a:prstGeom prst="rect">
            <a:avLst/>
          </a:prstGeom>
        </p:spPr>
      </p:pic>
      <p:pic>
        <p:nvPicPr>
          <p:cNvPr id="248" name="Graphic 248" descr="Shield with solid fill">
            <a:extLst>
              <a:ext uri="{FF2B5EF4-FFF2-40B4-BE49-F238E27FC236}">
                <a16:creationId xmlns:a16="http://schemas.microsoft.com/office/drawing/2014/main" id="{3ED8AB05-1092-BC32-C26D-DDC12ADD0E44}"/>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579967" y="1835854"/>
            <a:ext cx="152401" cy="166512"/>
          </a:xfrm>
          <a:prstGeom prst="rect">
            <a:avLst/>
          </a:prstGeom>
        </p:spPr>
      </p:pic>
      <p:pic>
        <p:nvPicPr>
          <p:cNvPr id="249" name="Graphic 249" descr="Sparrow with solid fill">
            <a:extLst>
              <a:ext uri="{FF2B5EF4-FFF2-40B4-BE49-F238E27FC236}">
                <a16:creationId xmlns:a16="http://schemas.microsoft.com/office/drawing/2014/main" id="{9E34A59F-6927-FCB9-CCB5-898DFA3B7018}"/>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5427134" y="2534356"/>
            <a:ext cx="342900" cy="328789"/>
          </a:xfrm>
          <a:prstGeom prst="rect">
            <a:avLst/>
          </a:prstGeom>
        </p:spPr>
      </p:pic>
      <p:sp>
        <p:nvSpPr>
          <p:cNvPr id="250" name="Rectangle 249">
            <a:extLst>
              <a:ext uri="{FF2B5EF4-FFF2-40B4-BE49-F238E27FC236}">
                <a16:creationId xmlns:a16="http://schemas.microsoft.com/office/drawing/2014/main" id="{3C9BE272-F141-5A4C-4DA4-C512563F6120}"/>
              </a:ext>
            </a:extLst>
          </p:cNvPr>
          <p:cNvSpPr/>
          <p:nvPr/>
        </p:nvSpPr>
        <p:spPr>
          <a:xfrm>
            <a:off x="176389" y="3852334"/>
            <a:ext cx="4515555" cy="23706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TextBox 250">
            <a:extLst>
              <a:ext uri="{FF2B5EF4-FFF2-40B4-BE49-F238E27FC236}">
                <a16:creationId xmlns:a16="http://schemas.microsoft.com/office/drawing/2014/main" id="{513BD090-4F21-4005-8706-333C56FA51EF}"/>
              </a:ext>
            </a:extLst>
          </p:cNvPr>
          <p:cNvSpPr txBox="1"/>
          <p:nvPr/>
        </p:nvSpPr>
        <p:spPr>
          <a:xfrm>
            <a:off x="430388" y="3929944"/>
            <a:ext cx="402872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ea typeface="+mn-lt"/>
                <a:cs typeface="+mn-lt"/>
              </a:rPr>
              <a:t>Binary Exploitation Roadmap</a:t>
            </a:r>
            <a:endParaRPr lang="en-US" dirty="0">
              <a:ea typeface="+mn-lt"/>
              <a:cs typeface="+mn-lt"/>
            </a:endParaRPr>
          </a:p>
          <a:p>
            <a:endParaRPr lang="en-US" dirty="0">
              <a:cs typeface="Calibri"/>
            </a:endParaRPr>
          </a:p>
        </p:txBody>
      </p:sp>
      <p:sp>
        <p:nvSpPr>
          <p:cNvPr id="252" name="TextBox 251">
            <a:extLst>
              <a:ext uri="{FF2B5EF4-FFF2-40B4-BE49-F238E27FC236}">
                <a16:creationId xmlns:a16="http://schemas.microsoft.com/office/drawing/2014/main" id="{B16B9E0B-C8E2-A373-CF79-0F570BDF62C8}"/>
              </a:ext>
            </a:extLst>
          </p:cNvPr>
          <p:cNvSpPr txBox="1"/>
          <p:nvPr/>
        </p:nvSpPr>
        <p:spPr>
          <a:xfrm>
            <a:off x="176388" y="4254498"/>
            <a:ext cx="4564942" cy="18928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dirty="0">
                <a:ea typeface="+mn-lt"/>
                <a:cs typeface="+mn-lt"/>
              </a:rPr>
              <a:t>Binary exploitation is the process of finding and exploiting vulnerabilities in software programs. This roadmap serves as a step-by-step guide to acquire the necessary skills to become proficient in binary exploitation. It starts with the basics of programming and Linux, then progresses through assembly language, reverse engineering, and stack concepts, as well as several advanced exploitation techniques. By following this roadmap, you will gain the knowledge and experience required to identify and exploit vulnerabilities in software programs!</a:t>
            </a:r>
            <a:endParaRPr lang="en-US" sz="1300" dirty="0"/>
          </a:p>
        </p:txBody>
      </p:sp>
      <p:sp>
        <p:nvSpPr>
          <p:cNvPr id="253" name="TextBox 252">
            <a:extLst>
              <a:ext uri="{FF2B5EF4-FFF2-40B4-BE49-F238E27FC236}">
                <a16:creationId xmlns:a16="http://schemas.microsoft.com/office/drawing/2014/main" id="{99E29830-FCCD-5F0F-675B-1E62DC22FCE9}"/>
              </a:ext>
            </a:extLst>
          </p:cNvPr>
          <p:cNvSpPr txBox="1"/>
          <p:nvPr/>
        </p:nvSpPr>
        <p:spPr>
          <a:xfrm>
            <a:off x="32844" y="6473350"/>
            <a:ext cx="465666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bg1"/>
                </a:solidFill>
                <a:cs typeface="Calibri"/>
              </a:rPr>
              <a:t>Created by @DeepVoicePickle from UTSA's Console Cowboys</a:t>
            </a:r>
            <a:endParaRPr lang="en-US" sz="1400" dirty="0">
              <a:solidFill>
                <a:schemeClr val="bg1"/>
              </a:solidFill>
            </a:endParaRPr>
          </a:p>
        </p:txBody>
      </p:sp>
    </p:spTree>
    <p:extLst>
      <p:ext uri="{BB962C8B-B14F-4D97-AF65-F5344CB8AC3E}">
        <p14:creationId xmlns:p14="http://schemas.microsoft.com/office/powerpoint/2010/main" val="310878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22" presetClass="entr" presetSubtype="1" fill="hold" grpId="0" nodeType="withEffect">
                                  <p:stCondLst>
                                    <p:cond delay="25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par>
                                <p:cTn id="20" presetID="22" presetClass="entr" presetSubtype="1"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par>
                                <p:cTn id="23" presetID="22" presetClass="entr" presetSubtype="1" fill="hold" grpId="0" nodeType="withEffect">
                                  <p:stCondLst>
                                    <p:cond delay="50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500"/>
                                        <p:tgtEl>
                                          <p:spTgt spid="8"/>
                                        </p:tgtEl>
                                      </p:cBhvr>
                                    </p:animEffect>
                                  </p:childTnLst>
                                </p:cTn>
                              </p:par>
                              <p:par>
                                <p:cTn id="26" presetID="22" presetClass="entr" presetSubtype="8" fill="hold" grpId="0" nodeType="withEffect">
                                  <p:stCondLst>
                                    <p:cond delay="50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childTnLst>
                          </p:cTn>
                        </p:par>
                        <p:par>
                          <p:cTn id="29" fill="hold">
                            <p:stCondLst>
                              <p:cond delay="1000"/>
                            </p:stCondLst>
                            <p:childTnLst>
                              <p:par>
                                <p:cTn id="30" presetID="22" presetClass="entr" presetSubtype="4"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down)">
                                      <p:cBhvr>
                                        <p:cTn id="32" dur="500"/>
                                        <p:tgtEl>
                                          <p:spTgt spid="27"/>
                                        </p:tgtEl>
                                      </p:cBhvr>
                                    </p:animEffect>
                                  </p:childTnLst>
                                </p:cTn>
                              </p:par>
                            </p:childTnLst>
                          </p:cTn>
                        </p:par>
                        <p:par>
                          <p:cTn id="33" fill="hold">
                            <p:stCondLst>
                              <p:cond delay="1500"/>
                            </p:stCondLst>
                            <p:childTnLst>
                              <p:par>
                                <p:cTn id="34" presetID="22" presetClass="entr" presetSubtype="4" fill="hold"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down)">
                                      <p:cBhvr>
                                        <p:cTn id="36" dur="500"/>
                                        <p:tgtEl>
                                          <p:spTgt spid="5"/>
                                        </p:tgtEl>
                                      </p:cBhvr>
                                    </p:animEffect>
                                  </p:childTnLst>
                                </p:cTn>
                              </p:par>
                            </p:childTnLst>
                          </p:cTn>
                        </p:par>
                        <p:par>
                          <p:cTn id="37" fill="hold">
                            <p:stCondLst>
                              <p:cond delay="2000"/>
                            </p:stCondLst>
                            <p:childTnLst>
                              <p:par>
                                <p:cTn id="38" presetID="22" presetClass="entr" presetSubtype="4"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down)">
                                      <p:cBhvr>
                                        <p:cTn id="40" dur="500"/>
                                        <p:tgtEl>
                                          <p:spTgt spid="4"/>
                                        </p:tgtEl>
                                      </p:cBhvr>
                                    </p:animEffect>
                                  </p:childTnLst>
                                </p:cTn>
                              </p:par>
                            </p:childTnLst>
                          </p:cTn>
                        </p:par>
                        <p:par>
                          <p:cTn id="41" fill="hold">
                            <p:stCondLst>
                              <p:cond delay="2500"/>
                            </p:stCondLst>
                            <p:childTnLst>
                              <p:par>
                                <p:cTn id="42" presetID="22" presetClass="entr" presetSubtype="4" fill="hold" nodeType="afterEffect">
                                  <p:stCondLst>
                                    <p:cond delay="0"/>
                                  </p:stCondLst>
                                  <p:childTnLst>
                                    <p:set>
                                      <p:cBhvr>
                                        <p:cTn id="43" dur="1" fill="hold">
                                          <p:stCondLst>
                                            <p:cond delay="0"/>
                                          </p:stCondLst>
                                        </p:cTn>
                                        <p:tgtEl>
                                          <p:spTgt spid="64"/>
                                        </p:tgtEl>
                                        <p:attrNameLst>
                                          <p:attrName>style.visibility</p:attrName>
                                        </p:attrNameLst>
                                      </p:cBhvr>
                                      <p:to>
                                        <p:strVal val="visible"/>
                                      </p:to>
                                    </p:set>
                                    <p:animEffect transition="in" filter="wipe(down)">
                                      <p:cBhvr>
                                        <p:cTn id="44" dur="500"/>
                                        <p:tgtEl>
                                          <p:spTgt spid="64"/>
                                        </p:tgtEl>
                                      </p:cBhvr>
                                    </p:animEffect>
                                  </p:childTnLst>
                                </p:cTn>
                              </p:par>
                            </p:childTnLst>
                          </p:cTn>
                        </p:par>
                        <p:par>
                          <p:cTn id="45" fill="hold">
                            <p:stCondLst>
                              <p:cond delay="3000"/>
                            </p:stCondLst>
                            <p:childTnLst>
                              <p:par>
                                <p:cTn id="46" presetID="22" presetClass="entr" presetSubtype="4" fill="hold" nodeType="afterEffect">
                                  <p:stCondLst>
                                    <p:cond delay="0"/>
                                  </p:stCondLst>
                                  <p:childTnLst>
                                    <p:set>
                                      <p:cBhvr>
                                        <p:cTn id="47" dur="1" fill="hold">
                                          <p:stCondLst>
                                            <p:cond delay="0"/>
                                          </p:stCondLst>
                                        </p:cTn>
                                        <p:tgtEl>
                                          <p:spTgt spid="90"/>
                                        </p:tgtEl>
                                        <p:attrNameLst>
                                          <p:attrName>style.visibility</p:attrName>
                                        </p:attrNameLst>
                                      </p:cBhvr>
                                      <p:to>
                                        <p:strVal val="visible"/>
                                      </p:to>
                                    </p:set>
                                    <p:animEffect transition="in" filter="wipe(down)">
                                      <p:cBhvr>
                                        <p:cTn id="48" dur="500"/>
                                        <p:tgtEl>
                                          <p:spTgt spid="90"/>
                                        </p:tgtEl>
                                      </p:cBhvr>
                                    </p:animEffect>
                                  </p:childTnLst>
                                </p:cTn>
                              </p:par>
                            </p:childTnLst>
                          </p:cTn>
                        </p:par>
                        <p:par>
                          <p:cTn id="49" fill="hold">
                            <p:stCondLst>
                              <p:cond delay="3500"/>
                            </p:stCondLst>
                            <p:childTnLst>
                              <p:par>
                                <p:cTn id="50" presetID="22" presetClass="entr" presetSubtype="4" fill="hold" nodeType="afterEffect">
                                  <p:stCondLst>
                                    <p:cond delay="0"/>
                                  </p:stCondLst>
                                  <p:childTnLst>
                                    <p:set>
                                      <p:cBhvr>
                                        <p:cTn id="51" dur="1" fill="hold">
                                          <p:stCondLst>
                                            <p:cond delay="0"/>
                                          </p:stCondLst>
                                        </p:cTn>
                                        <p:tgtEl>
                                          <p:spTgt spid="100"/>
                                        </p:tgtEl>
                                        <p:attrNameLst>
                                          <p:attrName>style.visibility</p:attrName>
                                        </p:attrNameLst>
                                      </p:cBhvr>
                                      <p:to>
                                        <p:strVal val="visible"/>
                                      </p:to>
                                    </p:set>
                                    <p:animEffect transition="in" filter="wipe(down)">
                                      <p:cBhvr>
                                        <p:cTn id="52" dur="500"/>
                                        <p:tgtEl>
                                          <p:spTgt spid="100"/>
                                        </p:tgtEl>
                                      </p:cBhvr>
                                    </p:animEffect>
                                  </p:childTnLst>
                                </p:cTn>
                              </p:par>
                            </p:childTnLst>
                          </p:cTn>
                        </p:par>
                        <p:par>
                          <p:cTn id="53" fill="hold">
                            <p:stCondLst>
                              <p:cond delay="4000"/>
                            </p:stCondLst>
                            <p:childTnLst>
                              <p:par>
                                <p:cTn id="54" presetID="22" presetClass="entr" presetSubtype="4" fill="hold" nodeType="afterEffect">
                                  <p:stCondLst>
                                    <p:cond delay="0"/>
                                  </p:stCondLst>
                                  <p:childTnLst>
                                    <p:set>
                                      <p:cBhvr>
                                        <p:cTn id="55" dur="1" fill="hold">
                                          <p:stCondLst>
                                            <p:cond delay="0"/>
                                          </p:stCondLst>
                                        </p:cTn>
                                        <p:tgtEl>
                                          <p:spTgt spid="119"/>
                                        </p:tgtEl>
                                        <p:attrNameLst>
                                          <p:attrName>style.visibility</p:attrName>
                                        </p:attrNameLst>
                                      </p:cBhvr>
                                      <p:to>
                                        <p:strVal val="visible"/>
                                      </p:to>
                                    </p:set>
                                    <p:animEffect transition="in" filter="wipe(down)">
                                      <p:cBhvr>
                                        <p:cTn id="56" dur="500"/>
                                        <p:tgtEl>
                                          <p:spTgt spid="119"/>
                                        </p:tgtEl>
                                      </p:cBhvr>
                                    </p:animEffect>
                                  </p:childTnLst>
                                </p:cTn>
                              </p:par>
                            </p:childTnLst>
                          </p:cTn>
                        </p:par>
                        <p:par>
                          <p:cTn id="57" fill="hold">
                            <p:stCondLst>
                              <p:cond delay="4500"/>
                            </p:stCondLst>
                            <p:childTnLst>
                              <p:par>
                                <p:cTn id="58" presetID="22" presetClass="entr" presetSubtype="4" fill="hold" nodeType="afterEffect">
                                  <p:stCondLst>
                                    <p:cond delay="0"/>
                                  </p:stCondLst>
                                  <p:childTnLst>
                                    <p:set>
                                      <p:cBhvr>
                                        <p:cTn id="59" dur="1" fill="hold">
                                          <p:stCondLst>
                                            <p:cond delay="0"/>
                                          </p:stCondLst>
                                        </p:cTn>
                                        <p:tgtEl>
                                          <p:spTgt spid="179"/>
                                        </p:tgtEl>
                                        <p:attrNameLst>
                                          <p:attrName>style.visibility</p:attrName>
                                        </p:attrNameLst>
                                      </p:cBhvr>
                                      <p:to>
                                        <p:strVal val="visible"/>
                                      </p:to>
                                    </p:set>
                                    <p:animEffect transition="in" filter="wipe(down)">
                                      <p:cBhvr>
                                        <p:cTn id="60" dur="500"/>
                                        <p:tgtEl>
                                          <p:spTgt spid="179"/>
                                        </p:tgtEl>
                                      </p:cBhvr>
                                    </p:animEffect>
                                  </p:childTnLst>
                                </p:cTn>
                              </p:par>
                            </p:childTnLst>
                          </p:cTn>
                        </p:par>
                        <p:par>
                          <p:cTn id="61" fill="hold">
                            <p:stCondLst>
                              <p:cond delay="5000"/>
                            </p:stCondLst>
                            <p:childTnLst>
                              <p:par>
                                <p:cTn id="62" presetID="22" presetClass="entr" presetSubtype="4" fill="hold" nodeType="afterEffect">
                                  <p:stCondLst>
                                    <p:cond delay="0"/>
                                  </p:stCondLst>
                                  <p:childTnLst>
                                    <p:set>
                                      <p:cBhvr>
                                        <p:cTn id="63" dur="1" fill="hold">
                                          <p:stCondLst>
                                            <p:cond delay="0"/>
                                          </p:stCondLst>
                                        </p:cTn>
                                        <p:tgtEl>
                                          <p:spTgt spid="200"/>
                                        </p:tgtEl>
                                        <p:attrNameLst>
                                          <p:attrName>style.visibility</p:attrName>
                                        </p:attrNameLst>
                                      </p:cBhvr>
                                      <p:to>
                                        <p:strVal val="visible"/>
                                      </p:to>
                                    </p:set>
                                    <p:animEffect transition="in" filter="wipe(down)">
                                      <p:cBhvr>
                                        <p:cTn id="64" dur="5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animBg="1"/>
      <p:bldP spid="12" grpId="0" animBg="1"/>
      <p:bldP spid="11" grpId="0" animBg="1"/>
      <p:bldP spid="9" grpId="0" animBg="1"/>
      <p:bldP spid="6" grpId="0" animBg="1"/>
      <p:bldP spid="8" grpId="0" animBg="1"/>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7B7CBC-121A-BBFA-EDBB-4F25704BC702}"/>
              </a:ext>
            </a:extLst>
          </p:cNvPr>
          <p:cNvSpPr>
            <a:spLocks noGrp="1"/>
          </p:cNvSpPr>
          <p:nvPr>
            <p:ph idx="1"/>
          </p:nvPr>
        </p:nvSpPr>
        <p:spPr>
          <a:xfrm>
            <a:off x="617788" y="62321"/>
            <a:ext cx="10950128" cy="6813666"/>
          </a:xfrm>
        </p:spPr>
        <p:txBody>
          <a:bodyPr vert="horz" lIns="91440" tIns="45720" rIns="91440" bIns="45720" rtlCol="0" anchor="t">
            <a:normAutofit/>
          </a:bodyPr>
          <a:lstStyle/>
          <a:p>
            <a:pPr>
              <a:buAutoNum type="arabicPeriod"/>
            </a:pPr>
            <a:r>
              <a:rPr lang="en-US" sz="1200" dirty="0">
                <a:cs typeface="Calibri" panose="020F0502020204030204"/>
              </a:rPr>
              <a:t>C/C++ Programming </a:t>
            </a:r>
            <a:endParaRPr lang="en-US" dirty="0">
              <a:cs typeface="Calibri" panose="020F0502020204030204"/>
            </a:endParaRPr>
          </a:p>
          <a:p>
            <a:pPr lvl="1"/>
            <a:r>
              <a:rPr lang="en-US" sz="900" dirty="0">
                <a:ea typeface="+mn-lt"/>
                <a:cs typeface="+mn-lt"/>
              </a:rPr>
              <a:t>Learn the fundamentals of the C and C++ programming languages, including variables, data types, memory management, and functions. </a:t>
            </a:r>
          </a:p>
          <a:p>
            <a:pPr>
              <a:buAutoNum type="arabicPeriod"/>
            </a:pPr>
            <a:r>
              <a:rPr lang="en-US" sz="1200" dirty="0">
                <a:ea typeface="+mn-lt"/>
                <a:cs typeface="+mn-lt"/>
              </a:rPr>
              <a:t>Linux Environment</a:t>
            </a:r>
            <a:endParaRPr lang="en-US" sz="1200" dirty="0">
              <a:cs typeface="Calibri" panose="020F0502020204030204"/>
            </a:endParaRPr>
          </a:p>
          <a:p>
            <a:pPr lvl="1"/>
            <a:r>
              <a:rPr lang="en-US" sz="900" dirty="0">
                <a:ea typeface="+mn-lt"/>
                <a:cs typeface="+mn-lt"/>
              </a:rPr>
              <a:t>Learn the basics of the Linux operating system, specifically the command-line interface. </a:t>
            </a:r>
          </a:p>
          <a:p>
            <a:pPr>
              <a:buAutoNum type="arabicPeriod"/>
            </a:pPr>
            <a:r>
              <a:rPr lang="en-US" sz="1200" dirty="0">
                <a:ea typeface="+mn-lt"/>
                <a:cs typeface="+mn-lt"/>
              </a:rPr>
              <a:t>Assembly Language </a:t>
            </a:r>
          </a:p>
          <a:p>
            <a:pPr lvl="1"/>
            <a:r>
              <a:rPr lang="en-US" sz="900" dirty="0">
                <a:ea typeface="+mn-lt"/>
                <a:cs typeface="+mn-lt"/>
              </a:rPr>
              <a:t>Learn the basics of assembly language, including the structure of assembly code, the syntax of assembly instructions, and the relationship between assembly code and machine code. </a:t>
            </a:r>
          </a:p>
          <a:p>
            <a:pPr>
              <a:buAutoNum type="arabicPeriod"/>
            </a:pPr>
            <a:r>
              <a:rPr lang="en-US" sz="1200" dirty="0">
                <a:ea typeface="+mn-lt"/>
                <a:cs typeface="+mn-lt"/>
              </a:rPr>
              <a:t>Memory Layout/Stack Concepts</a:t>
            </a:r>
          </a:p>
          <a:p>
            <a:pPr lvl="1"/>
            <a:r>
              <a:rPr lang="en-US" sz="900" dirty="0">
                <a:ea typeface="+mn-lt"/>
                <a:cs typeface="+mn-lt"/>
              </a:rPr>
              <a:t>Learn about the memory layout of a program, the use of the stack to manage function calls, and the calling conventions used to pass parameters and return values between functions. </a:t>
            </a:r>
          </a:p>
          <a:p>
            <a:pPr>
              <a:buAutoNum type="arabicPeriod"/>
            </a:pPr>
            <a:r>
              <a:rPr lang="en-US" sz="1200" dirty="0">
                <a:cs typeface="Calibri" panose="020F0502020204030204"/>
              </a:rPr>
              <a:t>Reverse Engineering</a:t>
            </a:r>
          </a:p>
          <a:p>
            <a:pPr lvl="1"/>
            <a:r>
              <a:rPr lang="en-US" sz="900" dirty="0">
                <a:ea typeface="+mn-lt"/>
                <a:cs typeface="+mn-lt"/>
              </a:rPr>
              <a:t>Learn how to analyze compiled code, particularly binary files, using disassemblers and </a:t>
            </a:r>
            <a:r>
              <a:rPr lang="en-US" sz="900" dirty="0" err="1">
                <a:ea typeface="+mn-lt"/>
                <a:cs typeface="+mn-lt"/>
              </a:rPr>
              <a:t>decompilers</a:t>
            </a:r>
            <a:r>
              <a:rPr lang="en-US" sz="900" dirty="0">
                <a:ea typeface="+mn-lt"/>
                <a:cs typeface="+mn-lt"/>
              </a:rPr>
              <a:t> to understand its functionality and identify potential vulnerabilities. </a:t>
            </a:r>
          </a:p>
          <a:p>
            <a:pPr>
              <a:buAutoNum type="arabicPeriod"/>
            </a:pPr>
            <a:r>
              <a:rPr lang="en-US" sz="1200" dirty="0">
                <a:cs typeface="Calibri" panose="020F0502020204030204"/>
              </a:rPr>
              <a:t>Stack Smashing </a:t>
            </a:r>
          </a:p>
          <a:p>
            <a:pPr lvl="1"/>
            <a:r>
              <a:rPr lang="en-US" sz="900" dirty="0">
                <a:cs typeface="Calibri" panose="020F0502020204030204"/>
              </a:rPr>
              <a:t>Learn about buffer overflows and how they can be used to overwrite the return address on the stack, allowing an attacker to execute arbitrary code. </a:t>
            </a:r>
            <a:endParaRPr lang="en-US" sz="1200" dirty="0">
              <a:cs typeface="Calibri" panose="020F0502020204030204"/>
            </a:endParaRPr>
          </a:p>
          <a:p>
            <a:pPr marL="0" lvl="1" indent="0">
              <a:buNone/>
            </a:pPr>
            <a:r>
              <a:rPr lang="en-US" sz="1200" dirty="0">
                <a:cs typeface="Calibri" panose="020F0502020204030204"/>
              </a:rPr>
              <a:t>7. Shellcode Crafting</a:t>
            </a:r>
            <a:endParaRPr lang="en-US" sz="1200">
              <a:cs typeface="Calibri" panose="020F0502020204030204"/>
            </a:endParaRPr>
          </a:p>
          <a:p>
            <a:pPr lvl="1"/>
            <a:r>
              <a:rPr lang="en-US" sz="900" dirty="0">
                <a:cs typeface="Calibri" panose="020F0502020204030204"/>
              </a:rPr>
              <a:t>Learn to write shellcode that exploits vulnerabilities and executes arbitrary code, including techniques like crafting payloads to take advantage of specific system calls like </a:t>
            </a:r>
            <a:r>
              <a:rPr lang="en-US" sz="900" dirty="0" err="1">
                <a:cs typeface="Calibri" panose="020F0502020204030204"/>
              </a:rPr>
              <a:t>syscall</a:t>
            </a:r>
            <a:r>
              <a:rPr lang="en-US" sz="900" dirty="0">
                <a:cs typeface="Calibri" panose="020F0502020204030204"/>
              </a:rPr>
              <a:t> </a:t>
            </a:r>
            <a:r>
              <a:rPr lang="en-US" sz="900" dirty="0" err="1">
                <a:cs typeface="Calibri" panose="020F0502020204030204"/>
              </a:rPr>
              <a:t>execve</a:t>
            </a:r>
            <a:r>
              <a:rPr lang="en-US" sz="900" dirty="0">
                <a:cs typeface="Calibri" panose="020F0502020204030204"/>
              </a:rPr>
              <a:t>. </a:t>
            </a:r>
            <a:endParaRPr lang="en-US">
              <a:cs typeface="Calibri" panose="020F0502020204030204"/>
            </a:endParaRPr>
          </a:p>
          <a:p>
            <a:pPr marL="0" indent="0">
              <a:buNone/>
            </a:pPr>
            <a:r>
              <a:rPr lang="en-US" sz="1200" dirty="0">
                <a:cs typeface="Calibri" panose="020F0502020204030204"/>
              </a:rPr>
              <a:t>8. Stack Canaries </a:t>
            </a:r>
            <a:endParaRPr lang="en-US">
              <a:cs typeface="Calibri" panose="020F0502020204030204"/>
            </a:endParaRPr>
          </a:p>
          <a:p>
            <a:pPr lvl="1"/>
            <a:r>
              <a:rPr lang="en-US" sz="900" dirty="0">
                <a:cs typeface="Calibri" panose="020F0502020204030204"/>
              </a:rPr>
              <a:t>Learn about stack canaries, a security mechanism that mainly protects the return address from being overwritten during a buffer overflow attack. </a:t>
            </a:r>
            <a:endParaRPr lang="en-US" sz="900">
              <a:cs typeface="Calibri" panose="020F0502020204030204"/>
            </a:endParaRPr>
          </a:p>
          <a:p>
            <a:pPr marL="0" indent="0">
              <a:buNone/>
            </a:pPr>
            <a:r>
              <a:rPr lang="en-US" sz="1200" dirty="0">
                <a:ea typeface="+mn-lt"/>
                <a:cs typeface="+mn-lt"/>
              </a:rPr>
              <a:t>9. Return Oriented Programming </a:t>
            </a:r>
          </a:p>
          <a:p>
            <a:pPr lvl="1"/>
            <a:r>
              <a:rPr lang="en-US" sz="900" dirty="0">
                <a:ea typeface="+mn-lt"/>
                <a:cs typeface="+mn-lt"/>
              </a:rPr>
              <a:t>Learn about ROP, a technique used to bypass data execution prevention (DEP) by repurposing existing code snippets from a binary file or the C Standard library to execute arbitrary code.</a:t>
            </a:r>
          </a:p>
          <a:p>
            <a:pPr marL="0" indent="0">
              <a:buNone/>
            </a:pPr>
            <a:r>
              <a:rPr lang="en-US" sz="1200" dirty="0">
                <a:ea typeface="+mn-lt"/>
                <a:cs typeface="+mn-lt"/>
              </a:rPr>
              <a:t>10. Address Space Layout Randomization </a:t>
            </a:r>
          </a:p>
          <a:p>
            <a:pPr lvl="1"/>
            <a:r>
              <a:rPr lang="en-US" sz="900" dirty="0">
                <a:ea typeface="+mn-lt"/>
                <a:cs typeface="+mn-lt"/>
              </a:rPr>
              <a:t>Learn about Address Space Layout Randomization (ASLR), a security mechanism that randomizes the memory layout of a process to prevent attackers from exploiting memory vulnerabilities.</a:t>
            </a:r>
          </a:p>
          <a:p>
            <a:pPr marL="0" indent="0">
              <a:buNone/>
            </a:pPr>
            <a:r>
              <a:rPr lang="en-US" sz="1200" dirty="0">
                <a:ea typeface="+mn-lt"/>
                <a:cs typeface="+mn-lt"/>
              </a:rPr>
              <a:t>11. Heap Exploitation</a:t>
            </a:r>
          </a:p>
          <a:p>
            <a:pPr lvl="1"/>
            <a:r>
              <a:rPr lang="en-US" sz="900" dirty="0">
                <a:ea typeface="+mn-lt"/>
                <a:cs typeface="+mn-lt"/>
              </a:rPr>
              <a:t>Learn about heap exploitation, a challenging technique used to exploit vulnerabilities in the dynamically allocated memory area (managed by the malloc engine) of a program.</a:t>
            </a:r>
          </a:p>
          <a:p>
            <a:pPr marL="0" indent="0">
              <a:buNone/>
            </a:pPr>
            <a:r>
              <a:rPr lang="en-US" sz="1200" dirty="0">
                <a:ea typeface="+mn-lt"/>
                <a:cs typeface="+mn-lt"/>
              </a:rPr>
              <a:t>12. Use-after-free Vulnerabilities</a:t>
            </a:r>
            <a:endParaRPr lang="en-US" sz="1200" dirty="0">
              <a:cs typeface="Calibri" panose="020F0502020204030204"/>
            </a:endParaRPr>
          </a:p>
          <a:p>
            <a:pPr lvl="1"/>
            <a:r>
              <a:rPr lang="en-US" sz="900" dirty="0">
                <a:ea typeface="+mn-lt"/>
                <a:cs typeface="+mn-lt"/>
              </a:rPr>
              <a:t>Learn about use-after-free vulnerabilities, a very common type of memory corruption vulnerability that occurs when a program accesses memory after it has been freed.</a:t>
            </a:r>
            <a:endParaRPr lang="en-US" sz="900" dirty="0">
              <a:cs typeface="Calibri" panose="020F0502020204030204"/>
            </a:endParaRPr>
          </a:p>
          <a:p>
            <a:pPr marL="0" indent="0">
              <a:buNone/>
            </a:pPr>
            <a:r>
              <a:rPr lang="en-US" sz="1200" dirty="0">
                <a:cs typeface="Calibri" panose="020F0502020204030204"/>
              </a:rPr>
              <a:t>13. Race Conditions</a:t>
            </a:r>
          </a:p>
          <a:p>
            <a:pPr lvl="1"/>
            <a:r>
              <a:rPr lang="en-US" sz="900" dirty="0">
                <a:ea typeface="+mn-lt"/>
                <a:cs typeface="+mn-lt"/>
              </a:rPr>
              <a:t>Learn about race condition vulnerabilities, an advanced technique used to exploit vulnerabilities that occur when multiple processes or threads access shared resources simultaneously.</a:t>
            </a:r>
            <a:endParaRPr lang="en-US" sz="900" dirty="0">
              <a:cs typeface="Calibri" panose="020F0502020204030204"/>
            </a:endParaRPr>
          </a:p>
          <a:p>
            <a:pPr marL="0" indent="0">
              <a:buNone/>
            </a:pPr>
            <a:r>
              <a:rPr lang="en-US" sz="1200" dirty="0">
                <a:cs typeface="Calibri" panose="020F0502020204030204"/>
              </a:rPr>
              <a:t>14. Kernel Exploitation</a:t>
            </a:r>
          </a:p>
          <a:p>
            <a:pPr lvl="1"/>
            <a:r>
              <a:rPr lang="en-US" sz="900" dirty="0">
                <a:ea typeface="+mn-lt"/>
                <a:cs typeface="+mn-lt"/>
              </a:rPr>
              <a:t>Learn about kernel exploitation, a highly advanced and challenging technique used to exploit vulnerabilities in the operating system kernel, which has the highest level of privilege in a system.</a:t>
            </a:r>
            <a:endParaRPr lang="en-US" sz="900" dirty="0">
              <a:cs typeface="Calibri" panose="020F0502020204030204"/>
            </a:endParaRPr>
          </a:p>
          <a:p>
            <a:pPr lvl="1"/>
            <a:endParaRPr lang="en-US" sz="1400" dirty="0">
              <a:cs typeface="Calibri" panose="020F0502020204030204"/>
            </a:endParaRPr>
          </a:p>
          <a:p>
            <a:pPr marL="800100" lvl="1" indent="-342900"/>
            <a:endParaRPr lang="en-US" sz="1400" dirty="0">
              <a:cs typeface="Calibri" panose="020F0502020204030204"/>
            </a:endParaRPr>
          </a:p>
          <a:p>
            <a:pPr marL="800100" lvl="1" indent="-342900"/>
            <a:endParaRPr lang="en-US" sz="1400" dirty="0">
              <a:cs typeface="Calibri" panose="020F0502020204030204"/>
            </a:endParaRPr>
          </a:p>
          <a:p>
            <a:pPr marL="342900" indent="-342900">
              <a:buAutoNum type="arabicPeriod"/>
            </a:pPr>
            <a:endParaRPr lang="en-US" sz="1800" dirty="0">
              <a:cs typeface="Calibri" panose="020F0502020204030204"/>
            </a:endParaRPr>
          </a:p>
          <a:p>
            <a:pPr marL="0" indent="0">
              <a:buNone/>
            </a:pPr>
            <a:endParaRPr lang="en-US" sz="1800" dirty="0">
              <a:cs typeface="Calibri" panose="020F0502020204030204"/>
            </a:endParaRPr>
          </a:p>
        </p:txBody>
      </p:sp>
    </p:spTree>
    <p:extLst>
      <p:ext uri="{BB962C8B-B14F-4D97-AF65-F5344CB8AC3E}">
        <p14:creationId xmlns:p14="http://schemas.microsoft.com/office/powerpoint/2010/main" val="26300073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Slides>
  <Notes>0</Notes>
  <HiddenSlides>0</HiddenSlides>
  <MMClips>0</MMClips>
  <ScaleCrop>false</ScaleCrop>
  <HeadingPairs>
    <vt:vector size="4" baseType="variant">
      <vt:variant>
        <vt:lpstr>Theme</vt:lpstr>
      </vt:variant>
      <vt:variant>
        <vt:i4>2</vt:i4>
      </vt:variant>
      <vt:variant>
        <vt:lpstr>Slide Titles</vt:lpstr>
      </vt:variant>
      <vt:variant>
        <vt:i4>2</vt:i4>
      </vt:variant>
    </vt:vector>
  </HeadingPairs>
  <TitlesOfParts>
    <vt:vector size="4" baseType="lpstr">
      <vt:lpstr>office theme</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799</cp:revision>
  <dcterms:created xsi:type="dcterms:W3CDTF">2023-03-04T03:53:08Z</dcterms:created>
  <dcterms:modified xsi:type="dcterms:W3CDTF">2023-03-04T07:41:09Z</dcterms:modified>
</cp:coreProperties>
</file>