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CMPM163 Final Project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487325" y="3924925"/>
            <a:ext cx="4067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 Faust, Talon Baker, Kirby Choy, and Andy Long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Glow Effect - Cole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116150"/>
            <a:ext cx="70389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 from GPU Gems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Render only the things that glow, blur them, and then overlay that blur onto the non-glowing render.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 rendered objects must still occlude glowing objects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Blur done with </a:t>
            </a:r>
            <a:r>
              <a:rPr lang="en" sz="1800"/>
              <a:t>gaussian</a:t>
            </a:r>
            <a:r>
              <a:rPr lang="en" sz="1800"/>
              <a:t> image kernel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Normally for a blur diameter of N, each pixel makes N^2 texture samples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can be improved to 2N by first only blurring along one axis, then </a:t>
            </a:r>
            <a:r>
              <a:rPr lang="en" sz="1400"/>
              <a:t>blurring</a:t>
            </a:r>
            <a:r>
              <a:rPr lang="en" sz="1400"/>
              <a:t> the result of that along the other axis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only applies to kernels with independant X and Y axis sampling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Glow Effect Phases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97600" y="3090350"/>
            <a:ext cx="1297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 Glow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35400" y="3090350"/>
            <a:ext cx="16113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Only rendering glowing objects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608300" y="3211550"/>
            <a:ext cx="18048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Horizontal blur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7925" y="3150475"/>
            <a:ext cx="18048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Image #1 + #4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0" y="1362174"/>
            <a:ext cx="1549225" cy="156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750" y="1362172"/>
            <a:ext cx="1687125" cy="163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25" y="1381899"/>
            <a:ext cx="1687125" cy="161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300" y="1381910"/>
            <a:ext cx="1687125" cy="163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3267" y="1362186"/>
            <a:ext cx="1549225" cy="167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576875" y="3211550"/>
            <a:ext cx="14613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Vertical </a:t>
            </a:r>
            <a:r>
              <a:rPr lang="en" sz="1800">
                <a:solidFill>
                  <a:srgbClr val="FFFFFF"/>
                </a:solidFill>
              </a:rPr>
              <a:t>blur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43000" y="237875"/>
            <a:ext cx="6816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Pixelation Effect</a:t>
            </a:r>
            <a:r>
              <a:rPr lang="en"/>
              <a:t> - Talon	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259025" y="2350950"/>
            <a:ext cx="24822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Inspired by The Sims blur / censorship effect</a:t>
            </a:r>
            <a:endParaRPr sz="18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41650"/>
            <a:ext cx="4116025" cy="455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43000" y="237875"/>
            <a:ext cx="6816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Pixelation Effect</a:t>
            </a:r>
            <a:r>
              <a:rPr lang="en"/>
              <a:t> - Talon	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47" y="1355900"/>
            <a:ext cx="6482650" cy="3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89550" y="2247025"/>
            <a:ext cx="24822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Post Processing effect making all objects pixelated in appearance.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TV Signal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 from Shadertoy.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Post-processing effect.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Blurs the image around the center.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the color of the image and breaks it into red, green and blue.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scanline to distort the coloring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0" y="2923325"/>
            <a:ext cx="3334226" cy="18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Smoke Simulation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Inspiration from PrideOut’s Fluid Simulation.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Divides a space into cells, where cell contains a velocity vector and other information, such as density and temperature.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equation: Navier-Stokes (hard to solve)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00" y="2702013"/>
            <a:ext cx="28956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88" y="2187663"/>
            <a:ext cx="17049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Might All Fit Together(?)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340525" y="1564113"/>
            <a:ext cx="419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Bad T.V. Shader   +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Pixelation Shader  +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Glow Effect Shader  + </a:t>
            </a:r>
            <a:endParaRPr sz="1800"/>
          </a:p>
          <a:p>
            <a:pPr indent="45720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Smoke Effect =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	</a:t>
            </a:r>
            <a:r>
              <a:rPr lang="en" sz="3600"/>
              <a:t>Broken T.V.!</a:t>
            </a:r>
            <a:endParaRPr sz="3600"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15259" l="0" r="0" t="24946"/>
          <a:stretch/>
        </p:blipFill>
        <p:spPr>
          <a:xfrm>
            <a:off x="557250" y="1452575"/>
            <a:ext cx="4627425" cy="3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