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customXml/itemProps42.xml" ContentType="application/vnd.openxmlformats-officedocument.customXmlProperties+xml"/>
  <Override PartName="/customXml/itemProps43.xml" ContentType="application/vnd.openxmlformats-officedocument.customXmlProperties+xml"/>
  <Override PartName="/customXml/itemProps44.xml" ContentType="application/vnd.openxmlformats-officedocument.customXmlProperties+xml"/>
  <Override PartName="/customXml/itemProps45.xml" ContentType="application/vnd.openxmlformats-officedocument.customXmlProperties+xml"/>
  <Override PartName="/customXml/itemProps46.xml" ContentType="application/vnd.openxmlformats-officedocument.customXmlProperties+xml"/>
  <Override PartName="/customXml/itemProps47.xml" ContentType="application/vnd.openxmlformats-officedocument.customXmlProperties+xml"/>
  <Override PartName="/customXml/itemProps48.xml" ContentType="application/vnd.openxmlformats-officedocument.customXmlProperties+xml"/>
  <Override PartName="/customXml/itemProps49.xml" ContentType="application/vnd.openxmlformats-officedocument.customXmlProperties+xml"/>
  <Override PartName="/customXml/itemProps50.xml" ContentType="application/vnd.openxmlformats-officedocument.customXmlProperties+xml"/>
  <Override PartName="/customXml/itemProps51.xml" ContentType="application/vnd.openxmlformats-officedocument.customXmlProperties+xml"/>
  <Override PartName="/customXml/itemProps52.xml" ContentType="application/vnd.openxmlformats-officedocument.customXmlProperties+xml"/>
  <Override PartName="/customXml/itemProps53.xml" ContentType="application/vnd.openxmlformats-officedocument.customXmlProperties+xml"/>
  <Override PartName="/customXml/itemProps54.xml" ContentType="application/vnd.openxmlformats-officedocument.customXmlProperties+xml"/>
  <Override PartName="/customXml/itemProps55.xml" ContentType="application/vnd.openxmlformats-officedocument.customXmlProperties+xml"/>
  <Override PartName="/customXml/itemProps56.xml" ContentType="application/vnd.openxmlformats-officedocument.customXmlProperties+xml"/>
  <Override PartName="/customXml/itemProps57.xml" ContentType="application/vnd.openxmlformats-officedocument.customXmlProperties+xml"/>
  <Override PartName="/customXml/itemProps58.xml" ContentType="application/vnd.openxmlformats-officedocument.customXmlProperties+xml"/>
  <Override PartName="/customXml/itemProps59.xml" ContentType="application/vnd.openxmlformats-officedocument.customXmlProperties+xml"/>
  <Override PartName="/customXml/itemProps60.xml" ContentType="application/vnd.openxmlformats-officedocument.customXmlProperties+xml"/>
  <Override PartName="/customXml/itemProps61.xml" ContentType="application/vnd.openxmlformats-officedocument.customXmlProperties+xml"/>
  <Override PartName="/customXml/itemProps62.xml" ContentType="application/vnd.openxmlformats-officedocument.customXmlProperties+xml"/>
  <Override PartName="/customXml/itemProps63.xml" ContentType="application/vnd.openxmlformats-officedocument.customXmlProperties+xml"/>
  <Override PartName="/customXml/itemProps64.xml" ContentType="application/vnd.openxmlformats-officedocument.customXmlProperties+xml"/>
  <Override PartName="/customXml/itemProps65.xml" ContentType="application/vnd.openxmlformats-officedocument.customXmlProperties+xml"/>
  <Override PartName="/customXml/itemProps66.xml" ContentType="application/vnd.openxmlformats-officedocument.customXmlProperties+xml"/>
  <Override PartName="/customXml/itemProps67.xml" ContentType="application/vnd.openxmlformats-officedocument.customXmlProperties+xml"/>
  <Override PartName="/customXml/itemProps68.xml" ContentType="application/vnd.openxmlformats-officedocument.customXmlProperties+xml"/>
  <Override PartName="/customXml/itemProps69.xml" ContentType="application/vnd.openxmlformats-officedocument.customXmlProperties+xml"/>
  <Override PartName="/customXml/itemProps70.xml" ContentType="application/vnd.openxmlformats-officedocument.customXmlProperties+xml"/>
  <Override PartName="/customXml/itemProps71.xml" ContentType="application/vnd.openxmlformats-officedocument.customXmlProperties+xml"/>
  <Override PartName="/customXml/itemProps72.xml" ContentType="application/vnd.openxmlformats-officedocument.customXmlProperties+xml"/>
  <Override PartName="/customXml/itemProps73.xml" ContentType="application/vnd.openxmlformats-officedocument.customXmlProperties+xml"/>
  <Override PartName="/customXml/itemProps74.xml" ContentType="application/vnd.openxmlformats-officedocument.customXmlProperties+xml"/>
  <Override PartName="/customXml/itemProps75.xml" ContentType="application/vnd.openxmlformats-officedocument.customXmlProperties+xml"/>
  <Override PartName="/customXml/itemProps76.xml" ContentType="application/vnd.openxmlformats-officedocument.customXmlProperties+xml"/>
  <Override PartName="/customXml/itemProps77.xml" ContentType="application/vnd.openxmlformats-officedocument.customXmlProperties+xml"/>
  <Override PartName="/customXml/itemProps78.xml" ContentType="application/vnd.openxmlformats-officedocument.customXmlProperties+xml"/>
  <Override PartName="/customXml/itemProps79.xml" ContentType="application/vnd.openxmlformats-officedocument.customXmlProperties+xml"/>
  <Override PartName="/customXml/itemProps80.xml" ContentType="application/vnd.openxmlformats-officedocument.customXmlProperties+xml"/>
  <Override PartName="/customXml/itemProps81.xml" ContentType="application/vnd.openxmlformats-officedocument.customXmlProperties+xml"/>
  <Override PartName="/customXml/itemProps82.xml" ContentType="application/vnd.openxmlformats-officedocument.customXmlProperties+xml"/>
  <Override PartName="/customXml/itemProps83.xml" ContentType="application/vnd.openxmlformats-officedocument.customXmlProperties+xml"/>
  <Override PartName="/customXml/itemProps84.xml" ContentType="application/vnd.openxmlformats-officedocument.customXmlProperties+xml"/>
  <Override PartName="/customXml/itemProps85.xml" ContentType="application/vnd.openxmlformats-officedocument.customXmlProperties+xml"/>
  <Override PartName="/customXml/itemProps86.xml" ContentType="application/vnd.openxmlformats-officedocument.customXmlProperties+xml"/>
  <Override PartName="/customXml/itemProps87.xml" ContentType="application/vnd.openxmlformats-officedocument.customXmlProperties+xml"/>
  <Override PartName="/customXml/itemProps88.xml" ContentType="application/vnd.openxmlformats-officedocument.customXmlProperties+xml"/>
  <Override PartName="/customXml/itemProps89.xml" ContentType="application/vnd.openxmlformats-officedocument.customXmlProperties+xml"/>
  <Override PartName="/customXml/itemProps90.xml" ContentType="application/vnd.openxmlformats-officedocument.customXmlProperties+xml"/>
  <Override PartName="/customXml/itemProps91.xml" ContentType="application/vnd.openxmlformats-officedocument.customXmlProperties+xml"/>
  <Override PartName="/customXml/itemProps92.xml" ContentType="application/vnd.openxmlformats-officedocument.customXmlProperties+xml"/>
  <Override PartName="/customXml/itemProps93.xml" ContentType="application/vnd.openxmlformats-officedocument.customXmlProperties+xml"/>
  <Override PartName="/customXml/itemProps94.xml" ContentType="application/vnd.openxmlformats-officedocument.customXmlProperties+xml"/>
  <Override PartName="/customXml/itemProps95.xml" ContentType="application/vnd.openxmlformats-officedocument.customXmlProperties+xml"/>
  <Override PartName="/customXml/itemProps96.xml" ContentType="application/vnd.openxmlformats-officedocument.customXmlProperties+xml"/>
  <Override PartName="/customXml/itemProps97.xml" ContentType="application/vnd.openxmlformats-officedocument.customXmlProperties+xml"/>
  <Override PartName="/customXml/itemProps98.xml" ContentType="application/vnd.openxmlformats-officedocument.customXmlProperties+xml"/>
  <Override PartName="/customXml/itemProps99.xml" ContentType="application/vnd.openxmlformats-officedocument.customXmlProperties+xml"/>
  <Override PartName="/customXml/itemProps100.xml" ContentType="application/vnd.openxmlformats-officedocument.customXmlProperties+xml"/>
  <Override PartName="/customXml/itemProps101.xml" ContentType="application/vnd.openxmlformats-officedocument.customXmlProperties+xml"/>
  <Override PartName="/customXml/itemProps102.xml" ContentType="application/vnd.openxmlformats-officedocument.customXmlProperties+xml"/>
  <Override PartName="/customXml/itemProps103.xml" ContentType="application/vnd.openxmlformats-officedocument.customXmlProperties+xml"/>
  <Override PartName="/customXml/itemProps104.xml" ContentType="application/vnd.openxmlformats-officedocument.customXmlProperties+xml"/>
  <Override PartName="/customXml/itemProps105.xml" ContentType="application/vnd.openxmlformats-officedocument.customXmlProperties+xml"/>
  <Override PartName="/customXml/itemProps106.xml" ContentType="application/vnd.openxmlformats-officedocument.customXmlProperties+xml"/>
  <Override PartName="/customXml/itemProps107.xml" ContentType="application/vnd.openxmlformats-officedocument.customXmlProperties+xml"/>
  <Override PartName="/customXml/itemProps108.xml" ContentType="application/vnd.openxmlformats-officedocument.customXmlProperties+xml"/>
  <Override PartName="/customXml/itemProps109.xml" ContentType="application/vnd.openxmlformats-officedocument.customXmlProperties+xml"/>
  <Override PartName="/customXml/itemProps110.xml" ContentType="application/vnd.openxmlformats-officedocument.customXmlProperties+xml"/>
  <Override PartName="/customXml/itemProps111.xml" ContentType="application/vnd.openxmlformats-officedocument.customXmlProperties+xml"/>
  <Override PartName="/customXml/itemProps112.xml" ContentType="application/vnd.openxmlformats-officedocument.customXmlProperties+xml"/>
  <Override PartName="/customXml/itemProps113.xml" ContentType="application/vnd.openxmlformats-officedocument.customXmlProperties+xml"/>
  <Override PartName="/customXml/itemProps114.xml" ContentType="application/vnd.openxmlformats-officedocument.customXmlProperties+xml"/>
  <Override PartName="/customXml/itemProps115.xml" ContentType="application/vnd.openxmlformats-officedocument.customXmlProperties+xml"/>
  <Override PartName="/customXml/itemProps116.xml" ContentType="application/vnd.openxmlformats-officedocument.customXmlProperties+xml"/>
  <Override PartName="/customXml/itemProps117.xml" ContentType="application/vnd.openxmlformats-officedocument.customXmlProperties+xml"/>
  <Override PartName="/customXml/itemProps118.xml" ContentType="application/vnd.openxmlformats-officedocument.customXmlProperties+xml"/>
  <Override PartName="/customXml/itemProps119.xml" ContentType="application/vnd.openxmlformats-officedocument.customXmlProperties+xml"/>
  <Override PartName="/customXml/itemProps120.xml" ContentType="application/vnd.openxmlformats-officedocument.customXmlProperties+xml"/>
  <Override PartName="/customXml/itemProps121.xml" ContentType="application/vnd.openxmlformats-officedocument.customXmlProperties+xml"/>
  <Override PartName="/customXml/itemProps122.xml" ContentType="application/vnd.openxmlformats-officedocument.customXmlProperties+xml"/>
  <Override PartName="/customXml/itemProps123.xml" ContentType="application/vnd.openxmlformats-officedocument.customXmlProperties+xml"/>
  <Override PartName="/customXml/itemProps124.xml" ContentType="application/vnd.openxmlformats-officedocument.customXmlProperties+xml"/>
  <Override PartName="/customXml/itemProps125.xml" ContentType="application/vnd.openxmlformats-officedocument.customXmlProperties+xml"/>
  <Override PartName="/customXml/itemProps126.xml" ContentType="application/vnd.openxmlformats-officedocument.customXmlProperties+xml"/>
  <Override PartName="/customXml/itemProps127.xml" ContentType="application/vnd.openxmlformats-officedocument.customXmlProperties+xml"/>
  <Override PartName="/customXml/itemProps128.xml" ContentType="application/vnd.openxmlformats-officedocument.customXmlProperties+xml"/>
  <Override PartName="/customXml/itemProps129.xml" ContentType="application/vnd.openxmlformats-officedocument.customXmlProperties+xml"/>
  <Override PartName="/customXml/itemProps130.xml" ContentType="application/vnd.openxmlformats-officedocument.customXmlProperties+xml"/>
  <Override PartName="/customXml/itemProps131.xml" ContentType="application/vnd.openxmlformats-officedocument.customXmlProperties+xml"/>
  <Override PartName="/customXml/itemProps132.xml" ContentType="application/vnd.openxmlformats-officedocument.customXmlProperties+xml"/>
  <Override PartName="/customXml/itemProps133.xml" ContentType="application/vnd.openxmlformats-officedocument.customXmlProperties+xml"/>
  <Override PartName="/customXml/itemProps134.xml" ContentType="application/vnd.openxmlformats-officedocument.customXmlProperties+xml"/>
  <Override PartName="/customXml/itemProps135.xml" ContentType="application/vnd.openxmlformats-officedocument.customXmlProperties+xml"/>
  <Override PartName="/customXml/itemProps136.xml" ContentType="application/vnd.openxmlformats-officedocument.customXmlProperties+xml"/>
  <Override PartName="/customXml/itemProps137.xml" ContentType="application/vnd.openxmlformats-officedocument.customXmlProperties+xml"/>
  <Override PartName="/customXml/itemProps138.xml" ContentType="application/vnd.openxmlformats-officedocument.customXmlProperties+xml"/>
  <Override PartName="/customXml/itemProps139.xml" ContentType="application/vnd.openxmlformats-officedocument.customXmlProperties+xml"/>
  <Override PartName="/customXml/itemProps140.xml" ContentType="application/vnd.openxmlformats-officedocument.customXmlProperties+xml"/>
  <Override PartName="/customXml/itemProps141.xml" ContentType="application/vnd.openxmlformats-officedocument.customXmlProperties+xml"/>
  <Override PartName="/customXml/itemProps142.xml" ContentType="application/vnd.openxmlformats-officedocument.customXmlProperties+xml"/>
  <Override PartName="/customXml/itemProps143.xml" ContentType="application/vnd.openxmlformats-officedocument.customXmlProperties+xml"/>
  <Override PartName="/customXml/itemProps144.xml" ContentType="application/vnd.openxmlformats-officedocument.customXmlProperties+xml"/>
  <Override PartName="/customXml/itemProps145.xml" ContentType="application/vnd.openxmlformats-officedocument.customXmlProperties+xml"/>
  <Override PartName="/customXml/itemProps146.xml" ContentType="application/vnd.openxmlformats-officedocument.customXmlProperties+xml"/>
  <Override PartName="/customXml/itemProps147.xml" ContentType="application/vnd.openxmlformats-officedocument.customXmlProperties+xml"/>
  <Override PartName="/customXml/itemProps148.xml" ContentType="application/vnd.openxmlformats-officedocument.customXmlProperties+xml"/>
  <Override PartName="/customXml/itemProps149.xml" ContentType="application/vnd.openxmlformats-officedocument.customXmlProperties+xml"/>
  <Override PartName="/customXml/itemProps150.xml" ContentType="application/vnd.openxmlformats-officedocument.customXmlProperties+xml"/>
  <Override PartName="/customXml/itemProps151.xml" ContentType="application/vnd.openxmlformats-officedocument.customXmlProperties+xml"/>
  <Override PartName="/customXml/itemProps152.xml" ContentType="application/vnd.openxmlformats-officedocument.customXmlProperties+xml"/>
  <Override PartName="/customXml/itemProps153.xml" ContentType="application/vnd.openxmlformats-officedocument.customXmlProperties+xml"/>
  <Override PartName="/customXml/itemProps154.xml" ContentType="application/vnd.openxmlformats-officedocument.customXmlProperties+xml"/>
  <Override PartName="/customXml/itemProps155.xml" ContentType="application/vnd.openxmlformats-officedocument.customXmlProperties+xml"/>
  <Override PartName="/customXml/itemProps156.xml" ContentType="application/vnd.openxmlformats-officedocument.customXmlProperties+xml"/>
  <Override PartName="/customXml/itemProps157.xml" ContentType="application/vnd.openxmlformats-officedocument.customXmlProperties+xml"/>
  <Override PartName="/customXml/itemProps158.xml" ContentType="application/vnd.openxmlformats-officedocument.customXmlProperties+xml"/>
  <Override PartName="/customXml/itemProps159.xml" ContentType="application/vnd.openxmlformats-officedocument.customXmlProperties+xml"/>
  <Override PartName="/customXml/itemProps160.xml" ContentType="application/vnd.openxmlformats-officedocument.customXmlProperties+xml"/>
  <Override PartName="/customXml/itemProps161.xml" ContentType="application/vnd.openxmlformats-officedocument.customXmlProperties+xml"/>
  <Override PartName="/customXml/itemProps162.xml" ContentType="application/vnd.openxmlformats-officedocument.customXmlProperties+xml"/>
  <Override PartName="/customXml/itemProps163.xml" ContentType="application/vnd.openxmlformats-officedocument.customXmlProperties+xml"/>
  <Override PartName="/customXml/itemProps164.xml" ContentType="application/vnd.openxmlformats-officedocument.customXmlProperties+xml"/>
  <Override PartName="/customXml/itemProps165.xml" ContentType="application/vnd.openxmlformats-officedocument.customXmlProperties+xml"/>
  <Override PartName="/customXml/itemProps166.xml" ContentType="application/vnd.openxmlformats-officedocument.customXmlProperties+xml"/>
  <Override PartName="/customXml/itemProps167.xml" ContentType="application/vnd.openxmlformats-officedocument.customXmlProperties+xml"/>
  <Override PartName="/customXml/itemProps168.xml" ContentType="application/vnd.openxmlformats-officedocument.customXmlProperties+xml"/>
  <Override PartName="/customXml/itemProps169.xml" ContentType="application/vnd.openxmlformats-officedocument.customXmlProperties+xml"/>
  <Override PartName="/customXml/itemProps170.xml" ContentType="application/vnd.openxmlformats-officedocument.customXmlProperties+xml"/>
  <Override PartName="/customXml/itemProps171.xml" ContentType="application/vnd.openxmlformats-officedocument.customXmlProperties+xml"/>
  <Override PartName="/customXml/itemProps172.xml" ContentType="application/vnd.openxmlformats-officedocument.customXmlProperties+xml"/>
  <Override PartName="/customXml/itemProps173.xml" ContentType="application/vnd.openxmlformats-officedocument.customXmlProperties+xml"/>
  <Override PartName="/customXml/itemProps174.xml" ContentType="application/vnd.openxmlformats-officedocument.customXmlProperties+xml"/>
  <Override PartName="/customXml/itemProps175.xml" ContentType="application/vnd.openxmlformats-officedocument.customXmlProperties+xml"/>
  <Override PartName="/customXml/itemProps176.xml" ContentType="application/vnd.openxmlformats-officedocument.customXmlProperties+xml"/>
  <Override PartName="/customXml/itemProps177.xml" ContentType="application/vnd.openxmlformats-officedocument.customXmlProperties+xml"/>
  <Override PartName="/customXml/itemProps178.xml" ContentType="application/vnd.openxmlformats-officedocument.customXmlProperties+xml"/>
  <Override PartName="/customXml/itemProps179.xml" ContentType="application/vnd.openxmlformats-officedocument.customXmlProperties+xml"/>
  <Override PartName="/customXml/itemProps180.xml" ContentType="application/vnd.openxmlformats-officedocument.customXmlProperties+xml"/>
  <Override PartName="/customXml/itemProps181.xml" ContentType="application/vnd.openxmlformats-officedocument.customXmlProperties+xml"/>
  <Override PartName="/customXml/itemProps182.xml" ContentType="application/vnd.openxmlformats-officedocument.customXmlProperties+xml"/>
  <Override PartName="/customXml/itemProps183.xml" ContentType="application/vnd.openxmlformats-officedocument.customXmlProperties+xml"/>
  <Override PartName="/customXml/itemProps184.xml" ContentType="application/vnd.openxmlformats-officedocument.customXmlProperties+xml"/>
  <Override PartName="/customXml/itemProps185.xml" ContentType="application/vnd.openxmlformats-officedocument.customXmlProperties+xml"/>
  <Override PartName="/customXml/itemProps186.xml" ContentType="application/vnd.openxmlformats-officedocument.customXmlProperties+xml"/>
  <Override PartName="/customXml/itemProps187.xml" ContentType="application/vnd.openxmlformats-officedocument.customXmlProperties+xml"/>
  <Override PartName="/customXml/itemProps188.xml" ContentType="application/vnd.openxmlformats-officedocument.customXmlProperties+xml"/>
  <Override PartName="/customXml/itemProps189.xml" ContentType="application/vnd.openxmlformats-officedocument.customXmlProperties+xml"/>
  <Override PartName="/customXml/itemProps190.xml" ContentType="application/vnd.openxmlformats-officedocument.customXmlProperties+xml"/>
  <Override PartName="/customXml/itemProps191.xml" ContentType="application/vnd.openxmlformats-officedocument.customXmlProperties+xml"/>
  <Override PartName="/customXml/itemProps192.xml" ContentType="application/vnd.openxmlformats-officedocument.customXmlProperties+xml"/>
  <Override PartName="/customXml/itemProps193.xml" ContentType="application/vnd.openxmlformats-officedocument.customXmlProperties+xml"/>
  <Override PartName="/customXml/itemProps194.xml" ContentType="application/vnd.openxmlformats-officedocument.customXmlProperties+xml"/>
  <Override PartName="/customXml/itemProps195.xml" ContentType="application/vnd.openxmlformats-officedocument.customXmlProperties+xml"/>
  <Override PartName="/customXml/itemProps196.xml" ContentType="application/vnd.openxmlformats-officedocument.customXmlProperties+xml"/>
  <Override PartName="/customXml/itemProps197.xml" ContentType="application/vnd.openxmlformats-officedocument.customXmlProperties+xml"/>
  <Override PartName="/customXml/itemProps198.xml" ContentType="application/vnd.openxmlformats-officedocument.customXmlProperties+xml"/>
  <Override PartName="/customXml/itemProps199.xml" ContentType="application/vnd.openxmlformats-officedocument.customXmlProperties+xml"/>
  <Override PartName="/customXml/itemProps200.xml" ContentType="application/vnd.openxmlformats-officedocument.customXmlProperties+xml"/>
  <Override PartName="/customXml/itemProps201.xml" ContentType="application/vnd.openxmlformats-officedocument.customXmlProperties+xml"/>
  <Override PartName="/customXml/itemProps202.xml" ContentType="application/vnd.openxmlformats-officedocument.customXmlProperties+xml"/>
  <Override PartName="/customXml/itemProps203.xml" ContentType="application/vnd.openxmlformats-officedocument.customXmlProperties+xml"/>
  <Override PartName="/customXml/itemProps204.xml" ContentType="application/vnd.openxmlformats-officedocument.customXmlProperties+xml"/>
  <Override PartName="/customXml/itemProps205.xml" ContentType="application/vnd.openxmlformats-officedocument.customXmlProperties+xml"/>
  <Override PartName="/customXml/itemProps206.xml" ContentType="application/vnd.openxmlformats-officedocument.customXmlProperties+xml"/>
  <Override PartName="/customXml/itemProps207.xml" ContentType="application/vnd.openxmlformats-officedocument.customXmlProperties+xml"/>
  <Override PartName="/customXml/itemProps208.xml" ContentType="application/vnd.openxmlformats-officedocument.customXmlProperties+xml"/>
  <Override PartName="/customXml/itemProps209.xml" ContentType="application/vnd.openxmlformats-officedocument.customXmlProperties+xml"/>
  <Override PartName="/customXml/itemProps210.xml" ContentType="application/vnd.openxmlformats-officedocument.customXmlProperties+xml"/>
  <Override PartName="/customXml/itemProps211.xml" ContentType="application/vnd.openxmlformats-officedocument.customXmlProperties+xml"/>
  <Override PartName="/customXml/itemProps212.xml" ContentType="application/vnd.openxmlformats-officedocument.customXmlProperties+xml"/>
  <Override PartName="/customXml/itemProps213.xml" ContentType="application/vnd.openxmlformats-officedocument.customXmlProperties+xml"/>
  <Override PartName="/customXml/itemProps214.xml" ContentType="application/vnd.openxmlformats-officedocument.customXmlProperties+xml"/>
  <Override PartName="/customXml/itemProps215.xml" ContentType="application/vnd.openxmlformats-officedocument.customXmlProperties+xml"/>
  <Override PartName="/customXml/itemProps216.xml" ContentType="application/vnd.openxmlformats-officedocument.customXmlProperties+xml"/>
  <Override PartName="/customXml/itemProps217.xml" ContentType="application/vnd.openxmlformats-officedocument.customXmlProperties+xml"/>
  <Override PartName="/customXml/itemProps218.xml" ContentType="application/vnd.openxmlformats-officedocument.customXmlProperties+xml"/>
  <Override PartName="/customXml/itemProps219.xml" ContentType="application/vnd.openxmlformats-officedocument.customXmlProperties+xml"/>
  <Override PartName="/customXml/itemProps220.xml" ContentType="application/vnd.openxmlformats-officedocument.customXmlProperties+xml"/>
  <Override PartName="/customXml/itemProps221.xml" ContentType="application/vnd.openxmlformats-officedocument.customXmlProperties+xml"/>
  <Override PartName="/customXml/itemProps222.xml" ContentType="application/vnd.openxmlformats-officedocument.customXmlProperties+xml"/>
  <Override PartName="/customXml/itemProps223.xml" ContentType="application/vnd.openxmlformats-officedocument.customXmlProperties+xml"/>
  <Override PartName="/customXml/itemProps224.xml" ContentType="application/vnd.openxmlformats-officedocument.customXmlProperties+xml"/>
  <Override PartName="/customXml/itemProps225.xml" ContentType="application/vnd.openxmlformats-officedocument.customXmlProperties+xml"/>
  <Override PartName="/customXml/itemProps226.xml" ContentType="application/vnd.openxmlformats-officedocument.customXmlProperties+xml"/>
  <Override PartName="/customXml/itemProps227.xml" ContentType="application/vnd.openxmlformats-officedocument.customXmlProperties+xml"/>
  <Override PartName="/customXml/itemProps228.xml" ContentType="application/vnd.openxmlformats-officedocument.customXmlProperties+xml"/>
  <Override PartName="/customXml/itemProps229.xml" ContentType="application/vnd.openxmlformats-officedocument.customXmlProperties+xml"/>
  <Override PartName="/customXml/itemProps230.xml" ContentType="application/vnd.openxmlformats-officedocument.customXmlProperties+xml"/>
  <Override PartName="/customXml/itemProps231.xml" ContentType="application/vnd.openxmlformats-officedocument.customXmlProperties+xml"/>
  <Override PartName="/customXml/itemProps232.xml" ContentType="application/vnd.openxmlformats-officedocument.customXmlProperties+xml"/>
  <Override PartName="/customXml/itemProps233.xml" ContentType="application/vnd.openxmlformats-officedocument.customXmlProperties+xml"/>
  <Override PartName="/customXml/itemProps234.xml" ContentType="application/vnd.openxmlformats-officedocument.customXmlProperties+xml"/>
  <Override PartName="/customXml/itemProps235.xml" ContentType="application/vnd.openxmlformats-officedocument.customXmlProperties+xml"/>
  <Override PartName="/customXml/itemProps236.xml" ContentType="application/vnd.openxmlformats-officedocument.customXmlProperties+xml"/>
  <Override PartName="/customXml/itemProps237.xml" ContentType="application/vnd.openxmlformats-officedocument.customXmlProperties+xml"/>
  <Override PartName="/customXml/itemProps238.xml" ContentType="application/vnd.openxmlformats-officedocument.customXmlProperties+xml"/>
  <Override PartName="/customXml/itemProps239.xml" ContentType="application/vnd.openxmlformats-officedocument.customXmlProperties+xml"/>
  <Override PartName="/customXml/itemProps240.xml" ContentType="application/vnd.openxmlformats-officedocument.customXmlProperties+xml"/>
  <Override PartName="/customXml/itemProps241.xml" ContentType="application/vnd.openxmlformats-officedocument.customXmlProperties+xml"/>
  <Override PartName="/customXml/itemProps242.xml" ContentType="application/vnd.openxmlformats-officedocument.customXmlProperties+xml"/>
  <Override PartName="/customXml/itemProps243.xml" ContentType="application/vnd.openxmlformats-officedocument.customXmlProperties+xml"/>
  <Override PartName="/customXml/itemProps244.xml" ContentType="application/vnd.openxmlformats-officedocument.customXmlProperties+xml"/>
  <Override PartName="/customXml/itemProps245.xml" ContentType="application/vnd.openxmlformats-officedocument.customXmlProperties+xml"/>
  <Override PartName="/customXml/itemProps246.xml" ContentType="application/vnd.openxmlformats-officedocument.customXmlProperties+xml"/>
  <Override PartName="/customXml/itemProps247.xml" ContentType="application/vnd.openxmlformats-officedocument.customXmlProperties+xml"/>
  <Override PartName="/customXml/itemProps248.xml" ContentType="application/vnd.openxmlformats-officedocument.customXmlProperties+xml"/>
  <Override PartName="/customXml/itemProps249.xml" ContentType="application/vnd.openxmlformats-officedocument.customXmlProperties+xml"/>
  <Override PartName="/customXml/itemProps250.xml" ContentType="application/vnd.openxmlformats-officedocument.customXmlProperties+xml"/>
  <Override PartName="/customXml/itemProps251.xml" ContentType="application/vnd.openxmlformats-officedocument.customXmlProperties+xml"/>
  <Override PartName="/customXml/itemProps252.xml" ContentType="application/vnd.openxmlformats-officedocument.customXmlProperties+xml"/>
  <Override PartName="/customXml/itemProps253.xml" ContentType="application/vnd.openxmlformats-officedocument.customXmlProperties+xml"/>
  <Override PartName="/customXml/itemProps254.xml" ContentType="application/vnd.openxmlformats-officedocument.customXmlProperties+xml"/>
  <Override PartName="/customXml/itemProps255.xml" ContentType="application/vnd.openxmlformats-officedocument.customXmlProperties+xml"/>
  <Override PartName="/customXml/itemProps256.xml" ContentType="application/vnd.openxmlformats-officedocument.customXmlProperties+xml"/>
  <Override PartName="/customXml/itemProps257.xml" ContentType="application/vnd.openxmlformats-officedocument.customXmlProperties+xml"/>
  <Override PartName="/customXml/itemProps258.xml" ContentType="application/vnd.openxmlformats-officedocument.customXmlProperties+xml"/>
  <Override PartName="/customXml/itemProps259.xml" ContentType="application/vnd.openxmlformats-officedocument.customXmlProperties+xml"/>
  <Override PartName="/customXml/itemProps260.xml" ContentType="application/vnd.openxmlformats-officedocument.customXmlProperties+xml"/>
  <Override PartName="/customXml/itemProps261.xml" ContentType="application/vnd.openxmlformats-officedocument.customXmlProperties+xml"/>
  <Override PartName="/customXml/itemProps262.xml" ContentType="application/vnd.openxmlformats-officedocument.customXmlProperties+xml"/>
  <Override PartName="/customXml/itemProps263.xml" ContentType="application/vnd.openxmlformats-officedocument.customXmlProperties+xml"/>
  <Override PartName="/customXml/itemProps264.xml" ContentType="application/vnd.openxmlformats-officedocument.customXmlProperties+xml"/>
  <Override PartName="/customXml/itemProps265.xml" ContentType="application/vnd.openxmlformats-officedocument.customXmlProperties+xml"/>
  <Override PartName="/customXml/itemProps266.xml" ContentType="application/vnd.openxmlformats-officedocument.customXmlProperties+xml"/>
  <Override PartName="/customXml/itemProps267.xml" ContentType="application/vnd.openxmlformats-officedocument.customXmlProperties+xml"/>
  <Override PartName="/customXml/itemProps268.xml" ContentType="application/vnd.openxmlformats-officedocument.customXmlProperties+xml"/>
  <Override PartName="/customXml/itemProps269.xml" ContentType="application/vnd.openxmlformats-officedocument.customXmlProperties+xml"/>
  <Override PartName="/customXml/itemProps270.xml" ContentType="application/vnd.openxmlformats-officedocument.customXmlProperties+xml"/>
  <Override PartName="/customXml/itemProps271.xml" ContentType="application/vnd.openxmlformats-officedocument.customXmlProperties+xml"/>
  <Override PartName="/customXml/itemProps272.xml" ContentType="application/vnd.openxmlformats-officedocument.customXmlProperties+xml"/>
  <Override PartName="/customXml/itemProps273.xml" ContentType="application/vnd.openxmlformats-officedocument.customXmlProperties+xml"/>
  <Override PartName="/customXml/itemProps274.xml" ContentType="application/vnd.openxmlformats-officedocument.customXmlProperties+xml"/>
  <Override PartName="/customXml/itemProps275.xml" ContentType="application/vnd.openxmlformats-officedocument.customXmlProperties+xml"/>
  <Override PartName="/customXml/itemProps276.xml" ContentType="application/vnd.openxmlformats-officedocument.customXmlProperties+xml"/>
  <Override PartName="/customXml/itemProps277.xml" ContentType="application/vnd.openxmlformats-officedocument.customXmlProperties+xml"/>
  <Override PartName="/customXml/itemProps278.xml" ContentType="application/vnd.openxmlformats-officedocument.customXmlProperties+xml"/>
  <Override PartName="/customXml/itemProps279.xml" ContentType="application/vnd.openxmlformats-officedocument.customXmlProperties+xml"/>
  <Override PartName="/customXml/itemProps280.xml" ContentType="application/vnd.openxmlformats-officedocument.customXmlProperties+xml"/>
  <Override PartName="/customXml/itemProps281.xml" ContentType="application/vnd.openxmlformats-officedocument.customXmlProperties+xml"/>
  <Override PartName="/customXml/itemProps282.xml" ContentType="application/vnd.openxmlformats-officedocument.customXmlProperties+xml"/>
  <Override PartName="/customXml/itemProps283.xml" ContentType="application/vnd.openxmlformats-officedocument.customXmlProperties+xml"/>
  <Override PartName="/customXml/itemProps284.xml" ContentType="application/vnd.openxmlformats-officedocument.customXmlProperties+xml"/>
  <Override PartName="/customXml/itemProps285.xml" ContentType="application/vnd.openxmlformats-officedocument.customXmlProperties+xml"/>
  <Override PartName="/customXml/itemProps286.xml" ContentType="application/vnd.openxmlformats-officedocument.customXmlProperties+xml"/>
  <Override PartName="/customXml/itemProps287.xml" ContentType="application/vnd.openxmlformats-officedocument.customXmlProperties+xml"/>
  <Override PartName="/customXml/itemProps28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289"/>
  </p:sldMasterIdLst>
  <p:notesMasterIdLst>
    <p:notesMasterId r:id="rId316"/>
  </p:notesMasterIdLst>
  <p:sldIdLst>
    <p:sldId id="256" r:id="rId290"/>
    <p:sldId id="277" r:id="rId291"/>
    <p:sldId id="258" r:id="rId292"/>
    <p:sldId id="259" r:id="rId293"/>
    <p:sldId id="261" r:id="rId294"/>
    <p:sldId id="262" r:id="rId295"/>
    <p:sldId id="263" r:id="rId296"/>
    <p:sldId id="264" r:id="rId297"/>
    <p:sldId id="288" r:id="rId298"/>
    <p:sldId id="265" r:id="rId299"/>
    <p:sldId id="260" r:id="rId300"/>
    <p:sldId id="266" r:id="rId301"/>
    <p:sldId id="267" r:id="rId302"/>
    <p:sldId id="268" r:id="rId303"/>
    <p:sldId id="285" r:id="rId304"/>
    <p:sldId id="286" r:id="rId305"/>
    <p:sldId id="281" r:id="rId306"/>
    <p:sldId id="283" r:id="rId307"/>
    <p:sldId id="274" r:id="rId308"/>
    <p:sldId id="269" r:id="rId309"/>
    <p:sldId id="280" r:id="rId310"/>
    <p:sldId id="279" r:id="rId311"/>
    <p:sldId id="276" r:id="rId312"/>
    <p:sldId id="272" r:id="rId313"/>
    <p:sldId id="278" r:id="rId314"/>
    <p:sldId id="273" r:id="rId315"/>
  </p:sldIdLst>
  <p:sldSz cx="6858000" cy="9144000" type="lett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gest" id="{46A59E6A-4CC7-48B8-A6D0-3D4334C16FEC}">
          <p14:sldIdLst>
            <p14:sldId id="256"/>
            <p14:sldId id="277"/>
            <p14:sldId id="258"/>
          </p14:sldIdLst>
        </p14:section>
        <p14:section name="Processing" id="{A3E50E70-79F9-4570-8F95-0416C395AF9E}">
          <p14:sldIdLst>
            <p14:sldId id="259"/>
            <p14:sldId id="261"/>
            <p14:sldId id="262"/>
            <p14:sldId id="263"/>
            <p14:sldId id="264"/>
            <p14:sldId id="288"/>
            <p14:sldId id="265"/>
            <p14:sldId id="260"/>
            <p14:sldId id="266"/>
            <p14:sldId id="267"/>
            <p14:sldId id="268"/>
          </p14:sldIdLst>
        </p14:section>
        <p14:section name="Processing: Change variable labels" id="{7D1564D3-0FB2-4968-B9A0-B250EFC8C046}">
          <p14:sldIdLst>
            <p14:sldId id="285"/>
            <p14:sldId id="286"/>
          </p14:sldIdLst>
        </p14:section>
        <p14:section name="Processing: Arbitrary modifications via command code" id="{B8C7E041-489C-4E27-822B-F8C1D6E77FE3}">
          <p14:sldIdLst>
            <p14:sldId id="281"/>
            <p14:sldId id="283"/>
          </p14:sldIdLst>
        </p14:section>
        <p14:section name="Dashboard and Status" id="{2512138B-7334-4A55-935F-45E36DF67817}">
          <p14:sldIdLst>
            <p14:sldId id="274"/>
            <p14:sldId id="269"/>
            <p14:sldId id="280"/>
            <p14:sldId id="279"/>
          </p14:sldIdLst>
        </p14:section>
        <p14:section name="Users" id="{B1A9E459-27D5-4982-B164-75C41CCD543D}">
          <p14:sldIdLst>
            <p14:sldId id="276"/>
            <p14:sldId id="272"/>
            <p14:sldId id="278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6305" autoAdjust="0"/>
  </p:normalViewPr>
  <p:slideViewPr>
    <p:cSldViewPr snapToGrid="0">
      <p:cViewPr>
        <p:scale>
          <a:sx n="120" d="100"/>
          <a:sy n="120" d="100"/>
        </p:scale>
        <p:origin x="408" y="-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76"/>
    </p:cViewPr>
  </p:sorterViewPr>
  <p:notesViewPr>
    <p:cSldViewPr snapToGrid="0">
      <p:cViewPr varScale="1">
        <p:scale>
          <a:sx n="85" d="100"/>
          <a:sy n="85" d="100"/>
        </p:scale>
        <p:origin x="205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customXml" Target="../customXml/item117.xml"/><Relationship Id="rId299" Type="http://schemas.openxmlformats.org/officeDocument/2006/relationships/slide" Target="slides/slide10.xml"/><Relationship Id="rId21" Type="http://schemas.openxmlformats.org/officeDocument/2006/relationships/customXml" Target="../customXml/item21.xml"/><Relationship Id="rId63" Type="http://schemas.openxmlformats.org/officeDocument/2006/relationships/customXml" Target="../customXml/item63.xml"/><Relationship Id="rId159" Type="http://schemas.openxmlformats.org/officeDocument/2006/relationships/customXml" Target="../customXml/item159.xml"/><Relationship Id="rId170" Type="http://schemas.openxmlformats.org/officeDocument/2006/relationships/customXml" Target="../customXml/item170.xml"/><Relationship Id="rId226" Type="http://schemas.openxmlformats.org/officeDocument/2006/relationships/customXml" Target="../customXml/item226.xml"/><Relationship Id="rId268" Type="http://schemas.openxmlformats.org/officeDocument/2006/relationships/customXml" Target="../customXml/item268.xml"/><Relationship Id="rId32" Type="http://schemas.openxmlformats.org/officeDocument/2006/relationships/customXml" Target="../customXml/item32.xml"/><Relationship Id="rId74" Type="http://schemas.openxmlformats.org/officeDocument/2006/relationships/customXml" Target="../customXml/item74.xml"/><Relationship Id="rId128" Type="http://schemas.openxmlformats.org/officeDocument/2006/relationships/customXml" Target="../customXml/item128.xml"/><Relationship Id="rId5" Type="http://schemas.openxmlformats.org/officeDocument/2006/relationships/customXml" Target="../customXml/item5.xml"/><Relationship Id="rId181" Type="http://schemas.openxmlformats.org/officeDocument/2006/relationships/customXml" Target="../customXml/item181.xml"/><Relationship Id="rId237" Type="http://schemas.openxmlformats.org/officeDocument/2006/relationships/customXml" Target="../customXml/item237.xml"/><Relationship Id="rId279" Type="http://schemas.openxmlformats.org/officeDocument/2006/relationships/customXml" Target="../customXml/item279.xml"/><Relationship Id="rId43" Type="http://schemas.openxmlformats.org/officeDocument/2006/relationships/customXml" Target="../customXml/item43.xml"/><Relationship Id="rId139" Type="http://schemas.openxmlformats.org/officeDocument/2006/relationships/customXml" Target="../customXml/item139.xml"/><Relationship Id="rId290" Type="http://schemas.openxmlformats.org/officeDocument/2006/relationships/slide" Target="slides/slide1.xml"/><Relationship Id="rId304" Type="http://schemas.openxmlformats.org/officeDocument/2006/relationships/slide" Target="slides/slide15.xml"/><Relationship Id="rId85" Type="http://schemas.openxmlformats.org/officeDocument/2006/relationships/customXml" Target="../customXml/item85.xml"/><Relationship Id="rId150" Type="http://schemas.openxmlformats.org/officeDocument/2006/relationships/customXml" Target="../customXml/item150.xml"/><Relationship Id="rId192" Type="http://schemas.openxmlformats.org/officeDocument/2006/relationships/customXml" Target="../customXml/item192.xml"/><Relationship Id="rId206" Type="http://schemas.openxmlformats.org/officeDocument/2006/relationships/customXml" Target="../customXml/item206.xml"/><Relationship Id="rId248" Type="http://schemas.openxmlformats.org/officeDocument/2006/relationships/customXml" Target="../customXml/item248.xml"/><Relationship Id="rId12" Type="http://schemas.openxmlformats.org/officeDocument/2006/relationships/customXml" Target="../customXml/item12.xml"/><Relationship Id="rId108" Type="http://schemas.openxmlformats.org/officeDocument/2006/relationships/customXml" Target="../customXml/item108.xml"/><Relationship Id="rId315" Type="http://schemas.openxmlformats.org/officeDocument/2006/relationships/slide" Target="slides/slide26.xml"/><Relationship Id="rId54" Type="http://schemas.openxmlformats.org/officeDocument/2006/relationships/customXml" Target="../customXml/item54.xml"/><Relationship Id="rId96" Type="http://schemas.openxmlformats.org/officeDocument/2006/relationships/customXml" Target="../customXml/item96.xml"/><Relationship Id="rId161" Type="http://schemas.openxmlformats.org/officeDocument/2006/relationships/customXml" Target="../customXml/item161.xml"/><Relationship Id="rId217" Type="http://schemas.openxmlformats.org/officeDocument/2006/relationships/customXml" Target="../customXml/item217.xml"/><Relationship Id="rId259" Type="http://schemas.openxmlformats.org/officeDocument/2006/relationships/customXml" Target="../customXml/item259.xml"/><Relationship Id="rId23" Type="http://schemas.openxmlformats.org/officeDocument/2006/relationships/customXml" Target="../customXml/item23.xml"/><Relationship Id="rId119" Type="http://schemas.openxmlformats.org/officeDocument/2006/relationships/customXml" Target="../customXml/item119.xml"/><Relationship Id="rId270" Type="http://schemas.openxmlformats.org/officeDocument/2006/relationships/customXml" Target="../customXml/item270.xml"/><Relationship Id="rId65" Type="http://schemas.openxmlformats.org/officeDocument/2006/relationships/customXml" Target="../customXml/item65.xml"/><Relationship Id="rId130" Type="http://schemas.openxmlformats.org/officeDocument/2006/relationships/customXml" Target="../customXml/item130.xml"/><Relationship Id="rId172" Type="http://schemas.openxmlformats.org/officeDocument/2006/relationships/customXml" Target="../customXml/item172.xml"/><Relationship Id="rId228" Type="http://schemas.openxmlformats.org/officeDocument/2006/relationships/customXml" Target="../customXml/item228.xml"/><Relationship Id="rId13" Type="http://schemas.openxmlformats.org/officeDocument/2006/relationships/customXml" Target="../customXml/item13.xml"/><Relationship Id="rId109" Type="http://schemas.openxmlformats.org/officeDocument/2006/relationships/customXml" Target="../customXml/item109.xml"/><Relationship Id="rId260" Type="http://schemas.openxmlformats.org/officeDocument/2006/relationships/customXml" Target="../customXml/item260.xml"/><Relationship Id="rId281" Type="http://schemas.openxmlformats.org/officeDocument/2006/relationships/customXml" Target="../customXml/item281.xml"/><Relationship Id="rId316" Type="http://schemas.openxmlformats.org/officeDocument/2006/relationships/notesMaster" Target="notesMasters/notesMaster1.xml"/><Relationship Id="rId34" Type="http://schemas.openxmlformats.org/officeDocument/2006/relationships/customXml" Target="../customXml/item34.xml"/><Relationship Id="rId55" Type="http://schemas.openxmlformats.org/officeDocument/2006/relationships/customXml" Target="../customXml/item55.xml"/><Relationship Id="rId76" Type="http://schemas.openxmlformats.org/officeDocument/2006/relationships/customXml" Target="../customXml/item76.xml"/><Relationship Id="rId97" Type="http://schemas.openxmlformats.org/officeDocument/2006/relationships/customXml" Target="../customXml/item97.xml"/><Relationship Id="rId120" Type="http://schemas.openxmlformats.org/officeDocument/2006/relationships/customXml" Target="../customXml/item120.xml"/><Relationship Id="rId141" Type="http://schemas.openxmlformats.org/officeDocument/2006/relationships/customXml" Target="../customXml/item141.xml"/><Relationship Id="rId7" Type="http://schemas.openxmlformats.org/officeDocument/2006/relationships/customXml" Target="../customXml/item7.xml"/><Relationship Id="rId162" Type="http://schemas.openxmlformats.org/officeDocument/2006/relationships/customXml" Target="../customXml/item162.xml"/><Relationship Id="rId183" Type="http://schemas.openxmlformats.org/officeDocument/2006/relationships/customXml" Target="../customXml/item183.xml"/><Relationship Id="rId218" Type="http://schemas.openxmlformats.org/officeDocument/2006/relationships/customXml" Target="../customXml/item218.xml"/><Relationship Id="rId239" Type="http://schemas.openxmlformats.org/officeDocument/2006/relationships/customXml" Target="../customXml/item239.xml"/><Relationship Id="rId250" Type="http://schemas.openxmlformats.org/officeDocument/2006/relationships/customXml" Target="../customXml/item250.xml"/><Relationship Id="rId271" Type="http://schemas.openxmlformats.org/officeDocument/2006/relationships/customXml" Target="../customXml/item271.xml"/><Relationship Id="rId292" Type="http://schemas.openxmlformats.org/officeDocument/2006/relationships/slide" Target="slides/slide3.xml"/><Relationship Id="rId306" Type="http://schemas.openxmlformats.org/officeDocument/2006/relationships/slide" Target="slides/slide17.xml"/><Relationship Id="rId24" Type="http://schemas.openxmlformats.org/officeDocument/2006/relationships/customXml" Target="../customXml/item24.xml"/><Relationship Id="rId45" Type="http://schemas.openxmlformats.org/officeDocument/2006/relationships/customXml" Target="../customXml/item45.xml"/><Relationship Id="rId66" Type="http://schemas.openxmlformats.org/officeDocument/2006/relationships/customXml" Target="../customXml/item66.xml"/><Relationship Id="rId87" Type="http://schemas.openxmlformats.org/officeDocument/2006/relationships/customXml" Target="../customXml/item87.xml"/><Relationship Id="rId110" Type="http://schemas.openxmlformats.org/officeDocument/2006/relationships/customXml" Target="../customXml/item110.xml"/><Relationship Id="rId131" Type="http://schemas.openxmlformats.org/officeDocument/2006/relationships/customXml" Target="../customXml/item131.xml"/><Relationship Id="rId152" Type="http://schemas.openxmlformats.org/officeDocument/2006/relationships/customXml" Target="../customXml/item152.xml"/><Relationship Id="rId173" Type="http://schemas.openxmlformats.org/officeDocument/2006/relationships/customXml" Target="../customXml/item173.xml"/><Relationship Id="rId194" Type="http://schemas.openxmlformats.org/officeDocument/2006/relationships/customXml" Target="../customXml/item194.xml"/><Relationship Id="rId208" Type="http://schemas.openxmlformats.org/officeDocument/2006/relationships/customXml" Target="../customXml/item208.xml"/><Relationship Id="rId229" Type="http://schemas.openxmlformats.org/officeDocument/2006/relationships/customXml" Target="../customXml/item229.xml"/><Relationship Id="rId240" Type="http://schemas.openxmlformats.org/officeDocument/2006/relationships/customXml" Target="../customXml/item240.xml"/><Relationship Id="rId261" Type="http://schemas.openxmlformats.org/officeDocument/2006/relationships/customXml" Target="../customXml/item261.xml"/><Relationship Id="rId14" Type="http://schemas.openxmlformats.org/officeDocument/2006/relationships/customXml" Target="../customXml/item14.xml"/><Relationship Id="rId35" Type="http://schemas.openxmlformats.org/officeDocument/2006/relationships/customXml" Target="../customXml/item35.xml"/><Relationship Id="rId56" Type="http://schemas.openxmlformats.org/officeDocument/2006/relationships/customXml" Target="../customXml/item56.xml"/><Relationship Id="rId77" Type="http://schemas.openxmlformats.org/officeDocument/2006/relationships/customXml" Target="../customXml/item77.xml"/><Relationship Id="rId100" Type="http://schemas.openxmlformats.org/officeDocument/2006/relationships/customXml" Target="../customXml/item100.xml"/><Relationship Id="rId282" Type="http://schemas.openxmlformats.org/officeDocument/2006/relationships/customXml" Target="../customXml/item282.xml"/><Relationship Id="rId317" Type="http://schemas.openxmlformats.org/officeDocument/2006/relationships/presProps" Target="presProps.xml"/><Relationship Id="rId8" Type="http://schemas.openxmlformats.org/officeDocument/2006/relationships/customXml" Target="../customXml/item8.xml"/><Relationship Id="rId98" Type="http://schemas.openxmlformats.org/officeDocument/2006/relationships/customXml" Target="../customXml/item98.xml"/><Relationship Id="rId121" Type="http://schemas.openxmlformats.org/officeDocument/2006/relationships/customXml" Target="../customXml/item121.xml"/><Relationship Id="rId142" Type="http://schemas.openxmlformats.org/officeDocument/2006/relationships/customXml" Target="../customXml/item142.xml"/><Relationship Id="rId163" Type="http://schemas.openxmlformats.org/officeDocument/2006/relationships/customXml" Target="../customXml/item163.xml"/><Relationship Id="rId184" Type="http://schemas.openxmlformats.org/officeDocument/2006/relationships/customXml" Target="../customXml/item184.xml"/><Relationship Id="rId219" Type="http://schemas.openxmlformats.org/officeDocument/2006/relationships/customXml" Target="../customXml/item219.xml"/><Relationship Id="rId230" Type="http://schemas.openxmlformats.org/officeDocument/2006/relationships/customXml" Target="../customXml/item230.xml"/><Relationship Id="rId251" Type="http://schemas.openxmlformats.org/officeDocument/2006/relationships/customXml" Target="../customXml/item251.xml"/><Relationship Id="rId25" Type="http://schemas.openxmlformats.org/officeDocument/2006/relationships/customXml" Target="../customXml/item25.xml"/><Relationship Id="rId46" Type="http://schemas.openxmlformats.org/officeDocument/2006/relationships/customXml" Target="../customXml/item46.xml"/><Relationship Id="rId67" Type="http://schemas.openxmlformats.org/officeDocument/2006/relationships/customXml" Target="../customXml/item67.xml"/><Relationship Id="rId272" Type="http://schemas.openxmlformats.org/officeDocument/2006/relationships/customXml" Target="../customXml/item272.xml"/><Relationship Id="rId293" Type="http://schemas.openxmlformats.org/officeDocument/2006/relationships/slide" Target="slides/slide4.xml"/><Relationship Id="rId307" Type="http://schemas.openxmlformats.org/officeDocument/2006/relationships/slide" Target="slides/slide18.xml"/><Relationship Id="rId88" Type="http://schemas.openxmlformats.org/officeDocument/2006/relationships/customXml" Target="../customXml/item88.xml"/><Relationship Id="rId111" Type="http://schemas.openxmlformats.org/officeDocument/2006/relationships/customXml" Target="../customXml/item111.xml"/><Relationship Id="rId132" Type="http://schemas.openxmlformats.org/officeDocument/2006/relationships/customXml" Target="../customXml/item132.xml"/><Relationship Id="rId153" Type="http://schemas.openxmlformats.org/officeDocument/2006/relationships/customXml" Target="../customXml/item153.xml"/><Relationship Id="rId174" Type="http://schemas.openxmlformats.org/officeDocument/2006/relationships/customXml" Target="../customXml/item174.xml"/><Relationship Id="rId195" Type="http://schemas.openxmlformats.org/officeDocument/2006/relationships/customXml" Target="../customXml/item195.xml"/><Relationship Id="rId209" Type="http://schemas.openxmlformats.org/officeDocument/2006/relationships/customXml" Target="../customXml/item209.xml"/><Relationship Id="rId220" Type="http://schemas.openxmlformats.org/officeDocument/2006/relationships/customXml" Target="../customXml/item220.xml"/><Relationship Id="rId241" Type="http://schemas.openxmlformats.org/officeDocument/2006/relationships/customXml" Target="../customXml/item241.xml"/><Relationship Id="rId15" Type="http://schemas.openxmlformats.org/officeDocument/2006/relationships/customXml" Target="../customXml/item15.xml"/><Relationship Id="rId36" Type="http://schemas.openxmlformats.org/officeDocument/2006/relationships/customXml" Target="../customXml/item36.xml"/><Relationship Id="rId57" Type="http://schemas.openxmlformats.org/officeDocument/2006/relationships/customXml" Target="../customXml/item57.xml"/><Relationship Id="rId262" Type="http://schemas.openxmlformats.org/officeDocument/2006/relationships/customXml" Target="../customXml/item262.xml"/><Relationship Id="rId283" Type="http://schemas.openxmlformats.org/officeDocument/2006/relationships/customXml" Target="../customXml/item283.xml"/><Relationship Id="rId318" Type="http://schemas.openxmlformats.org/officeDocument/2006/relationships/viewProps" Target="viewProps.xml"/><Relationship Id="rId78" Type="http://schemas.openxmlformats.org/officeDocument/2006/relationships/customXml" Target="../customXml/item78.xml"/><Relationship Id="rId99" Type="http://schemas.openxmlformats.org/officeDocument/2006/relationships/customXml" Target="../customXml/item99.xml"/><Relationship Id="rId101" Type="http://schemas.openxmlformats.org/officeDocument/2006/relationships/customXml" Target="../customXml/item101.xml"/><Relationship Id="rId122" Type="http://schemas.openxmlformats.org/officeDocument/2006/relationships/customXml" Target="../customXml/item122.xml"/><Relationship Id="rId143" Type="http://schemas.openxmlformats.org/officeDocument/2006/relationships/customXml" Target="../customXml/item143.xml"/><Relationship Id="rId164" Type="http://schemas.openxmlformats.org/officeDocument/2006/relationships/customXml" Target="../customXml/item164.xml"/><Relationship Id="rId185" Type="http://schemas.openxmlformats.org/officeDocument/2006/relationships/customXml" Target="../customXml/item185.xml"/><Relationship Id="rId9" Type="http://schemas.openxmlformats.org/officeDocument/2006/relationships/customXml" Target="../customXml/item9.xml"/><Relationship Id="rId210" Type="http://schemas.openxmlformats.org/officeDocument/2006/relationships/customXml" Target="../customXml/item210.xml"/><Relationship Id="rId26" Type="http://schemas.openxmlformats.org/officeDocument/2006/relationships/customXml" Target="../customXml/item26.xml"/><Relationship Id="rId231" Type="http://schemas.openxmlformats.org/officeDocument/2006/relationships/customXml" Target="../customXml/item231.xml"/><Relationship Id="rId252" Type="http://schemas.openxmlformats.org/officeDocument/2006/relationships/customXml" Target="../customXml/item252.xml"/><Relationship Id="rId273" Type="http://schemas.openxmlformats.org/officeDocument/2006/relationships/customXml" Target="../customXml/item273.xml"/><Relationship Id="rId294" Type="http://schemas.openxmlformats.org/officeDocument/2006/relationships/slide" Target="slides/slide5.xml"/><Relationship Id="rId308" Type="http://schemas.openxmlformats.org/officeDocument/2006/relationships/slide" Target="slides/slide19.xml"/><Relationship Id="rId47" Type="http://schemas.openxmlformats.org/officeDocument/2006/relationships/customXml" Target="../customXml/item47.xml"/><Relationship Id="rId68" Type="http://schemas.openxmlformats.org/officeDocument/2006/relationships/customXml" Target="../customXml/item68.xml"/><Relationship Id="rId89" Type="http://schemas.openxmlformats.org/officeDocument/2006/relationships/customXml" Target="../customXml/item89.xml"/><Relationship Id="rId112" Type="http://schemas.openxmlformats.org/officeDocument/2006/relationships/customXml" Target="../customXml/item112.xml"/><Relationship Id="rId133" Type="http://schemas.openxmlformats.org/officeDocument/2006/relationships/customXml" Target="../customXml/item133.xml"/><Relationship Id="rId154" Type="http://schemas.openxmlformats.org/officeDocument/2006/relationships/customXml" Target="../customXml/item154.xml"/><Relationship Id="rId175" Type="http://schemas.openxmlformats.org/officeDocument/2006/relationships/customXml" Target="../customXml/item175.xml"/><Relationship Id="rId196" Type="http://schemas.openxmlformats.org/officeDocument/2006/relationships/customXml" Target="../customXml/item196.xml"/><Relationship Id="rId200" Type="http://schemas.openxmlformats.org/officeDocument/2006/relationships/customXml" Target="../customXml/item200.xml"/><Relationship Id="rId16" Type="http://schemas.openxmlformats.org/officeDocument/2006/relationships/customXml" Target="../customXml/item16.xml"/><Relationship Id="rId221" Type="http://schemas.openxmlformats.org/officeDocument/2006/relationships/customXml" Target="../customXml/item221.xml"/><Relationship Id="rId242" Type="http://schemas.openxmlformats.org/officeDocument/2006/relationships/customXml" Target="../customXml/item242.xml"/><Relationship Id="rId263" Type="http://schemas.openxmlformats.org/officeDocument/2006/relationships/customXml" Target="../customXml/item263.xml"/><Relationship Id="rId284" Type="http://schemas.openxmlformats.org/officeDocument/2006/relationships/customXml" Target="../customXml/item284.xml"/><Relationship Id="rId319" Type="http://schemas.openxmlformats.org/officeDocument/2006/relationships/theme" Target="theme/theme1.xml"/><Relationship Id="rId37" Type="http://schemas.openxmlformats.org/officeDocument/2006/relationships/customXml" Target="../customXml/item37.xml"/><Relationship Id="rId58" Type="http://schemas.openxmlformats.org/officeDocument/2006/relationships/customXml" Target="../customXml/item58.xml"/><Relationship Id="rId79" Type="http://schemas.openxmlformats.org/officeDocument/2006/relationships/customXml" Target="../customXml/item79.xml"/><Relationship Id="rId102" Type="http://schemas.openxmlformats.org/officeDocument/2006/relationships/customXml" Target="../customXml/item102.xml"/><Relationship Id="rId123" Type="http://schemas.openxmlformats.org/officeDocument/2006/relationships/customXml" Target="../customXml/item123.xml"/><Relationship Id="rId144" Type="http://schemas.openxmlformats.org/officeDocument/2006/relationships/customXml" Target="../customXml/item144.xml"/><Relationship Id="rId90" Type="http://schemas.openxmlformats.org/officeDocument/2006/relationships/customXml" Target="../customXml/item90.xml"/><Relationship Id="rId165" Type="http://schemas.openxmlformats.org/officeDocument/2006/relationships/customXml" Target="../customXml/item165.xml"/><Relationship Id="rId186" Type="http://schemas.openxmlformats.org/officeDocument/2006/relationships/customXml" Target="../customXml/item186.xml"/><Relationship Id="rId211" Type="http://schemas.openxmlformats.org/officeDocument/2006/relationships/customXml" Target="../customXml/item211.xml"/><Relationship Id="rId232" Type="http://schemas.openxmlformats.org/officeDocument/2006/relationships/customXml" Target="../customXml/item232.xml"/><Relationship Id="rId253" Type="http://schemas.openxmlformats.org/officeDocument/2006/relationships/customXml" Target="../customXml/item253.xml"/><Relationship Id="rId274" Type="http://schemas.openxmlformats.org/officeDocument/2006/relationships/customXml" Target="../customXml/item274.xml"/><Relationship Id="rId295" Type="http://schemas.openxmlformats.org/officeDocument/2006/relationships/slide" Target="slides/slide6.xml"/><Relationship Id="rId309" Type="http://schemas.openxmlformats.org/officeDocument/2006/relationships/slide" Target="slides/slide20.xml"/><Relationship Id="rId27" Type="http://schemas.openxmlformats.org/officeDocument/2006/relationships/customXml" Target="../customXml/item27.xml"/><Relationship Id="rId48" Type="http://schemas.openxmlformats.org/officeDocument/2006/relationships/customXml" Target="../customXml/item48.xml"/><Relationship Id="rId69" Type="http://schemas.openxmlformats.org/officeDocument/2006/relationships/customXml" Target="../customXml/item69.xml"/><Relationship Id="rId113" Type="http://schemas.openxmlformats.org/officeDocument/2006/relationships/customXml" Target="../customXml/item113.xml"/><Relationship Id="rId134" Type="http://schemas.openxmlformats.org/officeDocument/2006/relationships/customXml" Target="../customXml/item134.xml"/><Relationship Id="rId320" Type="http://schemas.openxmlformats.org/officeDocument/2006/relationships/tableStyles" Target="tableStyles.xml"/><Relationship Id="rId80" Type="http://schemas.openxmlformats.org/officeDocument/2006/relationships/customXml" Target="../customXml/item80.xml"/><Relationship Id="rId155" Type="http://schemas.openxmlformats.org/officeDocument/2006/relationships/customXml" Target="../customXml/item155.xml"/><Relationship Id="rId176" Type="http://schemas.openxmlformats.org/officeDocument/2006/relationships/customXml" Target="../customXml/item176.xml"/><Relationship Id="rId197" Type="http://schemas.openxmlformats.org/officeDocument/2006/relationships/customXml" Target="../customXml/item197.xml"/><Relationship Id="rId201" Type="http://schemas.openxmlformats.org/officeDocument/2006/relationships/customXml" Target="../customXml/item201.xml"/><Relationship Id="rId222" Type="http://schemas.openxmlformats.org/officeDocument/2006/relationships/customXml" Target="../customXml/item222.xml"/><Relationship Id="rId243" Type="http://schemas.openxmlformats.org/officeDocument/2006/relationships/customXml" Target="../customXml/item243.xml"/><Relationship Id="rId264" Type="http://schemas.openxmlformats.org/officeDocument/2006/relationships/customXml" Target="../customXml/item264.xml"/><Relationship Id="rId285" Type="http://schemas.openxmlformats.org/officeDocument/2006/relationships/customXml" Target="../customXml/item285.xml"/><Relationship Id="rId17" Type="http://schemas.openxmlformats.org/officeDocument/2006/relationships/customXml" Target="../customXml/item17.xml"/><Relationship Id="rId38" Type="http://schemas.openxmlformats.org/officeDocument/2006/relationships/customXml" Target="../customXml/item38.xml"/><Relationship Id="rId59" Type="http://schemas.openxmlformats.org/officeDocument/2006/relationships/customXml" Target="../customXml/item59.xml"/><Relationship Id="rId103" Type="http://schemas.openxmlformats.org/officeDocument/2006/relationships/customXml" Target="../customXml/item103.xml"/><Relationship Id="rId124" Type="http://schemas.openxmlformats.org/officeDocument/2006/relationships/customXml" Target="../customXml/item124.xml"/><Relationship Id="rId310" Type="http://schemas.openxmlformats.org/officeDocument/2006/relationships/slide" Target="slides/slide21.xml"/><Relationship Id="rId70" Type="http://schemas.openxmlformats.org/officeDocument/2006/relationships/customXml" Target="../customXml/item70.xml"/><Relationship Id="rId91" Type="http://schemas.openxmlformats.org/officeDocument/2006/relationships/customXml" Target="../customXml/item91.xml"/><Relationship Id="rId145" Type="http://schemas.openxmlformats.org/officeDocument/2006/relationships/customXml" Target="../customXml/item145.xml"/><Relationship Id="rId166" Type="http://schemas.openxmlformats.org/officeDocument/2006/relationships/customXml" Target="../customXml/item166.xml"/><Relationship Id="rId187" Type="http://schemas.openxmlformats.org/officeDocument/2006/relationships/customXml" Target="../customXml/item187.xml"/><Relationship Id="rId1" Type="http://schemas.openxmlformats.org/officeDocument/2006/relationships/customXml" Target="../customXml/item1.xml"/><Relationship Id="rId212" Type="http://schemas.openxmlformats.org/officeDocument/2006/relationships/customXml" Target="../customXml/item212.xml"/><Relationship Id="rId233" Type="http://schemas.openxmlformats.org/officeDocument/2006/relationships/customXml" Target="../customXml/item233.xml"/><Relationship Id="rId254" Type="http://schemas.openxmlformats.org/officeDocument/2006/relationships/customXml" Target="../customXml/item254.xml"/><Relationship Id="rId28" Type="http://schemas.openxmlformats.org/officeDocument/2006/relationships/customXml" Target="../customXml/item28.xml"/><Relationship Id="rId49" Type="http://schemas.openxmlformats.org/officeDocument/2006/relationships/customXml" Target="../customXml/item49.xml"/><Relationship Id="rId114" Type="http://schemas.openxmlformats.org/officeDocument/2006/relationships/customXml" Target="../customXml/item114.xml"/><Relationship Id="rId275" Type="http://schemas.openxmlformats.org/officeDocument/2006/relationships/customXml" Target="../customXml/item275.xml"/><Relationship Id="rId296" Type="http://schemas.openxmlformats.org/officeDocument/2006/relationships/slide" Target="slides/slide7.xml"/><Relationship Id="rId300" Type="http://schemas.openxmlformats.org/officeDocument/2006/relationships/slide" Target="slides/slide11.xml"/><Relationship Id="rId60" Type="http://schemas.openxmlformats.org/officeDocument/2006/relationships/customXml" Target="../customXml/item60.xml"/><Relationship Id="rId81" Type="http://schemas.openxmlformats.org/officeDocument/2006/relationships/customXml" Target="../customXml/item81.xml"/><Relationship Id="rId135" Type="http://schemas.openxmlformats.org/officeDocument/2006/relationships/customXml" Target="../customXml/item135.xml"/><Relationship Id="rId156" Type="http://schemas.openxmlformats.org/officeDocument/2006/relationships/customXml" Target="../customXml/item156.xml"/><Relationship Id="rId177" Type="http://schemas.openxmlformats.org/officeDocument/2006/relationships/customXml" Target="../customXml/item177.xml"/><Relationship Id="rId198" Type="http://schemas.openxmlformats.org/officeDocument/2006/relationships/customXml" Target="../customXml/item198.xml"/><Relationship Id="rId202" Type="http://schemas.openxmlformats.org/officeDocument/2006/relationships/customXml" Target="../customXml/item202.xml"/><Relationship Id="rId223" Type="http://schemas.openxmlformats.org/officeDocument/2006/relationships/customXml" Target="../customXml/item223.xml"/><Relationship Id="rId244" Type="http://schemas.openxmlformats.org/officeDocument/2006/relationships/customXml" Target="../customXml/item244.xml"/><Relationship Id="rId18" Type="http://schemas.openxmlformats.org/officeDocument/2006/relationships/customXml" Target="../customXml/item18.xml"/><Relationship Id="rId39" Type="http://schemas.openxmlformats.org/officeDocument/2006/relationships/customXml" Target="../customXml/item39.xml"/><Relationship Id="rId265" Type="http://schemas.openxmlformats.org/officeDocument/2006/relationships/customXml" Target="../customXml/item265.xml"/><Relationship Id="rId286" Type="http://schemas.openxmlformats.org/officeDocument/2006/relationships/customXml" Target="../customXml/item286.xml"/><Relationship Id="rId50" Type="http://schemas.openxmlformats.org/officeDocument/2006/relationships/customXml" Target="../customXml/item50.xml"/><Relationship Id="rId104" Type="http://schemas.openxmlformats.org/officeDocument/2006/relationships/customXml" Target="../customXml/item104.xml"/><Relationship Id="rId125" Type="http://schemas.openxmlformats.org/officeDocument/2006/relationships/customXml" Target="../customXml/item125.xml"/><Relationship Id="rId146" Type="http://schemas.openxmlformats.org/officeDocument/2006/relationships/customXml" Target="../customXml/item146.xml"/><Relationship Id="rId167" Type="http://schemas.openxmlformats.org/officeDocument/2006/relationships/customXml" Target="../customXml/item167.xml"/><Relationship Id="rId188" Type="http://schemas.openxmlformats.org/officeDocument/2006/relationships/customXml" Target="../customXml/item188.xml"/><Relationship Id="rId311" Type="http://schemas.openxmlformats.org/officeDocument/2006/relationships/slide" Target="slides/slide22.xml"/><Relationship Id="rId71" Type="http://schemas.openxmlformats.org/officeDocument/2006/relationships/customXml" Target="../customXml/item71.xml"/><Relationship Id="rId92" Type="http://schemas.openxmlformats.org/officeDocument/2006/relationships/customXml" Target="../customXml/item92.xml"/><Relationship Id="rId213" Type="http://schemas.openxmlformats.org/officeDocument/2006/relationships/customXml" Target="../customXml/item213.xml"/><Relationship Id="rId234" Type="http://schemas.openxmlformats.org/officeDocument/2006/relationships/customXml" Target="../customXml/item234.xml"/><Relationship Id="rId2" Type="http://schemas.openxmlformats.org/officeDocument/2006/relationships/customXml" Target="../customXml/item2.xml"/><Relationship Id="rId29" Type="http://schemas.openxmlformats.org/officeDocument/2006/relationships/customXml" Target="../customXml/item29.xml"/><Relationship Id="rId255" Type="http://schemas.openxmlformats.org/officeDocument/2006/relationships/customXml" Target="../customXml/item255.xml"/><Relationship Id="rId276" Type="http://schemas.openxmlformats.org/officeDocument/2006/relationships/customXml" Target="../customXml/item276.xml"/><Relationship Id="rId297" Type="http://schemas.openxmlformats.org/officeDocument/2006/relationships/slide" Target="slides/slide8.xml"/><Relationship Id="rId40" Type="http://schemas.openxmlformats.org/officeDocument/2006/relationships/customXml" Target="../customXml/item40.xml"/><Relationship Id="rId115" Type="http://schemas.openxmlformats.org/officeDocument/2006/relationships/customXml" Target="../customXml/item115.xml"/><Relationship Id="rId136" Type="http://schemas.openxmlformats.org/officeDocument/2006/relationships/customXml" Target="../customXml/item136.xml"/><Relationship Id="rId157" Type="http://schemas.openxmlformats.org/officeDocument/2006/relationships/customXml" Target="../customXml/item157.xml"/><Relationship Id="rId178" Type="http://schemas.openxmlformats.org/officeDocument/2006/relationships/customXml" Target="../customXml/item178.xml"/><Relationship Id="rId301" Type="http://schemas.openxmlformats.org/officeDocument/2006/relationships/slide" Target="slides/slide12.xml"/><Relationship Id="rId61" Type="http://schemas.openxmlformats.org/officeDocument/2006/relationships/customXml" Target="../customXml/item61.xml"/><Relationship Id="rId82" Type="http://schemas.openxmlformats.org/officeDocument/2006/relationships/customXml" Target="../customXml/item82.xml"/><Relationship Id="rId199" Type="http://schemas.openxmlformats.org/officeDocument/2006/relationships/customXml" Target="../customXml/item199.xml"/><Relationship Id="rId203" Type="http://schemas.openxmlformats.org/officeDocument/2006/relationships/customXml" Target="../customXml/item203.xml"/><Relationship Id="rId19" Type="http://schemas.openxmlformats.org/officeDocument/2006/relationships/customXml" Target="../customXml/item19.xml"/><Relationship Id="rId224" Type="http://schemas.openxmlformats.org/officeDocument/2006/relationships/customXml" Target="../customXml/item224.xml"/><Relationship Id="rId245" Type="http://schemas.openxmlformats.org/officeDocument/2006/relationships/customXml" Target="../customXml/item245.xml"/><Relationship Id="rId266" Type="http://schemas.openxmlformats.org/officeDocument/2006/relationships/customXml" Target="../customXml/item266.xml"/><Relationship Id="rId287" Type="http://schemas.openxmlformats.org/officeDocument/2006/relationships/customXml" Target="../customXml/item287.xml"/><Relationship Id="rId30" Type="http://schemas.openxmlformats.org/officeDocument/2006/relationships/customXml" Target="../customXml/item30.xml"/><Relationship Id="rId105" Type="http://schemas.openxmlformats.org/officeDocument/2006/relationships/customXml" Target="../customXml/item105.xml"/><Relationship Id="rId126" Type="http://schemas.openxmlformats.org/officeDocument/2006/relationships/customXml" Target="../customXml/item126.xml"/><Relationship Id="rId147" Type="http://schemas.openxmlformats.org/officeDocument/2006/relationships/customXml" Target="../customXml/item147.xml"/><Relationship Id="rId168" Type="http://schemas.openxmlformats.org/officeDocument/2006/relationships/customXml" Target="../customXml/item168.xml"/><Relationship Id="rId312" Type="http://schemas.openxmlformats.org/officeDocument/2006/relationships/slide" Target="slides/slide23.xml"/><Relationship Id="rId51" Type="http://schemas.openxmlformats.org/officeDocument/2006/relationships/customXml" Target="../customXml/item51.xml"/><Relationship Id="rId72" Type="http://schemas.openxmlformats.org/officeDocument/2006/relationships/customXml" Target="../customXml/item72.xml"/><Relationship Id="rId93" Type="http://schemas.openxmlformats.org/officeDocument/2006/relationships/customXml" Target="../customXml/item93.xml"/><Relationship Id="rId189" Type="http://schemas.openxmlformats.org/officeDocument/2006/relationships/customXml" Target="../customXml/item189.xml"/><Relationship Id="rId3" Type="http://schemas.openxmlformats.org/officeDocument/2006/relationships/customXml" Target="../customXml/item3.xml"/><Relationship Id="rId214" Type="http://schemas.openxmlformats.org/officeDocument/2006/relationships/customXml" Target="../customXml/item214.xml"/><Relationship Id="rId235" Type="http://schemas.openxmlformats.org/officeDocument/2006/relationships/customXml" Target="../customXml/item235.xml"/><Relationship Id="rId256" Type="http://schemas.openxmlformats.org/officeDocument/2006/relationships/customXml" Target="../customXml/item256.xml"/><Relationship Id="rId277" Type="http://schemas.openxmlformats.org/officeDocument/2006/relationships/customXml" Target="../customXml/item277.xml"/><Relationship Id="rId298" Type="http://schemas.openxmlformats.org/officeDocument/2006/relationships/slide" Target="slides/slide9.xml"/><Relationship Id="rId116" Type="http://schemas.openxmlformats.org/officeDocument/2006/relationships/customXml" Target="../customXml/item116.xml"/><Relationship Id="rId137" Type="http://schemas.openxmlformats.org/officeDocument/2006/relationships/customXml" Target="../customXml/item137.xml"/><Relationship Id="rId158" Type="http://schemas.openxmlformats.org/officeDocument/2006/relationships/customXml" Target="../customXml/item158.xml"/><Relationship Id="rId302" Type="http://schemas.openxmlformats.org/officeDocument/2006/relationships/slide" Target="slides/slide13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62" Type="http://schemas.openxmlformats.org/officeDocument/2006/relationships/customXml" Target="../customXml/item62.xml"/><Relationship Id="rId83" Type="http://schemas.openxmlformats.org/officeDocument/2006/relationships/customXml" Target="../customXml/item83.xml"/><Relationship Id="rId179" Type="http://schemas.openxmlformats.org/officeDocument/2006/relationships/customXml" Target="../customXml/item179.xml"/><Relationship Id="rId190" Type="http://schemas.openxmlformats.org/officeDocument/2006/relationships/customXml" Target="../customXml/item190.xml"/><Relationship Id="rId204" Type="http://schemas.openxmlformats.org/officeDocument/2006/relationships/customXml" Target="../customXml/item204.xml"/><Relationship Id="rId225" Type="http://schemas.openxmlformats.org/officeDocument/2006/relationships/customXml" Target="../customXml/item225.xml"/><Relationship Id="rId246" Type="http://schemas.openxmlformats.org/officeDocument/2006/relationships/customXml" Target="../customXml/item246.xml"/><Relationship Id="rId267" Type="http://schemas.openxmlformats.org/officeDocument/2006/relationships/customXml" Target="../customXml/item267.xml"/><Relationship Id="rId288" Type="http://schemas.openxmlformats.org/officeDocument/2006/relationships/customXml" Target="../customXml/item288.xml"/><Relationship Id="rId106" Type="http://schemas.openxmlformats.org/officeDocument/2006/relationships/customXml" Target="../customXml/item106.xml"/><Relationship Id="rId127" Type="http://schemas.openxmlformats.org/officeDocument/2006/relationships/customXml" Target="../customXml/item127.xml"/><Relationship Id="rId313" Type="http://schemas.openxmlformats.org/officeDocument/2006/relationships/slide" Target="slides/slide24.xml"/><Relationship Id="rId10" Type="http://schemas.openxmlformats.org/officeDocument/2006/relationships/customXml" Target="../customXml/item10.xml"/><Relationship Id="rId31" Type="http://schemas.openxmlformats.org/officeDocument/2006/relationships/customXml" Target="../customXml/item31.xml"/><Relationship Id="rId52" Type="http://schemas.openxmlformats.org/officeDocument/2006/relationships/customXml" Target="../customXml/item52.xml"/><Relationship Id="rId73" Type="http://schemas.openxmlformats.org/officeDocument/2006/relationships/customXml" Target="../customXml/item73.xml"/><Relationship Id="rId94" Type="http://schemas.openxmlformats.org/officeDocument/2006/relationships/customXml" Target="../customXml/item94.xml"/><Relationship Id="rId148" Type="http://schemas.openxmlformats.org/officeDocument/2006/relationships/customXml" Target="../customXml/item148.xml"/><Relationship Id="rId169" Type="http://schemas.openxmlformats.org/officeDocument/2006/relationships/customXml" Target="../customXml/item169.xml"/><Relationship Id="rId4" Type="http://schemas.openxmlformats.org/officeDocument/2006/relationships/customXml" Target="../customXml/item4.xml"/><Relationship Id="rId180" Type="http://schemas.openxmlformats.org/officeDocument/2006/relationships/customXml" Target="../customXml/item180.xml"/><Relationship Id="rId215" Type="http://schemas.openxmlformats.org/officeDocument/2006/relationships/customXml" Target="../customXml/item215.xml"/><Relationship Id="rId236" Type="http://schemas.openxmlformats.org/officeDocument/2006/relationships/customXml" Target="../customXml/item236.xml"/><Relationship Id="rId257" Type="http://schemas.openxmlformats.org/officeDocument/2006/relationships/customXml" Target="../customXml/item257.xml"/><Relationship Id="rId278" Type="http://schemas.openxmlformats.org/officeDocument/2006/relationships/customXml" Target="../customXml/item278.xml"/><Relationship Id="rId303" Type="http://schemas.openxmlformats.org/officeDocument/2006/relationships/slide" Target="slides/slide14.xml"/><Relationship Id="rId42" Type="http://schemas.openxmlformats.org/officeDocument/2006/relationships/customXml" Target="../customXml/item42.xml"/><Relationship Id="rId84" Type="http://schemas.openxmlformats.org/officeDocument/2006/relationships/customXml" Target="../customXml/item84.xml"/><Relationship Id="rId138" Type="http://schemas.openxmlformats.org/officeDocument/2006/relationships/customXml" Target="../customXml/item138.xml"/><Relationship Id="rId191" Type="http://schemas.openxmlformats.org/officeDocument/2006/relationships/customXml" Target="../customXml/item191.xml"/><Relationship Id="rId205" Type="http://schemas.openxmlformats.org/officeDocument/2006/relationships/customXml" Target="../customXml/item205.xml"/><Relationship Id="rId247" Type="http://schemas.openxmlformats.org/officeDocument/2006/relationships/customXml" Target="../customXml/item247.xml"/><Relationship Id="rId107" Type="http://schemas.openxmlformats.org/officeDocument/2006/relationships/customXml" Target="../customXml/item107.xml"/><Relationship Id="rId289" Type="http://schemas.openxmlformats.org/officeDocument/2006/relationships/slideMaster" Target="slideMasters/slideMaster1.xml"/><Relationship Id="rId11" Type="http://schemas.openxmlformats.org/officeDocument/2006/relationships/customXml" Target="../customXml/item11.xml"/><Relationship Id="rId53" Type="http://schemas.openxmlformats.org/officeDocument/2006/relationships/customXml" Target="../customXml/item53.xml"/><Relationship Id="rId149" Type="http://schemas.openxmlformats.org/officeDocument/2006/relationships/customXml" Target="../customXml/item149.xml"/><Relationship Id="rId314" Type="http://schemas.openxmlformats.org/officeDocument/2006/relationships/slide" Target="slides/slide25.xml"/><Relationship Id="rId95" Type="http://schemas.openxmlformats.org/officeDocument/2006/relationships/customXml" Target="../customXml/item95.xml"/><Relationship Id="rId160" Type="http://schemas.openxmlformats.org/officeDocument/2006/relationships/customXml" Target="../customXml/item160.xml"/><Relationship Id="rId216" Type="http://schemas.openxmlformats.org/officeDocument/2006/relationships/customXml" Target="../customXml/item216.xml"/><Relationship Id="rId258" Type="http://schemas.openxmlformats.org/officeDocument/2006/relationships/customXml" Target="../customXml/item258.xml"/><Relationship Id="rId22" Type="http://schemas.openxmlformats.org/officeDocument/2006/relationships/customXml" Target="../customXml/item22.xml"/><Relationship Id="rId64" Type="http://schemas.openxmlformats.org/officeDocument/2006/relationships/customXml" Target="../customXml/item64.xml"/><Relationship Id="rId118" Type="http://schemas.openxmlformats.org/officeDocument/2006/relationships/customXml" Target="../customXml/item118.xml"/><Relationship Id="rId171" Type="http://schemas.openxmlformats.org/officeDocument/2006/relationships/customXml" Target="../customXml/item171.xml"/><Relationship Id="rId227" Type="http://schemas.openxmlformats.org/officeDocument/2006/relationships/customXml" Target="../customXml/item227.xml"/><Relationship Id="rId269" Type="http://schemas.openxmlformats.org/officeDocument/2006/relationships/customXml" Target="../customXml/item269.xml"/><Relationship Id="rId33" Type="http://schemas.openxmlformats.org/officeDocument/2006/relationships/customXml" Target="../customXml/item33.xml"/><Relationship Id="rId129" Type="http://schemas.openxmlformats.org/officeDocument/2006/relationships/customXml" Target="../customXml/item129.xml"/><Relationship Id="rId280" Type="http://schemas.openxmlformats.org/officeDocument/2006/relationships/customXml" Target="../customXml/item280.xml"/><Relationship Id="rId75" Type="http://schemas.openxmlformats.org/officeDocument/2006/relationships/customXml" Target="../customXml/item75.xml"/><Relationship Id="rId140" Type="http://schemas.openxmlformats.org/officeDocument/2006/relationships/customXml" Target="../customXml/item140.xml"/><Relationship Id="rId182" Type="http://schemas.openxmlformats.org/officeDocument/2006/relationships/customXml" Target="../customXml/item182.xml"/><Relationship Id="rId6" Type="http://schemas.openxmlformats.org/officeDocument/2006/relationships/customXml" Target="../customXml/item6.xml"/><Relationship Id="rId238" Type="http://schemas.openxmlformats.org/officeDocument/2006/relationships/customXml" Target="../customXml/item238.xml"/><Relationship Id="rId291" Type="http://schemas.openxmlformats.org/officeDocument/2006/relationships/slide" Target="slides/slide2.xml"/><Relationship Id="rId305" Type="http://schemas.openxmlformats.org/officeDocument/2006/relationships/slide" Target="slides/slide16.xml"/><Relationship Id="rId44" Type="http://schemas.openxmlformats.org/officeDocument/2006/relationships/customXml" Target="../customXml/item44.xml"/><Relationship Id="rId86" Type="http://schemas.openxmlformats.org/officeDocument/2006/relationships/customXml" Target="../customXml/item86.xml"/><Relationship Id="rId151" Type="http://schemas.openxmlformats.org/officeDocument/2006/relationships/customXml" Target="../customXml/item151.xml"/><Relationship Id="rId193" Type="http://schemas.openxmlformats.org/officeDocument/2006/relationships/customXml" Target="../customXml/item193.xml"/><Relationship Id="rId207" Type="http://schemas.openxmlformats.org/officeDocument/2006/relationships/customXml" Target="../customXml/item207.xml"/><Relationship Id="rId249" Type="http://schemas.openxmlformats.org/officeDocument/2006/relationships/customXml" Target="../customXml/item2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A3A00-CADC-400A-864D-0B39A885A127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4BE23-E862-4C72-AC35-242B3150E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79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BE23-E862-4C72-AC35-242B3150E2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5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BE23-E862-4C72-AC35-242B3150E2B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03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8704-8DD2-4260-880A-23A0A2C0250B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F4DF-5DCF-4F8D-A031-3207BEAE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67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8704-8DD2-4260-880A-23A0A2C0250B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F4DF-5DCF-4F8D-A031-3207BEAE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360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8704-8DD2-4260-880A-23A0A2C0250B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F4DF-5DCF-4F8D-A031-3207BEAE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5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8704-8DD2-4260-880A-23A0A2C0250B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F4DF-5DCF-4F8D-A031-3207BEAE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5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8704-8DD2-4260-880A-23A0A2C0250B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F4DF-5DCF-4F8D-A031-3207BEAE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66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8704-8DD2-4260-880A-23A0A2C0250B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F4DF-5DCF-4F8D-A031-3207BEAE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853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8704-8DD2-4260-880A-23A0A2C0250B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F4DF-5DCF-4F8D-A031-3207BEAE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576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8704-8DD2-4260-880A-23A0A2C0250B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F4DF-5DCF-4F8D-A031-3207BEAE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5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8704-8DD2-4260-880A-23A0A2C0250B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F4DF-5DCF-4F8D-A031-3207BEAE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1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8704-8DD2-4260-880A-23A0A2C0250B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F4DF-5DCF-4F8D-A031-3207BEAE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A8704-8DD2-4260-880A-23A0A2C0250B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1F4DF-5DCF-4F8D-A031-3207BEAE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6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A8704-8DD2-4260-880A-23A0A2C0250B}" type="datetimeFigureOut">
              <a:rPr lang="en-US" smtClean="0"/>
              <a:t>4/30/2014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1F4DF-5DCF-4F8D-A031-3207BEAE7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8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61.xml"/><Relationship Id="rId13" Type="http://schemas.openxmlformats.org/officeDocument/2006/relationships/customXml" Target="../../customXml/item266.xml"/><Relationship Id="rId18" Type="http://schemas.openxmlformats.org/officeDocument/2006/relationships/image" Target="../media/image2.emf"/><Relationship Id="rId3" Type="http://schemas.openxmlformats.org/officeDocument/2006/relationships/customXml" Target="../../customXml/item146.xml"/><Relationship Id="rId7" Type="http://schemas.openxmlformats.org/officeDocument/2006/relationships/customXml" Target="../../customXml/item260.xml"/><Relationship Id="rId12" Type="http://schemas.openxmlformats.org/officeDocument/2006/relationships/customXml" Target="../../customXml/item265.xml"/><Relationship Id="rId17" Type="http://schemas.openxmlformats.org/officeDocument/2006/relationships/image" Target="../media/image1.emf"/><Relationship Id="rId2" Type="http://schemas.openxmlformats.org/officeDocument/2006/relationships/customXml" Target="../../customXml/item186.xml"/><Relationship Id="rId16" Type="http://schemas.openxmlformats.org/officeDocument/2006/relationships/slideLayout" Target="../slideLayouts/slideLayout2.xml"/><Relationship Id="rId1" Type="http://schemas.openxmlformats.org/officeDocument/2006/relationships/customXml" Target="../../customXml/item65.xml"/><Relationship Id="rId6" Type="http://schemas.openxmlformats.org/officeDocument/2006/relationships/customXml" Target="../../customXml/item259.xml"/><Relationship Id="rId11" Type="http://schemas.openxmlformats.org/officeDocument/2006/relationships/customXml" Target="../../customXml/item264.xml"/><Relationship Id="rId5" Type="http://schemas.openxmlformats.org/officeDocument/2006/relationships/customXml" Target="../../customXml/item258.xml"/><Relationship Id="rId15" Type="http://schemas.openxmlformats.org/officeDocument/2006/relationships/customXml" Target="../../customXml/item268.xml"/><Relationship Id="rId10" Type="http://schemas.openxmlformats.org/officeDocument/2006/relationships/customXml" Target="../../customXml/item263.xml"/><Relationship Id="rId19" Type="http://schemas.openxmlformats.org/officeDocument/2006/relationships/image" Target="../media/image3.emf"/><Relationship Id="rId4" Type="http://schemas.openxmlformats.org/officeDocument/2006/relationships/customXml" Target="../../customXml/item154.xml"/><Relationship Id="rId9" Type="http://schemas.openxmlformats.org/officeDocument/2006/relationships/customXml" Target="../../customXml/item262.xml"/><Relationship Id="rId14" Type="http://schemas.openxmlformats.org/officeDocument/2006/relationships/customXml" Target="../../customXml/item26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customXml" Target="../../customXml/item82.xml"/><Relationship Id="rId7" Type="http://schemas.openxmlformats.org/officeDocument/2006/relationships/image" Target="../media/image1.emf"/><Relationship Id="rId2" Type="http://schemas.openxmlformats.org/officeDocument/2006/relationships/customXml" Target="../../customXml/item40.xml"/><Relationship Id="rId1" Type="http://schemas.openxmlformats.org/officeDocument/2006/relationships/customXml" Target="../../customXml/item25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13.xml"/><Relationship Id="rId10" Type="http://schemas.openxmlformats.org/officeDocument/2006/relationships/image" Target="../media/image3.emf"/><Relationship Id="rId4" Type="http://schemas.openxmlformats.org/officeDocument/2006/relationships/customXml" Target="../../customXml/item1.xml"/><Relationship Id="rId9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customXml" Target="../../customXml/item57.xml"/><Relationship Id="rId7" Type="http://schemas.openxmlformats.org/officeDocument/2006/relationships/image" Target="../media/image1.emf"/><Relationship Id="rId2" Type="http://schemas.openxmlformats.org/officeDocument/2006/relationships/customXml" Target="../../customXml/item133.xml"/><Relationship Id="rId1" Type="http://schemas.openxmlformats.org/officeDocument/2006/relationships/customXml" Target="../../customXml/item43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122.xml"/><Relationship Id="rId10" Type="http://schemas.openxmlformats.org/officeDocument/2006/relationships/image" Target="../media/image3.emf"/><Relationship Id="rId4" Type="http://schemas.openxmlformats.org/officeDocument/2006/relationships/customXml" Target="../../customXml/item60.xml"/><Relationship Id="rId9" Type="http://schemas.openxmlformats.org/officeDocument/2006/relationships/image" Target="../media/image9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4.xml"/><Relationship Id="rId13" Type="http://schemas.openxmlformats.org/officeDocument/2006/relationships/customXml" Target="../../customXml/item55.xml"/><Relationship Id="rId18" Type="http://schemas.openxmlformats.org/officeDocument/2006/relationships/image" Target="../media/image3.emf"/><Relationship Id="rId3" Type="http://schemas.openxmlformats.org/officeDocument/2006/relationships/customXml" Target="../../customXml/item191.xml"/><Relationship Id="rId7" Type="http://schemas.openxmlformats.org/officeDocument/2006/relationships/customXml" Target="../../customXml/item70.xml"/><Relationship Id="rId12" Type="http://schemas.openxmlformats.org/officeDocument/2006/relationships/customXml" Target="../../customXml/item80.xml"/><Relationship Id="rId17" Type="http://schemas.openxmlformats.org/officeDocument/2006/relationships/image" Target="../media/image9.emf"/><Relationship Id="rId2" Type="http://schemas.openxmlformats.org/officeDocument/2006/relationships/customXml" Target="../../customXml/item163.xml"/><Relationship Id="rId16" Type="http://schemas.openxmlformats.org/officeDocument/2006/relationships/image" Target="../media/image2.emf"/><Relationship Id="rId1" Type="http://schemas.openxmlformats.org/officeDocument/2006/relationships/customXml" Target="../../customXml/item135.xml"/><Relationship Id="rId6" Type="http://schemas.openxmlformats.org/officeDocument/2006/relationships/customXml" Target="../../customXml/item54.xml"/><Relationship Id="rId11" Type="http://schemas.openxmlformats.org/officeDocument/2006/relationships/customXml" Target="../../customXml/item109.xml"/><Relationship Id="rId5" Type="http://schemas.openxmlformats.org/officeDocument/2006/relationships/customXml" Target="../../customXml/item166.xml"/><Relationship Id="rId15" Type="http://schemas.openxmlformats.org/officeDocument/2006/relationships/image" Target="../media/image1.emf"/><Relationship Id="rId10" Type="http://schemas.openxmlformats.org/officeDocument/2006/relationships/customXml" Target="../../customXml/item195.xml"/><Relationship Id="rId19" Type="http://schemas.openxmlformats.org/officeDocument/2006/relationships/image" Target="../media/image5.emf"/><Relationship Id="rId4" Type="http://schemas.openxmlformats.org/officeDocument/2006/relationships/customXml" Target="../../customXml/item89.xml"/><Relationship Id="rId9" Type="http://schemas.openxmlformats.org/officeDocument/2006/relationships/customXml" Target="../../customXml/item84.xml"/><Relationship Id="rId1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3.xml"/><Relationship Id="rId13" Type="http://schemas.openxmlformats.org/officeDocument/2006/relationships/image" Target="../media/image9.emf"/><Relationship Id="rId3" Type="http://schemas.openxmlformats.org/officeDocument/2006/relationships/customXml" Target="../../customXml/item67.xml"/><Relationship Id="rId7" Type="http://schemas.openxmlformats.org/officeDocument/2006/relationships/customXml" Target="../../customXml/item17.xml"/><Relationship Id="rId12" Type="http://schemas.openxmlformats.org/officeDocument/2006/relationships/image" Target="../media/image2.emf"/><Relationship Id="rId2" Type="http://schemas.openxmlformats.org/officeDocument/2006/relationships/customXml" Target="../../customXml/item105.xml"/><Relationship Id="rId1" Type="http://schemas.openxmlformats.org/officeDocument/2006/relationships/customXml" Target="../../customXml/item79.xml"/><Relationship Id="rId6" Type="http://schemas.openxmlformats.org/officeDocument/2006/relationships/customXml" Target="../../customXml/item197.xml"/><Relationship Id="rId11" Type="http://schemas.openxmlformats.org/officeDocument/2006/relationships/image" Target="../media/image1.emf"/><Relationship Id="rId5" Type="http://schemas.openxmlformats.org/officeDocument/2006/relationships/customXml" Target="../../customXml/item147.xml"/><Relationship Id="rId15" Type="http://schemas.openxmlformats.org/officeDocument/2006/relationships/image" Target="../media/image5.emf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144.xml"/><Relationship Id="rId9" Type="http://schemas.openxmlformats.org/officeDocument/2006/relationships/customXml" Target="../../customXml/item220.xml"/><Relationship Id="rId14" Type="http://schemas.openxmlformats.org/officeDocument/2006/relationships/image" Target="../media/image3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.png"/><Relationship Id="rId3" Type="http://schemas.openxmlformats.org/officeDocument/2006/relationships/customXml" Target="../../customXml/item23.xml"/><Relationship Id="rId7" Type="http://schemas.openxmlformats.org/officeDocument/2006/relationships/customXml" Target="../../customXml/item228.xml"/><Relationship Id="rId12" Type="http://schemas.openxmlformats.org/officeDocument/2006/relationships/image" Target="../media/image10.png"/><Relationship Id="rId2" Type="http://schemas.openxmlformats.org/officeDocument/2006/relationships/customXml" Target="../../customXml/item225.xml"/><Relationship Id="rId1" Type="http://schemas.openxmlformats.org/officeDocument/2006/relationships/customXml" Target="../../customXml/item196.xml"/><Relationship Id="rId6" Type="http://schemas.openxmlformats.org/officeDocument/2006/relationships/customXml" Target="../../customXml/item160.xml"/><Relationship Id="rId11" Type="http://schemas.openxmlformats.org/officeDocument/2006/relationships/image" Target="../media/image3.emf"/><Relationship Id="rId5" Type="http://schemas.openxmlformats.org/officeDocument/2006/relationships/customXml" Target="../../customXml/item53.xml"/><Relationship Id="rId10" Type="http://schemas.openxmlformats.org/officeDocument/2006/relationships/hyperlink" Target="mailto:" TargetMode="External"/><Relationship Id="rId4" Type="http://schemas.openxmlformats.org/officeDocument/2006/relationships/customXml" Target="../../customXml/item35.xml"/><Relationship Id="rId9" Type="http://schemas.openxmlformats.org/officeDocument/2006/relationships/image" Target="../media/image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31.xml"/><Relationship Id="rId13" Type="http://schemas.openxmlformats.org/officeDocument/2006/relationships/customXml" Target="../../customXml/item27.xml"/><Relationship Id="rId18" Type="http://schemas.openxmlformats.org/officeDocument/2006/relationships/image" Target="../media/image9.emf"/><Relationship Id="rId3" Type="http://schemas.openxmlformats.org/officeDocument/2006/relationships/customXml" Target="../../customXml/item103.xml"/><Relationship Id="rId7" Type="http://schemas.openxmlformats.org/officeDocument/2006/relationships/customXml" Target="../../customXml/item205.xml"/><Relationship Id="rId12" Type="http://schemas.openxmlformats.org/officeDocument/2006/relationships/customXml" Target="../../customXml/item91.xml"/><Relationship Id="rId17" Type="http://schemas.openxmlformats.org/officeDocument/2006/relationships/image" Target="../media/image2.emf"/><Relationship Id="rId2" Type="http://schemas.openxmlformats.org/officeDocument/2006/relationships/customXml" Target="../../customXml/item76.xml"/><Relationship Id="rId16" Type="http://schemas.openxmlformats.org/officeDocument/2006/relationships/image" Target="../media/image1.emf"/><Relationship Id="rId20" Type="http://schemas.openxmlformats.org/officeDocument/2006/relationships/image" Target="../media/image12.png"/><Relationship Id="rId1" Type="http://schemas.openxmlformats.org/officeDocument/2006/relationships/customXml" Target="../../customXml/item52.xml"/><Relationship Id="rId6" Type="http://schemas.openxmlformats.org/officeDocument/2006/relationships/customXml" Target="../../customXml/item180.xml"/><Relationship Id="rId11" Type="http://schemas.openxmlformats.org/officeDocument/2006/relationships/customXml" Target="../../customXml/item63.xml"/><Relationship Id="rId5" Type="http://schemas.openxmlformats.org/officeDocument/2006/relationships/customXml" Target="../../customXml/item153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217.xml"/><Relationship Id="rId19" Type="http://schemas.openxmlformats.org/officeDocument/2006/relationships/image" Target="../media/image3.emf"/><Relationship Id="rId4" Type="http://schemas.openxmlformats.org/officeDocument/2006/relationships/customXml" Target="../../customXml/item126.xml"/><Relationship Id="rId9" Type="http://schemas.openxmlformats.org/officeDocument/2006/relationships/customXml" Target="../../customXml/item245.xml"/><Relationship Id="rId14" Type="http://schemas.openxmlformats.org/officeDocument/2006/relationships/customXml" Target="../../customXml/item4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30.xml"/><Relationship Id="rId7" Type="http://schemas.openxmlformats.org/officeDocument/2006/relationships/hyperlink" Target="localhost" TargetMode="External"/><Relationship Id="rId2" Type="http://schemas.openxmlformats.org/officeDocument/2006/relationships/customXml" Target="../../customXml/item251.xml"/><Relationship Id="rId1" Type="http://schemas.openxmlformats.org/officeDocument/2006/relationships/customXml" Target="../../customXml/item6.xml"/><Relationship Id="rId6" Type="http://schemas.openxmlformats.org/officeDocument/2006/relationships/image" Target="../media/image3.emf"/><Relationship Id="rId5" Type="http://schemas.openxmlformats.org/officeDocument/2006/relationships/image" Target="../media/image1.emf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4.xml"/><Relationship Id="rId13" Type="http://schemas.openxmlformats.org/officeDocument/2006/relationships/customXml" Target="../../customXml/item114.xml"/><Relationship Id="rId18" Type="http://schemas.openxmlformats.org/officeDocument/2006/relationships/image" Target="../media/image3.emf"/><Relationship Id="rId3" Type="http://schemas.openxmlformats.org/officeDocument/2006/relationships/customXml" Target="../../customXml/item75.xml"/><Relationship Id="rId7" Type="http://schemas.openxmlformats.org/officeDocument/2006/relationships/customXml" Target="../../customXml/item178.xml"/><Relationship Id="rId12" Type="http://schemas.openxmlformats.org/officeDocument/2006/relationships/customXml" Target="../../customXml/item139.xml"/><Relationship Id="rId17" Type="http://schemas.openxmlformats.org/officeDocument/2006/relationships/image" Target="../media/image9.emf"/><Relationship Id="rId2" Type="http://schemas.openxmlformats.org/officeDocument/2006/relationships/customXml" Target="../../customXml/item61.xml"/><Relationship Id="rId16" Type="http://schemas.openxmlformats.org/officeDocument/2006/relationships/image" Target="../media/image2.emf"/><Relationship Id="rId1" Type="http://schemas.openxmlformats.org/officeDocument/2006/relationships/customXml" Target="../../customXml/item37.xml"/><Relationship Id="rId6" Type="http://schemas.openxmlformats.org/officeDocument/2006/relationships/customXml" Target="../../customXml/item152.xml"/><Relationship Id="rId11" Type="http://schemas.openxmlformats.org/officeDocument/2006/relationships/customXml" Target="../../customXml/item168.xml"/><Relationship Id="rId5" Type="http://schemas.openxmlformats.org/officeDocument/2006/relationships/customXml" Target="../../customXml/item125.xml"/><Relationship Id="rId15" Type="http://schemas.openxmlformats.org/officeDocument/2006/relationships/image" Target="../media/image1.emf"/><Relationship Id="rId10" Type="http://schemas.openxmlformats.org/officeDocument/2006/relationships/customXml" Target="../../customXml/item193.xml"/><Relationship Id="rId4" Type="http://schemas.openxmlformats.org/officeDocument/2006/relationships/customXml" Target="../../customXml/item102.xml"/><Relationship Id="rId9" Type="http://schemas.openxmlformats.org/officeDocument/2006/relationships/customXml" Target="../../customXml/item230.xml"/><Relationship Id="rId1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65.xml"/><Relationship Id="rId13" Type="http://schemas.openxmlformats.org/officeDocument/2006/relationships/customXml" Target="../../customXml/item38.xml"/><Relationship Id="rId18" Type="http://schemas.openxmlformats.org/officeDocument/2006/relationships/slideLayout" Target="../slideLayouts/slideLayout2.xml"/><Relationship Id="rId3" Type="http://schemas.openxmlformats.org/officeDocument/2006/relationships/customXml" Target="../../customXml/item51.xml"/><Relationship Id="rId21" Type="http://schemas.openxmlformats.org/officeDocument/2006/relationships/image" Target="../media/image3.emf"/><Relationship Id="rId7" Type="http://schemas.openxmlformats.org/officeDocument/2006/relationships/customXml" Target="../../customXml/item138.xml"/><Relationship Id="rId12" Type="http://schemas.openxmlformats.org/officeDocument/2006/relationships/customXml" Target="../../customXml/item18.xml"/><Relationship Id="rId17" Type="http://schemas.openxmlformats.org/officeDocument/2006/relationships/customXml" Target="../../customXml/item279.xml"/><Relationship Id="rId2" Type="http://schemas.openxmlformats.org/officeDocument/2006/relationships/customXml" Target="../../customXml/item26.xml"/><Relationship Id="rId16" Type="http://schemas.openxmlformats.org/officeDocument/2006/relationships/customXml" Target="../../customXml/item278.xml"/><Relationship Id="rId20" Type="http://schemas.openxmlformats.org/officeDocument/2006/relationships/image" Target="../media/image2.emf"/><Relationship Id="rId1" Type="http://schemas.openxmlformats.org/officeDocument/2006/relationships/customXml" Target="../../customXml/item12.xml"/><Relationship Id="rId6" Type="http://schemas.openxmlformats.org/officeDocument/2006/relationships/customXml" Target="../../customXml/item113.xml"/><Relationship Id="rId11" Type="http://schemas.openxmlformats.org/officeDocument/2006/relationships/customXml" Target="../../customXml/item237.xml"/><Relationship Id="rId5" Type="http://schemas.openxmlformats.org/officeDocument/2006/relationships/customXml" Target="../../customXml/item87.xml"/><Relationship Id="rId15" Type="http://schemas.openxmlformats.org/officeDocument/2006/relationships/customXml" Target="../../customXml/item277.xml"/><Relationship Id="rId10" Type="http://schemas.openxmlformats.org/officeDocument/2006/relationships/customXml" Target="../../customXml/item216.xml"/><Relationship Id="rId19" Type="http://schemas.openxmlformats.org/officeDocument/2006/relationships/image" Target="../media/image1.emf"/><Relationship Id="rId4" Type="http://schemas.openxmlformats.org/officeDocument/2006/relationships/customXml" Target="../../customXml/item62.xml"/><Relationship Id="rId9" Type="http://schemas.openxmlformats.org/officeDocument/2006/relationships/customXml" Target="../../customXml/item192.xml"/><Relationship Id="rId14" Type="http://schemas.openxmlformats.org/officeDocument/2006/relationships/customXml" Target="../../customXml/item276.xml"/><Relationship Id="rId22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56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15.emf"/><Relationship Id="rId3" Type="http://schemas.openxmlformats.org/officeDocument/2006/relationships/customXml" Target="../../customXml/item10.xml"/><Relationship Id="rId7" Type="http://schemas.openxmlformats.org/officeDocument/2006/relationships/customXml" Target="../../customXml/item162.xml"/><Relationship Id="rId12" Type="http://schemas.openxmlformats.org/officeDocument/2006/relationships/customXml" Target="../../customXml/item44.xml"/><Relationship Id="rId17" Type="http://schemas.openxmlformats.org/officeDocument/2006/relationships/image" Target="../media/image3.emf"/><Relationship Id="rId2" Type="http://schemas.openxmlformats.org/officeDocument/2006/relationships/customXml" Target="../../customXml/item15.xml"/><Relationship Id="rId16" Type="http://schemas.openxmlformats.org/officeDocument/2006/relationships/image" Target="../media/image14.wmf"/><Relationship Id="rId1" Type="http://schemas.openxmlformats.org/officeDocument/2006/relationships/customXml" Target="../../customXml/item214.xml"/><Relationship Id="rId6" Type="http://schemas.openxmlformats.org/officeDocument/2006/relationships/customXml" Target="../../customXml/item20.xml"/><Relationship Id="rId11" Type="http://schemas.openxmlformats.org/officeDocument/2006/relationships/customXml" Target="../../customXml/item140.xml"/><Relationship Id="rId5" Type="http://schemas.openxmlformats.org/officeDocument/2006/relationships/customXml" Target="../../customXml/item238.xml"/><Relationship Id="rId15" Type="http://schemas.openxmlformats.org/officeDocument/2006/relationships/image" Target="../media/image13.emf"/><Relationship Id="rId10" Type="http://schemas.openxmlformats.org/officeDocument/2006/relationships/customXml" Target="../../customXml/item85.xml"/><Relationship Id="rId4" Type="http://schemas.openxmlformats.org/officeDocument/2006/relationships/customXml" Target="../../customXml/item211.xml"/><Relationship Id="rId9" Type="http://schemas.openxmlformats.org/officeDocument/2006/relationships/customXml" Target="../../customXml/item100.xml"/><Relationship Id="rId1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72.xml"/><Relationship Id="rId13" Type="http://schemas.openxmlformats.org/officeDocument/2006/relationships/image" Target="../media/image1.emf"/><Relationship Id="rId18" Type="http://schemas.openxmlformats.org/officeDocument/2006/relationships/image" Target="../media/image2.emf"/><Relationship Id="rId3" Type="http://schemas.openxmlformats.org/officeDocument/2006/relationships/customXml" Target="../../customXml/item186.xml"/><Relationship Id="rId7" Type="http://schemas.openxmlformats.org/officeDocument/2006/relationships/customXml" Target="../../customXml/item271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5.emf"/><Relationship Id="rId2" Type="http://schemas.openxmlformats.org/officeDocument/2006/relationships/customXml" Target="../../customXml/item136.xml"/><Relationship Id="rId16" Type="http://schemas.openxmlformats.org/officeDocument/2006/relationships/image" Target="../media/image3.emf"/><Relationship Id="rId1" Type="http://schemas.openxmlformats.org/officeDocument/2006/relationships/customXml" Target="../../customXml/item4.xml"/><Relationship Id="rId6" Type="http://schemas.openxmlformats.org/officeDocument/2006/relationships/customXml" Target="../../customXml/item270.xml"/><Relationship Id="rId11" Type="http://schemas.openxmlformats.org/officeDocument/2006/relationships/customXml" Target="../../customXml/item275.xml"/><Relationship Id="rId5" Type="http://schemas.openxmlformats.org/officeDocument/2006/relationships/customXml" Target="../../customXml/item269.xml"/><Relationship Id="rId15" Type="http://schemas.openxmlformats.org/officeDocument/2006/relationships/hyperlink" Target="mailto:" TargetMode="External"/><Relationship Id="rId10" Type="http://schemas.openxmlformats.org/officeDocument/2006/relationships/customXml" Target="../../customXml/item274.xml"/><Relationship Id="rId4" Type="http://schemas.openxmlformats.org/officeDocument/2006/relationships/customXml" Target="../../customXml/item73.xml"/><Relationship Id="rId9" Type="http://schemas.openxmlformats.org/officeDocument/2006/relationships/customXml" Target="../../customXml/item273.xml"/><Relationship Id="rId14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1.png"/><Relationship Id="rId3" Type="http://schemas.openxmlformats.org/officeDocument/2006/relationships/customXml" Target="../../customXml/item155.xml"/><Relationship Id="rId7" Type="http://schemas.openxmlformats.org/officeDocument/2006/relationships/customXml" Target="../../customXml/item207.xml"/><Relationship Id="rId12" Type="http://schemas.openxmlformats.org/officeDocument/2006/relationships/image" Target="../media/image10.png"/><Relationship Id="rId2" Type="http://schemas.openxmlformats.org/officeDocument/2006/relationships/customXml" Target="../../customXml/item69.xml"/><Relationship Id="rId1" Type="http://schemas.openxmlformats.org/officeDocument/2006/relationships/customXml" Target="../../customXml/item254.xml"/><Relationship Id="rId6" Type="http://schemas.openxmlformats.org/officeDocument/2006/relationships/customXml" Target="../../customXml/item3.xml"/><Relationship Id="rId11" Type="http://schemas.openxmlformats.org/officeDocument/2006/relationships/image" Target="../media/image3.emf"/><Relationship Id="rId5" Type="http://schemas.openxmlformats.org/officeDocument/2006/relationships/customXml" Target="../../customXml/item208.xml"/><Relationship Id="rId10" Type="http://schemas.openxmlformats.org/officeDocument/2006/relationships/hyperlink" Target="mailto:" TargetMode="External"/><Relationship Id="rId4" Type="http://schemas.openxmlformats.org/officeDocument/2006/relationships/customXml" Target="../../customXml/item116.xml"/><Relationship Id="rId9" Type="http://schemas.openxmlformats.org/officeDocument/2006/relationships/image" Target="../media/image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81.xml"/><Relationship Id="rId13" Type="http://schemas.openxmlformats.org/officeDocument/2006/relationships/hyperlink" Target="mailto:user2@example.com" TargetMode="External"/><Relationship Id="rId3" Type="http://schemas.openxmlformats.org/officeDocument/2006/relationships/customXml" Target="../../customXml/item48.xml"/><Relationship Id="rId7" Type="http://schemas.openxmlformats.org/officeDocument/2006/relationships/customXml" Target="../../customXml/item253.xml"/><Relationship Id="rId12" Type="http://schemas.openxmlformats.org/officeDocument/2006/relationships/hyperlink" Target="mailto:user1@example.com" TargetMode="External"/><Relationship Id="rId2" Type="http://schemas.openxmlformats.org/officeDocument/2006/relationships/customXml" Target="../../customXml/item242.xml"/><Relationship Id="rId1" Type="http://schemas.openxmlformats.org/officeDocument/2006/relationships/customXml" Target="../../customXml/item98.xml"/><Relationship Id="rId6" Type="http://schemas.openxmlformats.org/officeDocument/2006/relationships/customXml" Target="../../customXml/item72.xml"/><Relationship Id="rId11" Type="http://schemas.openxmlformats.org/officeDocument/2006/relationships/image" Target="../media/image1.emf"/><Relationship Id="rId5" Type="http://schemas.openxmlformats.org/officeDocument/2006/relationships/customXml" Target="../../customXml/item161.xml"/><Relationship Id="rId15" Type="http://schemas.openxmlformats.org/officeDocument/2006/relationships/image" Target="../media/image5.emf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33.xml"/><Relationship Id="rId9" Type="http://schemas.openxmlformats.org/officeDocument/2006/relationships/customXml" Target="../../customXml/item28.xml"/><Relationship Id="rId14" Type="http://schemas.openxmlformats.org/officeDocument/2006/relationships/hyperlink" Target="mailto:user3@example.com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09.xml"/><Relationship Id="rId3" Type="http://schemas.openxmlformats.org/officeDocument/2006/relationships/customXml" Target="../../customXml/item58.xml"/><Relationship Id="rId7" Type="http://schemas.openxmlformats.org/officeDocument/2006/relationships/customXml" Target="../../customXml/item206.xml"/><Relationship Id="rId2" Type="http://schemas.openxmlformats.org/officeDocument/2006/relationships/customXml" Target="../../customXml/item176.xml"/><Relationship Id="rId1" Type="http://schemas.openxmlformats.org/officeDocument/2006/relationships/customXml" Target="../../customXml/item42.xml"/><Relationship Id="rId6" Type="http://schemas.openxmlformats.org/officeDocument/2006/relationships/customXml" Target="../../customXml/item117.xml"/><Relationship Id="rId11" Type="http://schemas.openxmlformats.org/officeDocument/2006/relationships/image" Target="../media/image5.emf"/><Relationship Id="rId5" Type="http://schemas.openxmlformats.org/officeDocument/2006/relationships/customXml" Target="../../customXml/item200.xml"/><Relationship Id="rId10" Type="http://schemas.openxmlformats.org/officeDocument/2006/relationships/image" Target="../media/image1.emf"/><Relationship Id="rId4" Type="http://schemas.openxmlformats.org/officeDocument/2006/relationships/customXml" Target="../../customXml/item198.xml"/><Relationship Id="rId9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customXml" Target="../../customXml/item73.xml"/><Relationship Id="rId7" Type="http://schemas.openxmlformats.org/officeDocument/2006/relationships/image" Target="../media/image1.emf"/><Relationship Id="rId2" Type="http://schemas.openxmlformats.org/officeDocument/2006/relationships/customXml" Target="../../customXml/item39.xml"/><Relationship Id="rId1" Type="http://schemas.openxmlformats.org/officeDocument/2006/relationships/customXml" Target="../../customXml/item88.xml"/><Relationship Id="rId6" Type="http://schemas.openxmlformats.org/officeDocument/2006/relationships/slideLayout" Target="../slideLayouts/slideLayout2.xml"/><Relationship Id="rId5" Type="http://schemas.openxmlformats.org/officeDocument/2006/relationships/customXml" Target="../../customXml/item182.xml"/><Relationship Id="rId4" Type="http://schemas.openxmlformats.org/officeDocument/2006/relationships/customXml" Target="../../customXml/item179.xml"/><Relationship Id="rId9" Type="http://schemas.openxmlformats.org/officeDocument/2006/relationships/image" Target="../media/image3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customXml" Target="../../customXml/item56.xml"/><Relationship Id="rId7" Type="http://schemas.openxmlformats.org/officeDocument/2006/relationships/image" Target="../media/image2.emf"/><Relationship Id="rId2" Type="http://schemas.openxmlformats.org/officeDocument/2006/relationships/customXml" Target="../../customXml/item86.xml"/><Relationship Id="rId1" Type="http://schemas.openxmlformats.org/officeDocument/2006/relationships/customXml" Target="../../customXml/item4.xml"/><Relationship Id="rId6" Type="http://schemas.openxmlformats.org/officeDocument/2006/relationships/image" Target="../media/image1.emf"/><Relationship Id="rId5" Type="http://schemas.openxmlformats.org/officeDocument/2006/relationships/slideLayout" Target="../slideLayouts/slideLayout2.xml"/><Relationship Id="rId4" Type="http://schemas.openxmlformats.org/officeDocument/2006/relationships/customXml" Target="../../customXml/item22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mailto:user4@example.com" TargetMode="External"/><Relationship Id="rId3" Type="http://schemas.openxmlformats.org/officeDocument/2006/relationships/slideLayout" Target="../slideLayouts/slideLayout2.xml"/><Relationship Id="rId7" Type="http://schemas.openxmlformats.org/officeDocument/2006/relationships/hyperlink" Target="mailto:user3@example.com" TargetMode="External"/><Relationship Id="rId2" Type="http://schemas.openxmlformats.org/officeDocument/2006/relationships/customXml" Target="../../customXml/item58.xml"/><Relationship Id="rId1" Type="http://schemas.openxmlformats.org/officeDocument/2006/relationships/customXml" Target="../../customXml/item9.xml"/><Relationship Id="rId6" Type="http://schemas.openxmlformats.org/officeDocument/2006/relationships/hyperlink" Target="mailto:user2@example.com" TargetMode="External"/><Relationship Id="rId11" Type="http://schemas.openxmlformats.org/officeDocument/2006/relationships/image" Target="../media/image7.png"/><Relationship Id="rId5" Type="http://schemas.openxmlformats.org/officeDocument/2006/relationships/hyperlink" Target="mailto:user1@example.com" TargetMode="External"/><Relationship Id="rId10" Type="http://schemas.openxmlformats.org/officeDocument/2006/relationships/image" Target="../media/image3.emf"/><Relationship Id="rId4" Type="http://schemas.openxmlformats.org/officeDocument/2006/relationships/image" Target="../media/image1.emf"/><Relationship Id="rId9" Type="http://schemas.openxmlformats.org/officeDocument/2006/relationships/hyperlink" Target="mailto:user5@example.com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../customXml/item202.xml"/><Relationship Id="rId7" Type="http://schemas.openxmlformats.org/officeDocument/2006/relationships/image" Target="../media/image3.emf"/><Relationship Id="rId2" Type="http://schemas.openxmlformats.org/officeDocument/2006/relationships/customXml" Target="../../customXml/item136.xml"/><Relationship Id="rId1" Type="http://schemas.openxmlformats.org/officeDocument/2006/relationships/customXml" Target="../../customXml/item129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5.xml"/><Relationship Id="rId13" Type="http://schemas.openxmlformats.org/officeDocument/2006/relationships/customXml" Target="../../customXml/item131.xml"/><Relationship Id="rId18" Type="http://schemas.openxmlformats.org/officeDocument/2006/relationships/customXml" Target="../../customXml/item246.xml"/><Relationship Id="rId3" Type="http://schemas.openxmlformats.org/officeDocument/2006/relationships/customXml" Target="../../customXml/item194.xml"/><Relationship Id="rId21" Type="http://schemas.openxmlformats.org/officeDocument/2006/relationships/image" Target="../media/image1.emf"/><Relationship Id="rId7" Type="http://schemas.openxmlformats.org/officeDocument/2006/relationships/customXml" Target="../../customXml/item181.xml"/><Relationship Id="rId12" Type="http://schemas.openxmlformats.org/officeDocument/2006/relationships/customXml" Target="../../customXml/item106.xml"/><Relationship Id="rId17" Type="http://schemas.openxmlformats.org/officeDocument/2006/relationships/customXml" Target="../../customXml/item5.xml"/><Relationship Id="rId25" Type="http://schemas.openxmlformats.org/officeDocument/2006/relationships/image" Target="../media/image7.png"/><Relationship Id="rId2" Type="http://schemas.openxmlformats.org/officeDocument/2006/relationships/customXml" Target="../../customXml/item233.xml"/><Relationship Id="rId16" Type="http://schemas.openxmlformats.org/officeDocument/2006/relationships/customXml" Target="../../customXml/item189.xml"/><Relationship Id="rId20" Type="http://schemas.openxmlformats.org/officeDocument/2006/relationships/slideLayout" Target="../slideLayouts/slideLayout2.xml"/><Relationship Id="rId1" Type="http://schemas.openxmlformats.org/officeDocument/2006/relationships/customXml" Target="../../customXml/item154.xml"/><Relationship Id="rId6" Type="http://schemas.openxmlformats.org/officeDocument/2006/relationships/customXml" Target="../../customXml/item250.xml"/><Relationship Id="rId11" Type="http://schemas.openxmlformats.org/officeDocument/2006/relationships/customXml" Target="../../customXml/item93.xml"/><Relationship Id="rId24" Type="http://schemas.openxmlformats.org/officeDocument/2006/relationships/image" Target="../media/image6.png"/><Relationship Id="rId5" Type="http://schemas.openxmlformats.org/officeDocument/2006/relationships/customXml" Target="../../customXml/item36.xml"/><Relationship Id="rId15" Type="http://schemas.openxmlformats.org/officeDocument/2006/relationships/customXml" Target="../../customXml/item212.xml"/><Relationship Id="rId23" Type="http://schemas.openxmlformats.org/officeDocument/2006/relationships/image" Target="../media/image5.emf"/><Relationship Id="rId10" Type="http://schemas.openxmlformats.org/officeDocument/2006/relationships/customXml" Target="../../customXml/item32.xml"/><Relationship Id="rId19" Type="http://schemas.openxmlformats.org/officeDocument/2006/relationships/customXml" Target="../../customXml/item31.xml"/><Relationship Id="rId4" Type="http://schemas.openxmlformats.org/officeDocument/2006/relationships/customXml" Target="../../customXml/item8.xml"/><Relationship Id="rId9" Type="http://schemas.openxmlformats.org/officeDocument/2006/relationships/customXml" Target="../../customXml/item90.xml"/><Relationship Id="rId14" Type="http://schemas.openxmlformats.org/officeDocument/2006/relationships/customXml" Target="../../customXml/item184.xml"/><Relationship Id="rId22" Type="http://schemas.openxmlformats.org/officeDocument/2006/relationships/hyperlink" Target="mailto: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71.xml"/><Relationship Id="rId13" Type="http://schemas.openxmlformats.org/officeDocument/2006/relationships/image" Target="../media/image1.emf"/><Relationship Id="rId18" Type="http://schemas.openxmlformats.org/officeDocument/2006/relationships/image" Target="../media/image8.png"/><Relationship Id="rId3" Type="http://schemas.openxmlformats.org/officeDocument/2006/relationships/customXml" Target="../../customXml/item78.xml"/><Relationship Id="rId7" Type="http://schemas.openxmlformats.org/officeDocument/2006/relationships/customXml" Target="../../customXml/item186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3.emf"/><Relationship Id="rId2" Type="http://schemas.openxmlformats.org/officeDocument/2006/relationships/customXml" Target="../../customXml/item14.xml"/><Relationship Id="rId16" Type="http://schemas.openxmlformats.org/officeDocument/2006/relationships/hyperlink" Target="mailto:" TargetMode="External"/><Relationship Id="rId1" Type="http://schemas.openxmlformats.org/officeDocument/2006/relationships/customXml" Target="../../customXml/item164.xml"/><Relationship Id="rId6" Type="http://schemas.openxmlformats.org/officeDocument/2006/relationships/customXml" Target="../../customXml/item136.xml"/><Relationship Id="rId11" Type="http://schemas.openxmlformats.org/officeDocument/2006/relationships/customXml" Target="../../customXml/item73.xml"/><Relationship Id="rId5" Type="http://schemas.openxmlformats.org/officeDocument/2006/relationships/customXml" Target="../../customXml/item4.xml"/><Relationship Id="rId15" Type="http://schemas.openxmlformats.org/officeDocument/2006/relationships/image" Target="../media/image4.wmf"/><Relationship Id="rId10" Type="http://schemas.openxmlformats.org/officeDocument/2006/relationships/customXml" Target="../../customXml/item95.xml"/><Relationship Id="rId19" Type="http://schemas.openxmlformats.org/officeDocument/2006/relationships/image" Target="../media/image5.emf"/><Relationship Id="rId4" Type="http://schemas.openxmlformats.org/officeDocument/2006/relationships/customXml" Target="../../customXml/item151.xml"/><Relationship Id="rId9" Type="http://schemas.openxmlformats.org/officeDocument/2006/relationships/customXml" Target="../../customXml/item19.xml"/><Relationship Id="rId1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88.xml"/><Relationship Id="rId13" Type="http://schemas.openxmlformats.org/officeDocument/2006/relationships/image" Target="../media/image9.emf"/><Relationship Id="rId3" Type="http://schemas.openxmlformats.org/officeDocument/2006/relationships/customXml" Target="../../customXml/item115.xml"/><Relationship Id="rId7" Type="http://schemas.openxmlformats.org/officeDocument/2006/relationships/customXml" Target="../../customXml/item111.xml"/><Relationship Id="rId12" Type="http://schemas.openxmlformats.org/officeDocument/2006/relationships/image" Target="../media/image2.emf"/><Relationship Id="rId2" Type="http://schemas.openxmlformats.org/officeDocument/2006/relationships/customXml" Target="../../customXml/item222.xml"/><Relationship Id="rId1" Type="http://schemas.openxmlformats.org/officeDocument/2006/relationships/customXml" Target="../../customXml/item64.xml"/><Relationship Id="rId6" Type="http://schemas.openxmlformats.org/officeDocument/2006/relationships/customXml" Target="../../customXml/item167.xml"/><Relationship Id="rId11" Type="http://schemas.openxmlformats.org/officeDocument/2006/relationships/image" Target="../media/image1.emf"/><Relationship Id="rId5" Type="http://schemas.openxmlformats.org/officeDocument/2006/relationships/customXml" Target="../../customXml/item29.xml"/><Relationship Id="rId15" Type="http://schemas.openxmlformats.org/officeDocument/2006/relationships/image" Target="../media/image5.emf"/><Relationship Id="rId10" Type="http://schemas.openxmlformats.org/officeDocument/2006/relationships/slideLayout" Target="../slideLayouts/slideLayout2.xml"/><Relationship Id="rId4" Type="http://schemas.openxmlformats.org/officeDocument/2006/relationships/customXml" Target="../../customXml/item22.xml"/><Relationship Id="rId9" Type="http://schemas.openxmlformats.org/officeDocument/2006/relationships/customXml" Target="../../customXml/item252.xml"/><Relationship Id="rId1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1.xml"/><Relationship Id="rId13" Type="http://schemas.openxmlformats.org/officeDocument/2006/relationships/customXml" Target="../../customXml/item282.xml"/><Relationship Id="rId18" Type="http://schemas.openxmlformats.org/officeDocument/2006/relationships/image" Target="../media/image9.emf"/><Relationship Id="rId3" Type="http://schemas.openxmlformats.org/officeDocument/2006/relationships/customXml" Target="../../customXml/item7.xml"/><Relationship Id="rId7" Type="http://schemas.openxmlformats.org/officeDocument/2006/relationships/customXml" Target="../../customXml/item221.xml"/><Relationship Id="rId12" Type="http://schemas.openxmlformats.org/officeDocument/2006/relationships/customXml" Target="../../customXml/item281.xml"/><Relationship Id="rId17" Type="http://schemas.openxmlformats.org/officeDocument/2006/relationships/image" Target="../media/image2.emf"/><Relationship Id="rId2" Type="http://schemas.openxmlformats.org/officeDocument/2006/relationships/customXml" Target="../../customXml/item120.xml"/><Relationship Id="rId16" Type="http://schemas.openxmlformats.org/officeDocument/2006/relationships/image" Target="../media/image1.emf"/><Relationship Id="rId20" Type="http://schemas.openxmlformats.org/officeDocument/2006/relationships/image" Target="../media/image5.emf"/><Relationship Id="rId1" Type="http://schemas.openxmlformats.org/officeDocument/2006/relationships/customXml" Target="../../customXml/item107.xml"/><Relationship Id="rId6" Type="http://schemas.openxmlformats.org/officeDocument/2006/relationships/customXml" Target="../../customXml/item134.xml"/><Relationship Id="rId11" Type="http://schemas.openxmlformats.org/officeDocument/2006/relationships/customXml" Target="../../customXml/item130.xml"/><Relationship Id="rId5" Type="http://schemas.openxmlformats.org/officeDocument/2006/relationships/customXml" Target="../../customXml/item96.xml"/><Relationship Id="rId15" Type="http://schemas.openxmlformats.org/officeDocument/2006/relationships/slideLayout" Target="../slideLayouts/slideLayout2.xml"/><Relationship Id="rId10" Type="http://schemas.openxmlformats.org/officeDocument/2006/relationships/customXml" Target="../../customXml/item137.xml"/><Relationship Id="rId19" Type="http://schemas.openxmlformats.org/officeDocument/2006/relationships/image" Target="../media/image3.emf"/><Relationship Id="rId4" Type="http://schemas.openxmlformats.org/officeDocument/2006/relationships/customXml" Target="../../customXml/item247.xml"/><Relationship Id="rId9" Type="http://schemas.openxmlformats.org/officeDocument/2006/relationships/customXml" Target="../../customXml/item159.xml"/><Relationship Id="rId14" Type="http://schemas.openxmlformats.org/officeDocument/2006/relationships/customXml" Target="../../customXml/item28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286.xml"/><Relationship Id="rId13" Type="http://schemas.openxmlformats.org/officeDocument/2006/relationships/image" Target="../media/image2.emf"/><Relationship Id="rId3" Type="http://schemas.openxmlformats.org/officeDocument/2006/relationships/customXml" Target="../../customXml/item2.xml"/><Relationship Id="rId7" Type="http://schemas.openxmlformats.org/officeDocument/2006/relationships/customXml" Target="../../customXml/item285.xml"/><Relationship Id="rId12" Type="http://schemas.openxmlformats.org/officeDocument/2006/relationships/image" Target="../media/image1.emf"/><Relationship Id="rId2" Type="http://schemas.openxmlformats.org/officeDocument/2006/relationships/customXml" Target="../../customXml/item127.xml"/><Relationship Id="rId16" Type="http://schemas.openxmlformats.org/officeDocument/2006/relationships/image" Target="../media/image5.emf"/><Relationship Id="rId1" Type="http://schemas.openxmlformats.org/officeDocument/2006/relationships/customXml" Target="../../customXml/item110.xml"/><Relationship Id="rId6" Type="http://schemas.openxmlformats.org/officeDocument/2006/relationships/customXml" Target="../../customXml/item284.xml"/><Relationship Id="rId11" Type="http://schemas.openxmlformats.org/officeDocument/2006/relationships/slideLayout" Target="../slideLayouts/slideLayout2.xml"/><Relationship Id="rId5" Type="http://schemas.openxmlformats.org/officeDocument/2006/relationships/customXml" Target="../../customXml/item239.xml"/><Relationship Id="rId15" Type="http://schemas.openxmlformats.org/officeDocument/2006/relationships/image" Target="../media/image3.emf"/><Relationship Id="rId10" Type="http://schemas.openxmlformats.org/officeDocument/2006/relationships/customXml" Target="../../customXml/item288.xml"/><Relationship Id="rId4" Type="http://schemas.openxmlformats.org/officeDocument/2006/relationships/customXml" Target="../../customXml/item172.xml"/><Relationship Id="rId9" Type="http://schemas.openxmlformats.org/officeDocument/2006/relationships/customXml" Target="../../customXml/item287.xml"/><Relationship Id="rId1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.png"/><Relationship Id="rId3" Type="http://schemas.openxmlformats.org/officeDocument/2006/relationships/customXml" Target="../../customXml/item173.xml"/><Relationship Id="rId7" Type="http://schemas.openxmlformats.org/officeDocument/2006/relationships/customXml" Target="../../customXml/item121.xml"/><Relationship Id="rId12" Type="http://schemas.openxmlformats.org/officeDocument/2006/relationships/image" Target="../media/image3.emf"/><Relationship Id="rId2" Type="http://schemas.openxmlformats.org/officeDocument/2006/relationships/customXml" Target="../../customXml/item241.xml"/><Relationship Id="rId1" Type="http://schemas.openxmlformats.org/officeDocument/2006/relationships/customXml" Target="../../customXml/item150.xml"/><Relationship Id="rId6" Type="http://schemas.openxmlformats.org/officeDocument/2006/relationships/customXml" Target="../../customXml/item226.xml"/><Relationship Id="rId11" Type="http://schemas.openxmlformats.org/officeDocument/2006/relationships/hyperlink" Target="mailto:" TargetMode="External"/><Relationship Id="rId5" Type="http://schemas.openxmlformats.org/officeDocument/2006/relationships/customXml" Target="../../customXml/item92.xml"/><Relationship Id="rId10" Type="http://schemas.openxmlformats.org/officeDocument/2006/relationships/image" Target="../media/image1.emf"/><Relationship Id="rId4" Type="http://schemas.openxmlformats.org/officeDocument/2006/relationships/customXml" Target="../../customXml/item66.xml"/><Relationship Id="rId9" Type="http://schemas.openxmlformats.org/officeDocument/2006/relationships/notesSlide" Target="../notesSlides/notesSlide1.xml"/><Relationship Id="rId1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280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Catalog Record</a:t>
            </a:r>
            <a:endParaRPr lang="en-US" dirty="0"/>
          </a:p>
        </p:txBody>
      </p:sp>
      <p:pic>
        <p:nvPicPr>
          <p:cNvPr id="55" name="Picture 54" descr="browserbg.emf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48417" y="1313566"/>
            <a:ext cx="6084733" cy="4497071"/>
          </a:xfrm>
          <a:prstGeom prst="rect">
            <a:avLst/>
          </a:prstGeom>
        </p:spPr>
      </p:pic>
      <p:sp>
        <p:nvSpPr>
          <p:cNvPr id="72" name="Content"/>
          <p:cNvSpPr txBox="1"/>
          <p:nvPr>
            <p:custDataLst>
              <p:custData r:id="rId1"/>
            </p:custDataLst>
          </p:nvPr>
        </p:nvSpPr>
        <p:spPr>
          <a:xfrm>
            <a:off x="790753" y="2035519"/>
            <a:ext cx="2650084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Add a New Catalog Record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1552076" y="2522816"/>
            <a:ext cx="4529474" cy="289424"/>
            <a:chOff x="2440125" y="2349000"/>
            <a:chExt cx="4263750" cy="2160000"/>
          </a:xfrm>
        </p:grpSpPr>
        <p:pic>
          <p:nvPicPr>
            <p:cNvPr id="74" name="Picture 73" descr="frame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40125" y="2349000"/>
              <a:ext cx="4263750" cy="2160000"/>
            </a:xfrm>
            <a:prstGeom prst="rect">
              <a:avLst/>
            </a:prstGeom>
          </p:spPr>
        </p:pic>
        <p:sp>
          <p:nvSpPr>
            <p:cNvPr id="75" name="Text"/>
            <p:cNvSpPr/>
            <p:nvPr/>
          </p:nvSpPr>
          <p:spPr>
            <a:xfrm>
              <a:off x="2514600" y="2438400"/>
              <a:ext cx="4038600" cy="19812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Comparative Inheritance Taxation Database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Print" pitchFamily="2" charset="0"/>
                <a:cs typeface="Arial" pitchFamily="34" charset="0"/>
              </a:endParaRPr>
            </a:p>
          </p:txBody>
        </p:sp>
      </p:grpSp>
      <p:sp>
        <p:nvSpPr>
          <p:cNvPr id="76" name="Content"/>
          <p:cNvSpPr txBox="1"/>
          <p:nvPr>
            <p:custDataLst>
              <p:custData r:id="rId2"/>
            </p:custDataLst>
          </p:nvPr>
        </p:nvSpPr>
        <p:spPr>
          <a:xfrm>
            <a:off x="802539" y="2596796"/>
            <a:ext cx="498855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Title</a:t>
            </a:r>
          </a:p>
        </p:txBody>
      </p:sp>
      <p:grpSp>
        <p:nvGrpSpPr>
          <p:cNvPr id="77" name="Group 76"/>
          <p:cNvGrpSpPr/>
          <p:nvPr>
            <p:custDataLst>
              <p:custData r:id="rId3"/>
            </p:custDataLst>
          </p:nvPr>
        </p:nvGrpSpPr>
        <p:grpSpPr>
          <a:xfrm>
            <a:off x="1552076" y="3009637"/>
            <a:ext cx="1887827" cy="289424"/>
            <a:chOff x="2440125" y="2349000"/>
            <a:chExt cx="4263750" cy="2160000"/>
          </a:xfrm>
        </p:grpSpPr>
        <p:pic>
          <p:nvPicPr>
            <p:cNvPr id="78" name="Picture 77" descr="frame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40125" y="2349000"/>
              <a:ext cx="4263750" cy="2160000"/>
            </a:xfrm>
            <a:prstGeom prst="rect">
              <a:avLst/>
            </a:prstGeom>
          </p:spPr>
        </p:pic>
        <p:sp>
          <p:nvSpPr>
            <p:cNvPr id="79" name="Text"/>
            <p:cNvSpPr/>
            <p:nvPr/>
          </p:nvSpPr>
          <p:spPr>
            <a:xfrm>
              <a:off x="2514600" y="2438400"/>
              <a:ext cx="4038600" cy="19812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Arnd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 </a:t>
              </a:r>
              <a:r>
                <a:rPr 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Plagge</a:t>
              </a:r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 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Print" pitchFamily="2" charset="0"/>
                <a:cs typeface="Arial" pitchFamily="34" charset="0"/>
              </a:endParaRPr>
            </a:p>
          </p:txBody>
        </p:sp>
      </p:grpSp>
      <p:sp>
        <p:nvSpPr>
          <p:cNvPr id="80" name="Content"/>
          <p:cNvSpPr txBox="1"/>
          <p:nvPr>
            <p:custDataLst>
              <p:custData r:id="rId4"/>
            </p:custDataLst>
          </p:nvPr>
        </p:nvSpPr>
        <p:spPr>
          <a:xfrm>
            <a:off x="802539" y="3083617"/>
            <a:ext cx="68640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Author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81" name="Group 80"/>
          <p:cNvGrpSpPr/>
          <p:nvPr/>
        </p:nvGrpSpPr>
        <p:grpSpPr>
          <a:xfrm>
            <a:off x="4272144" y="4831388"/>
            <a:ext cx="1920575" cy="426720"/>
            <a:chOff x="1998922" y="6089798"/>
            <a:chExt cx="1488831" cy="533400"/>
          </a:xfrm>
        </p:grpSpPr>
        <p:pic>
          <p:nvPicPr>
            <p:cNvPr id="82" name="Picture 81" descr="button.emf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83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Create Catalog Record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grpSp>
        <p:nvGrpSpPr>
          <p:cNvPr id="17" name="Group 16"/>
          <p:cNvGrpSpPr/>
          <p:nvPr>
            <p:custDataLst>
              <p:custData r:id="rId5"/>
            </p:custDataLst>
          </p:nvPr>
        </p:nvGrpSpPr>
        <p:grpSpPr>
          <a:xfrm>
            <a:off x="4216118" y="2994937"/>
            <a:ext cx="1485436" cy="289424"/>
            <a:chOff x="2440125" y="2349000"/>
            <a:chExt cx="4263750" cy="2160000"/>
          </a:xfrm>
        </p:grpSpPr>
        <p:pic>
          <p:nvPicPr>
            <p:cNvPr id="18" name="Picture 17" descr="frame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40125" y="2349000"/>
              <a:ext cx="4263750" cy="2160000"/>
            </a:xfrm>
            <a:prstGeom prst="rect">
              <a:avLst/>
            </a:prstGeom>
          </p:spPr>
        </p:pic>
        <p:sp>
          <p:nvSpPr>
            <p:cNvPr id="19" name="Text"/>
            <p:cNvSpPr/>
            <p:nvPr/>
          </p:nvSpPr>
          <p:spPr>
            <a:xfrm>
              <a:off x="2514600" y="2438400"/>
              <a:ext cx="4038600" cy="19812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http://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orcid.org/0000-0001-1234-5678</a:t>
              </a:r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Print" pitchFamily="2" charset="0"/>
                <a:cs typeface="Arial" pitchFamily="34" charset="0"/>
              </a:endParaRPr>
            </a:p>
          </p:txBody>
        </p:sp>
      </p:grpSp>
      <p:sp>
        <p:nvSpPr>
          <p:cNvPr id="20" name="Content"/>
          <p:cNvSpPr txBox="1"/>
          <p:nvPr>
            <p:custDataLst>
              <p:custData r:id="rId6"/>
            </p:custDataLst>
          </p:nvPr>
        </p:nvSpPr>
        <p:spPr>
          <a:xfrm>
            <a:off x="3581617" y="3035446"/>
            <a:ext cx="65755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ORCID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37" name="Group 36"/>
          <p:cNvGrpSpPr/>
          <p:nvPr>
            <p:custDataLst>
              <p:custData r:id="rId7"/>
            </p:custDataLst>
          </p:nvPr>
        </p:nvGrpSpPr>
        <p:grpSpPr>
          <a:xfrm>
            <a:off x="1548256" y="3398699"/>
            <a:ext cx="1887827" cy="289424"/>
            <a:chOff x="2440125" y="2349000"/>
            <a:chExt cx="4263750" cy="2160000"/>
          </a:xfrm>
        </p:grpSpPr>
        <p:pic>
          <p:nvPicPr>
            <p:cNvPr id="38" name="Picture 37" descr="frame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40125" y="2349000"/>
              <a:ext cx="4263750" cy="2160000"/>
            </a:xfrm>
            <a:prstGeom prst="rect">
              <a:avLst/>
            </a:prstGeom>
          </p:spPr>
        </p:pic>
        <p:sp>
          <p:nvSpPr>
            <p:cNvPr id="39" name="Text"/>
            <p:cNvSpPr/>
            <p:nvPr/>
          </p:nvSpPr>
          <p:spPr>
            <a:xfrm>
              <a:off x="2514600" y="2438400"/>
              <a:ext cx="4038600" cy="19812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Kenneth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Scheve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Print" pitchFamily="2" charset="0"/>
                <a:cs typeface="Arial" pitchFamily="34" charset="0"/>
              </a:endParaRPr>
            </a:p>
          </p:txBody>
        </p:sp>
      </p:grpSp>
      <p:sp>
        <p:nvSpPr>
          <p:cNvPr id="40" name="Content"/>
          <p:cNvSpPr txBox="1"/>
          <p:nvPr>
            <p:custDataLst>
              <p:custData r:id="rId8"/>
            </p:custDataLst>
          </p:nvPr>
        </p:nvSpPr>
        <p:spPr>
          <a:xfrm>
            <a:off x="799646" y="3483006"/>
            <a:ext cx="68640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Author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1" name="Group 40"/>
          <p:cNvGrpSpPr/>
          <p:nvPr>
            <p:custDataLst>
              <p:custData r:id="rId9"/>
            </p:custDataLst>
          </p:nvPr>
        </p:nvGrpSpPr>
        <p:grpSpPr>
          <a:xfrm>
            <a:off x="4209893" y="3404074"/>
            <a:ext cx="1485436" cy="289424"/>
            <a:chOff x="2440125" y="2349000"/>
            <a:chExt cx="4263750" cy="2160000"/>
          </a:xfrm>
        </p:grpSpPr>
        <p:pic>
          <p:nvPicPr>
            <p:cNvPr id="42" name="Picture 41" descr="frame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40125" y="2349000"/>
              <a:ext cx="4263750" cy="2160000"/>
            </a:xfrm>
            <a:prstGeom prst="rect">
              <a:avLst/>
            </a:prstGeom>
          </p:spPr>
        </p:pic>
        <p:sp>
          <p:nvSpPr>
            <p:cNvPr id="43" name="Text"/>
            <p:cNvSpPr/>
            <p:nvPr/>
          </p:nvSpPr>
          <p:spPr>
            <a:xfrm>
              <a:off x="2514600" y="2438400"/>
              <a:ext cx="4038600" cy="19812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http://orcid.org/0000-0001-1234-5678</a:t>
              </a:r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Print" pitchFamily="2" charset="0"/>
                <a:cs typeface="Arial" pitchFamily="34" charset="0"/>
              </a:endParaRPr>
            </a:p>
          </p:txBody>
        </p:sp>
      </p:grpSp>
      <p:sp>
        <p:nvSpPr>
          <p:cNvPr id="44" name="Content"/>
          <p:cNvSpPr txBox="1"/>
          <p:nvPr>
            <p:custDataLst>
              <p:custData r:id="rId10"/>
            </p:custDataLst>
          </p:nvPr>
        </p:nvSpPr>
        <p:spPr>
          <a:xfrm>
            <a:off x="3614592" y="3422921"/>
            <a:ext cx="65755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ORCID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8" name="Group 47"/>
          <p:cNvGrpSpPr/>
          <p:nvPr>
            <p:custDataLst>
              <p:custData r:id="rId11"/>
            </p:custDataLst>
          </p:nvPr>
        </p:nvGrpSpPr>
        <p:grpSpPr>
          <a:xfrm>
            <a:off x="1540390" y="3769446"/>
            <a:ext cx="1887827" cy="289424"/>
            <a:chOff x="2440125" y="2349000"/>
            <a:chExt cx="4263750" cy="2160000"/>
          </a:xfrm>
        </p:grpSpPr>
        <p:pic>
          <p:nvPicPr>
            <p:cNvPr id="49" name="Picture 48" descr="frame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40125" y="2349000"/>
              <a:ext cx="4263750" cy="2160000"/>
            </a:xfrm>
            <a:prstGeom prst="rect">
              <a:avLst/>
            </a:prstGeom>
          </p:spPr>
        </p:pic>
        <p:sp>
          <p:nvSpPr>
            <p:cNvPr id="50" name="Text"/>
            <p:cNvSpPr/>
            <p:nvPr/>
          </p:nvSpPr>
          <p:spPr>
            <a:xfrm>
              <a:off x="2514600" y="2438400"/>
              <a:ext cx="4038600" cy="19812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en-US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David </a:t>
              </a:r>
              <a:r>
                <a:rPr lang="en-US" sz="11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Stasavage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Print" pitchFamily="2" charset="0"/>
                <a:cs typeface="Arial" pitchFamily="34" charset="0"/>
              </a:endParaRPr>
            </a:p>
          </p:txBody>
        </p:sp>
      </p:grpSp>
      <p:sp>
        <p:nvSpPr>
          <p:cNvPr id="51" name="Content"/>
          <p:cNvSpPr txBox="1"/>
          <p:nvPr>
            <p:custDataLst>
              <p:custData r:id="rId12"/>
            </p:custDataLst>
          </p:nvPr>
        </p:nvSpPr>
        <p:spPr>
          <a:xfrm>
            <a:off x="835514" y="3843426"/>
            <a:ext cx="686406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Author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2" name="Group 51"/>
          <p:cNvGrpSpPr/>
          <p:nvPr>
            <p:custDataLst>
              <p:custData r:id="rId13"/>
            </p:custDataLst>
          </p:nvPr>
        </p:nvGrpSpPr>
        <p:grpSpPr>
          <a:xfrm>
            <a:off x="4209893" y="3776058"/>
            <a:ext cx="1485436" cy="289424"/>
            <a:chOff x="2440125" y="2349000"/>
            <a:chExt cx="4263750" cy="2160000"/>
          </a:xfrm>
        </p:grpSpPr>
        <p:pic>
          <p:nvPicPr>
            <p:cNvPr id="53" name="Picture 52" descr="frame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40125" y="2349000"/>
              <a:ext cx="4263750" cy="2160000"/>
            </a:xfrm>
            <a:prstGeom prst="rect">
              <a:avLst/>
            </a:prstGeom>
          </p:spPr>
        </p:pic>
        <p:sp>
          <p:nvSpPr>
            <p:cNvPr id="54" name="Text"/>
            <p:cNvSpPr/>
            <p:nvPr/>
          </p:nvSpPr>
          <p:spPr>
            <a:xfrm>
              <a:off x="2514600" y="2438400"/>
              <a:ext cx="4038600" cy="19812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http://orcid.org/0000-0001-1234-5678</a:t>
              </a:r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Print" pitchFamily="2" charset="0"/>
                <a:cs typeface="Arial" pitchFamily="34" charset="0"/>
              </a:endParaRPr>
            </a:p>
          </p:txBody>
        </p:sp>
      </p:grpSp>
      <p:sp>
        <p:nvSpPr>
          <p:cNvPr id="56" name="Content"/>
          <p:cNvSpPr txBox="1"/>
          <p:nvPr>
            <p:custDataLst>
              <p:custData r:id="rId14"/>
            </p:custDataLst>
          </p:nvPr>
        </p:nvSpPr>
        <p:spPr>
          <a:xfrm>
            <a:off x="3604514" y="3803485"/>
            <a:ext cx="65755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ORCID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57" name="Group 56"/>
          <p:cNvGrpSpPr/>
          <p:nvPr>
            <p:custDataLst>
              <p:custData r:id="rId15"/>
            </p:custDataLst>
          </p:nvPr>
        </p:nvGrpSpPr>
        <p:grpSpPr>
          <a:xfrm>
            <a:off x="5821281" y="3803485"/>
            <a:ext cx="297052" cy="255421"/>
            <a:chOff x="1998922" y="6089798"/>
            <a:chExt cx="1488831" cy="533400"/>
          </a:xfrm>
        </p:grpSpPr>
        <p:pic>
          <p:nvPicPr>
            <p:cNvPr id="58" name="Picture 57" descr="button.emf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59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600" b="1" dirty="0" smtClean="0">
                  <a:latin typeface="Segoe Print" pitchFamily="2" charset="0"/>
                </a:rPr>
                <a:t>+</a:t>
              </a:r>
              <a:endParaRPr lang="en-US" sz="1600" b="1" dirty="0">
                <a:latin typeface="Segoe Prin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81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/>
          </a:bodyPr>
          <a:lstStyle/>
          <a:p>
            <a:r>
              <a:rPr lang="en-US" dirty="0" smtClean="0"/>
              <a:t>Create Preservation Formats</a:t>
            </a:r>
            <a:endParaRPr lang="en-US" dirty="0"/>
          </a:p>
        </p:txBody>
      </p:sp>
      <p:pic>
        <p:nvPicPr>
          <p:cNvPr id="5" name="Picture 4" descr="browserbg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8417" y="1313566"/>
            <a:ext cx="6084733" cy="4963409"/>
          </a:xfrm>
          <a:prstGeom prst="rect">
            <a:avLst/>
          </a:prstGeom>
        </p:spPr>
      </p:pic>
      <p:grpSp>
        <p:nvGrpSpPr>
          <p:cNvPr id="6" name="Group 5"/>
          <p:cNvGrpSpPr/>
          <p:nvPr>
            <p:custDataLst>
              <p:custData r:id="rId1"/>
            </p:custDataLst>
          </p:nvPr>
        </p:nvGrpSpPr>
        <p:grpSpPr>
          <a:xfrm>
            <a:off x="905540" y="2089077"/>
            <a:ext cx="5190460" cy="3311596"/>
            <a:chOff x="2514600" y="4425298"/>
            <a:chExt cx="4467649" cy="2535306"/>
          </a:xfrm>
        </p:grpSpPr>
        <p:pic>
          <p:nvPicPr>
            <p:cNvPr id="7" name="Container" descr="frame.em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4600" y="4654585"/>
              <a:ext cx="4467649" cy="2306019"/>
            </a:xfrm>
            <a:prstGeom prst="rect">
              <a:avLst/>
            </a:prstGeom>
          </p:spPr>
        </p:pic>
        <p:pic>
          <p:nvPicPr>
            <p:cNvPr id="8" name="ActiveTab" descr="tobtab.em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67438" y="4466600"/>
              <a:ext cx="711647" cy="201216"/>
            </a:xfrm>
            <a:prstGeom prst="rect">
              <a:avLst/>
            </a:prstGeom>
          </p:spPr>
        </p:pic>
        <p:pic>
          <p:nvPicPr>
            <p:cNvPr id="9" name="Tab2box" descr="tobtab.em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54331" y="4425298"/>
              <a:ext cx="764486" cy="242517"/>
            </a:xfrm>
            <a:prstGeom prst="rect">
              <a:avLst/>
            </a:prstGeom>
          </p:spPr>
        </p:pic>
        <p:pic>
          <p:nvPicPr>
            <p:cNvPr id="10" name="Tab3box" descr="tobtab.em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94061" y="4466600"/>
              <a:ext cx="764486" cy="201215"/>
            </a:xfrm>
            <a:prstGeom prst="rect">
              <a:avLst/>
            </a:prstGeom>
          </p:spPr>
        </p:pic>
        <p:pic>
          <p:nvPicPr>
            <p:cNvPr id="11" name="Tab4box" descr="tobtab.em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33791" y="4466600"/>
              <a:ext cx="764486" cy="201215"/>
            </a:xfrm>
            <a:prstGeom prst="rect">
              <a:avLst/>
            </a:prstGeom>
          </p:spPr>
        </p:pic>
        <p:sp>
          <p:nvSpPr>
            <p:cNvPr id="12" name="Tab1"/>
            <p:cNvSpPr txBox="1">
              <a:spLocks/>
            </p:cNvSpPr>
            <p:nvPr/>
          </p:nvSpPr>
          <p:spPr>
            <a:xfrm>
              <a:off x="2575990" y="4513596"/>
              <a:ext cx="668704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General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Tab2"/>
            <p:cNvSpPr txBox="1">
              <a:spLocks/>
            </p:cNvSpPr>
            <p:nvPr/>
          </p:nvSpPr>
          <p:spPr>
            <a:xfrm>
              <a:off x="3279680" y="4491720"/>
              <a:ext cx="704744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Data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ab3"/>
            <p:cNvSpPr txBox="1">
              <a:spLocks/>
            </p:cNvSpPr>
            <p:nvPr/>
          </p:nvSpPr>
          <p:spPr>
            <a:xfrm>
              <a:off x="4012691" y="4513596"/>
              <a:ext cx="729346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Collection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Tab4"/>
            <p:cNvSpPr txBox="1">
              <a:spLocks/>
            </p:cNvSpPr>
            <p:nvPr/>
          </p:nvSpPr>
          <p:spPr>
            <a:xfrm>
              <a:off x="4756698" y="4513596"/>
              <a:ext cx="725681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Quality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6" name="Tab4box" descr="tobtab.em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41019" y="2143027"/>
            <a:ext cx="888170" cy="262826"/>
          </a:xfrm>
          <a:prstGeom prst="rect">
            <a:avLst/>
          </a:prstGeom>
        </p:spPr>
      </p:pic>
      <p:sp>
        <p:nvSpPr>
          <p:cNvPr id="17" name="Tab4"/>
          <p:cNvSpPr txBox="1">
            <a:spLocks/>
          </p:cNvSpPr>
          <p:nvPr/>
        </p:nvSpPr>
        <p:spPr>
          <a:xfrm>
            <a:off x="4377157" y="2204413"/>
            <a:ext cx="843087" cy="198573"/>
          </a:xfrm>
          <a:prstGeom prst="rect">
            <a:avLst/>
          </a:prstGeom>
          <a:noFill/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100" dirty="0" smtClean="0">
                <a:latin typeface="Segoe Print" pitchFamily="2" charset="0"/>
                <a:ea typeface="Segoe UI" pitchFamily="34" charset="0"/>
                <a:cs typeface="Segoe UI" pitchFamily="34" charset="0"/>
              </a:rPr>
              <a:t>Notes</a:t>
            </a:r>
            <a:endParaRPr lang="en-US" sz="1100" dirty="0"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4" name="Group 23"/>
          <p:cNvGrpSpPr/>
          <p:nvPr>
            <p:custDataLst>
              <p:custData r:id="rId2"/>
            </p:custDataLst>
          </p:nvPr>
        </p:nvGrpSpPr>
        <p:grpSpPr>
          <a:xfrm>
            <a:off x="4904935" y="5492236"/>
            <a:ext cx="1191065" cy="426720"/>
            <a:chOff x="1998922" y="6089798"/>
            <a:chExt cx="1488831" cy="533400"/>
          </a:xfrm>
        </p:grpSpPr>
        <p:pic>
          <p:nvPicPr>
            <p:cNvPr id="25" name="Picture 24" descr="button.emf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26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Save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961573"/>
              </p:ext>
            </p:extLst>
          </p:nvPr>
        </p:nvGraphicFramePr>
        <p:xfrm>
          <a:off x="1057275" y="2498005"/>
          <a:ext cx="4813133" cy="9995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24100"/>
                <a:gridCol w="771525"/>
                <a:gridCol w="1717508"/>
              </a:tblGrid>
              <a:tr h="290108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Segoe Print" panose="02000600000000000000" pitchFamily="2" charset="0"/>
                        </a:rPr>
                        <a:t>File</a:t>
                      </a:r>
                      <a:endParaRPr lang="en-US" sz="9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Segoe Print" panose="02000600000000000000" pitchFamily="2" charset="0"/>
                        </a:rPr>
                        <a:t>Type</a:t>
                      </a:r>
                      <a:endParaRPr lang="en-US" sz="9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34366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int" pitchFamily="2" charset="0"/>
                          <a:cs typeface="Arial" pitchFamily="34" charset="0"/>
                        </a:rPr>
                        <a:t>Inheritance_taxation_Masterfile.xls</a:t>
                      </a:r>
                      <a:endPara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Print" pitchFamily="2" charset="0"/>
                        <a:cs typeface="Arial" pitchFamily="34" charset="0"/>
                      </a:endParaRPr>
                    </a:p>
                    <a:p>
                      <a:endParaRPr lang="en-US" sz="9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Segoe Print" panose="02000600000000000000" pitchFamily="2" charset="0"/>
                        </a:rPr>
                        <a:t>Data</a:t>
                      </a:r>
                      <a:endParaRPr lang="en-US" sz="9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  <a:tr h="34366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int" pitchFamily="2" charset="0"/>
                          <a:cs typeface="Arial" pitchFamily="34" charset="0"/>
                        </a:rPr>
                        <a:t>Codebook_12_December_2011.pdf</a:t>
                      </a:r>
                      <a:endPara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Print" pitchFamily="2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Segoe Print" panose="02000600000000000000" pitchFamily="2" charset="0"/>
                        </a:rPr>
                        <a:t>Codebook</a:t>
                      </a:r>
                      <a:endParaRPr lang="en-US" sz="9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4" name="Group 33"/>
          <p:cNvGrpSpPr/>
          <p:nvPr>
            <p:custDataLst>
              <p:custData r:id="rId3"/>
            </p:custDataLst>
          </p:nvPr>
        </p:nvGrpSpPr>
        <p:grpSpPr>
          <a:xfrm>
            <a:off x="1158221" y="3672961"/>
            <a:ext cx="2374352" cy="426720"/>
            <a:chOff x="1998922" y="6089798"/>
            <a:chExt cx="1488831" cy="533400"/>
          </a:xfrm>
        </p:grpSpPr>
        <p:pic>
          <p:nvPicPr>
            <p:cNvPr id="35" name="Picture 34" descr="button.emf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36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Add a File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grpSp>
        <p:nvGrpSpPr>
          <p:cNvPr id="37" name="Group 36"/>
          <p:cNvGrpSpPr/>
          <p:nvPr>
            <p:custDataLst>
              <p:custData r:id="rId4"/>
            </p:custDataLst>
          </p:nvPr>
        </p:nvGrpSpPr>
        <p:grpSpPr>
          <a:xfrm>
            <a:off x="1203490" y="4209809"/>
            <a:ext cx="2329083" cy="398025"/>
            <a:chOff x="1998922" y="6089798"/>
            <a:chExt cx="1488831" cy="533400"/>
          </a:xfrm>
        </p:grpSpPr>
        <p:pic>
          <p:nvPicPr>
            <p:cNvPr id="38" name="Picture 37" descr="button.emf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39" name="Text"/>
            <p:cNvSpPr txBox="1">
              <a:spLocks/>
            </p:cNvSpPr>
            <p:nvPr/>
          </p:nvSpPr>
          <p:spPr>
            <a:xfrm>
              <a:off x="2060944" y="6109303"/>
              <a:ext cx="1404384" cy="461666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Create </a:t>
              </a:r>
              <a:r>
                <a:rPr lang="en-US" sz="1100" dirty="0" smtClean="0">
                  <a:latin typeface="Segoe Print" pitchFamily="2" charset="0"/>
                </a:rPr>
                <a:t>Preservation </a:t>
              </a:r>
              <a:r>
                <a:rPr lang="en-US" sz="1100" dirty="0" smtClean="0">
                  <a:latin typeface="Segoe Print" pitchFamily="2" charset="0"/>
                </a:rPr>
                <a:t>Formats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grpSp>
        <p:nvGrpSpPr>
          <p:cNvPr id="41" name="Group 40"/>
          <p:cNvGrpSpPr/>
          <p:nvPr>
            <p:custDataLst>
              <p:custData r:id="rId5"/>
            </p:custDataLst>
          </p:nvPr>
        </p:nvGrpSpPr>
        <p:grpSpPr>
          <a:xfrm>
            <a:off x="1207839" y="4710114"/>
            <a:ext cx="2329083" cy="398026"/>
            <a:chOff x="1998922" y="6089798"/>
            <a:chExt cx="1488831" cy="533400"/>
          </a:xfrm>
        </p:grpSpPr>
        <p:pic>
          <p:nvPicPr>
            <p:cNvPr id="42" name="Picture 41" descr="button.emf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43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Download All Files</a:t>
              </a:r>
              <a:endParaRPr lang="en-US" sz="1100" dirty="0">
                <a:latin typeface="Segoe Prin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51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Download Catalog Record Files for Review and Processing</a:t>
            </a:r>
            <a:endParaRPr lang="en-US" dirty="0"/>
          </a:p>
        </p:txBody>
      </p:sp>
      <p:pic>
        <p:nvPicPr>
          <p:cNvPr id="5" name="Picture 4" descr="browserbg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8417" y="1313566"/>
            <a:ext cx="6084733" cy="4963409"/>
          </a:xfrm>
          <a:prstGeom prst="rect">
            <a:avLst/>
          </a:prstGeom>
        </p:spPr>
      </p:pic>
      <p:grpSp>
        <p:nvGrpSpPr>
          <p:cNvPr id="6" name="Group 5"/>
          <p:cNvGrpSpPr/>
          <p:nvPr>
            <p:custDataLst>
              <p:custData r:id="rId1"/>
            </p:custDataLst>
          </p:nvPr>
        </p:nvGrpSpPr>
        <p:grpSpPr>
          <a:xfrm>
            <a:off x="905540" y="2089077"/>
            <a:ext cx="5190460" cy="3311596"/>
            <a:chOff x="2514600" y="4425298"/>
            <a:chExt cx="4467649" cy="2535306"/>
          </a:xfrm>
        </p:grpSpPr>
        <p:pic>
          <p:nvPicPr>
            <p:cNvPr id="7" name="Container" descr="frame.em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14600" y="4654585"/>
              <a:ext cx="4467649" cy="2306019"/>
            </a:xfrm>
            <a:prstGeom prst="rect">
              <a:avLst/>
            </a:prstGeom>
          </p:spPr>
        </p:pic>
        <p:pic>
          <p:nvPicPr>
            <p:cNvPr id="8" name="ActiveTab" descr="tobtab.em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567438" y="4466600"/>
              <a:ext cx="711647" cy="201216"/>
            </a:xfrm>
            <a:prstGeom prst="rect">
              <a:avLst/>
            </a:prstGeom>
          </p:spPr>
        </p:pic>
        <p:pic>
          <p:nvPicPr>
            <p:cNvPr id="9" name="Tab2box" descr="tobtab.em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54331" y="4425298"/>
              <a:ext cx="764486" cy="242517"/>
            </a:xfrm>
            <a:prstGeom prst="rect">
              <a:avLst/>
            </a:prstGeom>
          </p:spPr>
        </p:pic>
        <p:pic>
          <p:nvPicPr>
            <p:cNvPr id="10" name="Tab3box" descr="tobtab.em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994061" y="4466600"/>
              <a:ext cx="764486" cy="201215"/>
            </a:xfrm>
            <a:prstGeom prst="rect">
              <a:avLst/>
            </a:prstGeom>
          </p:spPr>
        </p:pic>
        <p:pic>
          <p:nvPicPr>
            <p:cNvPr id="11" name="Tab4box" descr="tobtab.em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33791" y="4466600"/>
              <a:ext cx="764486" cy="201215"/>
            </a:xfrm>
            <a:prstGeom prst="rect">
              <a:avLst/>
            </a:prstGeom>
          </p:spPr>
        </p:pic>
        <p:sp>
          <p:nvSpPr>
            <p:cNvPr id="12" name="Tab1"/>
            <p:cNvSpPr txBox="1">
              <a:spLocks/>
            </p:cNvSpPr>
            <p:nvPr/>
          </p:nvSpPr>
          <p:spPr>
            <a:xfrm>
              <a:off x="2575990" y="4513596"/>
              <a:ext cx="668704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General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Tab2"/>
            <p:cNvSpPr txBox="1">
              <a:spLocks/>
            </p:cNvSpPr>
            <p:nvPr/>
          </p:nvSpPr>
          <p:spPr>
            <a:xfrm>
              <a:off x="3279680" y="4491720"/>
              <a:ext cx="704744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Data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ab3"/>
            <p:cNvSpPr txBox="1">
              <a:spLocks/>
            </p:cNvSpPr>
            <p:nvPr/>
          </p:nvSpPr>
          <p:spPr>
            <a:xfrm>
              <a:off x="4012691" y="4513596"/>
              <a:ext cx="729346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Collection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Tab4"/>
            <p:cNvSpPr txBox="1">
              <a:spLocks/>
            </p:cNvSpPr>
            <p:nvPr/>
          </p:nvSpPr>
          <p:spPr>
            <a:xfrm>
              <a:off x="4756698" y="4513596"/>
              <a:ext cx="725681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Quality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6" name="Tab4box" descr="tobtab.em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341019" y="2143027"/>
            <a:ext cx="888170" cy="262826"/>
          </a:xfrm>
          <a:prstGeom prst="rect">
            <a:avLst/>
          </a:prstGeom>
        </p:spPr>
      </p:pic>
      <p:sp>
        <p:nvSpPr>
          <p:cNvPr id="17" name="Tab4"/>
          <p:cNvSpPr txBox="1">
            <a:spLocks/>
          </p:cNvSpPr>
          <p:nvPr/>
        </p:nvSpPr>
        <p:spPr>
          <a:xfrm>
            <a:off x="4377157" y="2204413"/>
            <a:ext cx="843087" cy="198573"/>
          </a:xfrm>
          <a:prstGeom prst="rect">
            <a:avLst/>
          </a:prstGeom>
          <a:noFill/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100" dirty="0" smtClean="0">
                <a:latin typeface="Segoe Print" pitchFamily="2" charset="0"/>
                <a:ea typeface="Segoe UI" pitchFamily="34" charset="0"/>
                <a:cs typeface="Segoe UI" pitchFamily="34" charset="0"/>
              </a:rPr>
              <a:t>Notes</a:t>
            </a:r>
            <a:endParaRPr lang="en-US" sz="1100" dirty="0"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8" name="Group 17"/>
          <p:cNvGrpSpPr/>
          <p:nvPr>
            <p:custDataLst>
              <p:custData r:id="rId2"/>
            </p:custDataLst>
          </p:nvPr>
        </p:nvGrpSpPr>
        <p:grpSpPr>
          <a:xfrm>
            <a:off x="4904935" y="5492236"/>
            <a:ext cx="1191065" cy="426720"/>
            <a:chOff x="1998922" y="6089798"/>
            <a:chExt cx="1488831" cy="533400"/>
          </a:xfrm>
        </p:grpSpPr>
        <p:pic>
          <p:nvPicPr>
            <p:cNvPr id="19" name="Picture 18" descr="button.emf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20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Save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555731"/>
              </p:ext>
            </p:extLst>
          </p:nvPr>
        </p:nvGraphicFramePr>
        <p:xfrm>
          <a:off x="1057275" y="2498005"/>
          <a:ext cx="4813133" cy="99953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324100"/>
                <a:gridCol w="771525"/>
                <a:gridCol w="1717508"/>
              </a:tblGrid>
              <a:tr h="290108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Segoe Print" panose="02000600000000000000" pitchFamily="2" charset="0"/>
                        </a:rPr>
                        <a:t>File</a:t>
                      </a:r>
                      <a:endParaRPr lang="en-US" sz="9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Segoe Print" panose="02000600000000000000" pitchFamily="2" charset="0"/>
                        </a:rPr>
                        <a:t>Type</a:t>
                      </a:r>
                      <a:endParaRPr lang="en-US" sz="9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34366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int" pitchFamily="2" charset="0"/>
                          <a:cs typeface="Arial" pitchFamily="34" charset="0"/>
                        </a:rPr>
                        <a:t>Inheritance_taxation_Masterfile.xls</a:t>
                      </a:r>
                      <a:endPara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Print" pitchFamily="2" charset="0"/>
                        <a:cs typeface="Arial" pitchFamily="34" charset="0"/>
                      </a:endParaRPr>
                    </a:p>
                    <a:p>
                      <a:endParaRPr lang="en-US" sz="9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Segoe Print" panose="02000600000000000000" pitchFamily="2" charset="0"/>
                        </a:rPr>
                        <a:t>Data</a:t>
                      </a:r>
                      <a:endParaRPr lang="en-US" sz="9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  <a:tr h="34366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int" pitchFamily="2" charset="0"/>
                          <a:cs typeface="Arial" pitchFamily="34" charset="0"/>
                        </a:rPr>
                        <a:t>Codebook_12_December_2011.pdf</a:t>
                      </a:r>
                      <a:endParaRPr lang="en-US" sz="9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Print" pitchFamily="2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Segoe Print" panose="02000600000000000000" pitchFamily="2" charset="0"/>
                        </a:rPr>
                        <a:t>Codebook</a:t>
                      </a:r>
                      <a:endParaRPr lang="en-US" sz="9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oup 21"/>
          <p:cNvGrpSpPr/>
          <p:nvPr>
            <p:custDataLst>
              <p:custData r:id="rId3"/>
            </p:custDataLst>
          </p:nvPr>
        </p:nvGrpSpPr>
        <p:grpSpPr>
          <a:xfrm>
            <a:off x="1158221" y="3672961"/>
            <a:ext cx="2374352" cy="426720"/>
            <a:chOff x="1998922" y="6089798"/>
            <a:chExt cx="1488831" cy="533400"/>
          </a:xfrm>
        </p:grpSpPr>
        <p:pic>
          <p:nvPicPr>
            <p:cNvPr id="23" name="Picture 22" descr="button.emf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24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Add a File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grpSp>
        <p:nvGrpSpPr>
          <p:cNvPr id="25" name="Group 24"/>
          <p:cNvGrpSpPr/>
          <p:nvPr>
            <p:custDataLst>
              <p:custData r:id="rId4"/>
            </p:custDataLst>
          </p:nvPr>
        </p:nvGrpSpPr>
        <p:grpSpPr>
          <a:xfrm>
            <a:off x="1203490" y="4209809"/>
            <a:ext cx="2329083" cy="398025"/>
            <a:chOff x="1998922" y="6089798"/>
            <a:chExt cx="1488831" cy="533400"/>
          </a:xfrm>
        </p:grpSpPr>
        <p:pic>
          <p:nvPicPr>
            <p:cNvPr id="26" name="Picture 25" descr="button.emf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27" name="Text"/>
            <p:cNvSpPr txBox="1">
              <a:spLocks/>
            </p:cNvSpPr>
            <p:nvPr/>
          </p:nvSpPr>
          <p:spPr>
            <a:xfrm>
              <a:off x="2060944" y="6109303"/>
              <a:ext cx="1404384" cy="461666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Create Preservation Formats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grpSp>
        <p:nvGrpSpPr>
          <p:cNvPr id="28" name="Group 27"/>
          <p:cNvGrpSpPr/>
          <p:nvPr>
            <p:custDataLst>
              <p:custData r:id="rId5"/>
            </p:custDataLst>
          </p:nvPr>
        </p:nvGrpSpPr>
        <p:grpSpPr>
          <a:xfrm>
            <a:off x="1207839" y="4710114"/>
            <a:ext cx="2329083" cy="398026"/>
            <a:chOff x="1998922" y="6089798"/>
            <a:chExt cx="1488831" cy="533400"/>
          </a:xfrm>
        </p:grpSpPr>
        <p:pic>
          <p:nvPicPr>
            <p:cNvPr id="29" name="Picture 28" descr="button.emf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30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Download All Files</a:t>
              </a:r>
              <a:endParaRPr lang="en-US" sz="1100" dirty="0">
                <a:latin typeface="Segoe Prin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798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/>
          </a:bodyPr>
          <a:lstStyle/>
          <a:p>
            <a:r>
              <a:rPr lang="en-US" dirty="0" smtClean="0"/>
              <a:t>Upload Processed Data Files</a:t>
            </a:r>
            <a:endParaRPr lang="en-US" dirty="0"/>
          </a:p>
        </p:txBody>
      </p:sp>
      <p:pic>
        <p:nvPicPr>
          <p:cNvPr id="5" name="Picture 4" descr="browserbg.emf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48417" y="1313566"/>
            <a:ext cx="6084733" cy="4963409"/>
          </a:xfrm>
          <a:prstGeom prst="rect">
            <a:avLst/>
          </a:prstGeom>
        </p:spPr>
      </p:pic>
      <p:grpSp>
        <p:nvGrpSpPr>
          <p:cNvPr id="6" name="Group 5"/>
          <p:cNvGrpSpPr/>
          <p:nvPr>
            <p:custDataLst>
              <p:custData r:id="rId1"/>
            </p:custDataLst>
          </p:nvPr>
        </p:nvGrpSpPr>
        <p:grpSpPr>
          <a:xfrm>
            <a:off x="905540" y="2081639"/>
            <a:ext cx="5190460" cy="3319035"/>
            <a:chOff x="2514600" y="4419603"/>
            <a:chExt cx="4467649" cy="2541001"/>
          </a:xfrm>
        </p:grpSpPr>
        <p:pic>
          <p:nvPicPr>
            <p:cNvPr id="7" name="Container" descr="frame.emf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14600" y="4654585"/>
              <a:ext cx="4467649" cy="2306019"/>
            </a:xfrm>
            <a:prstGeom prst="rect">
              <a:avLst/>
            </a:prstGeom>
          </p:spPr>
        </p:pic>
        <p:pic>
          <p:nvPicPr>
            <p:cNvPr id="8" name="ActiveTab" descr="tobtab.emf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67438" y="4419603"/>
              <a:ext cx="711647" cy="248211"/>
            </a:xfrm>
            <a:prstGeom prst="rect">
              <a:avLst/>
            </a:prstGeom>
          </p:spPr>
        </p:pic>
        <p:pic>
          <p:nvPicPr>
            <p:cNvPr id="9" name="Tab2box" descr="tobtab.emf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54331" y="4466599"/>
              <a:ext cx="764486" cy="201215"/>
            </a:xfrm>
            <a:prstGeom prst="rect">
              <a:avLst/>
            </a:prstGeom>
          </p:spPr>
        </p:pic>
        <p:pic>
          <p:nvPicPr>
            <p:cNvPr id="10" name="Tab3box" descr="tobtab.emf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94061" y="4466599"/>
              <a:ext cx="764486" cy="201215"/>
            </a:xfrm>
            <a:prstGeom prst="rect">
              <a:avLst/>
            </a:prstGeom>
          </p:spPr>
        </p:pic>
        <p:pic>
          <p:nvPicPr>
            <p:cNvPr id="11" name="Tab4box" descr="tobtab.emf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33791" y="4466599"/>
              <a:ext cx="764486" cy="201215"/>
            </a:xfrm>
            <a:prstGeom prst="rect">
              <a:avLst/>
            </a:prstGeom>
          </p:spPr>
        </p:pic>
        <p:sp>
          <p:nvSpPr>
            <p:cNvPr id="12" name="Tab1"/>
            <p:cNvSpPr txBox="1">
              <a:spLocks/>
            </p:cNvSpPr>
            <p:nvPr/>
          </p:nvSpPr>
          <p:spPr>
            <a:xfrm>
              <a:off x="2575990" y="4513596"/>
              <a:ext cx="668704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General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Tab2"/>
            <p:cNvSpPr txBox="1">
              <a:spLocks/>
            </p:cNvSpPr>
            <p:nvPr/>
          </p:nvSpPr>
          <p:spPr>
            <a:xfrm>
              <a:off x="3279680" y="4513596"/>
              <a:ext cx="704744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ab3"/>
            <p:cNvSpPr txBox="1">
              <a:spLocks/>
            </p:cNvSpPr>
            <p:nvPr/>
          </p:nvSpPr>
          <p:spPr>
            <a:xfrm>
              <a:off x="4012691" y="4513596"/>
              <a:ext cx="729346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Tab4"/>
            <p:cNvSpPr txBox="1">
              <a:spLocks/>
            </p:cNvSpPr>
            <p:nvPr/>
          </p:nvSpPr>
          <p:spPr>
            <a:xfrm>
              <a:off x="4756698" y="4513596"/>
              <a:ext cx="725681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6" name="Picture 15" descr="frame.emf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41865" y="2607527"/>
            <a:ext cx="3863635" cy="289424"/>
          </a:xfrm>
          <a:prstGeom prst="rect">
            <a:avLst/>
          </a:prstGeom>
        </p:spPr>
      </p:pic>
      <p:pic>
        <p:nvPicPr>
          <p:cNvPr id="17" name="Picture 16" descr="frame.emf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41865" y="2947124"/>
            <a:ext cx="3863635" cy="289424"/>
          </a:xfrm>
          <a:prstGeom prst="rect">
            <a:avLst/>
          </a:prstGeom>
        </p:spPr>
      </p:pic>
      <p:pic>
        <p:nvPicPr>
          <p:cNvPr id="18" name="Picture 17" descr="frame.emf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41865" y="3290497"/>
            <a:ext cx="3863635" cy="289424"/>
          </a:xfrm>
          <a:prstGeom prst="rect">
            <a:avLst/>
          </a:prstGeom>
        </p:spPr>
      </p:pic>
      <p:grpSp>
        <p:nvGrpSpPr>
          <p:cNvPr id="19" name="Group 18"/>
          <p:cNvGrpSpPr/>
          <p:nvPr>
            <p:custDataLst>
              <p:custData r:id="rId2"/>
            </p:custDataLst>
          </p:nvPr>
        </p:nvGrpSpPr>
        <p:grpSpPr>
          <a:xfrm>
            <a:off x="4904935" y="5492236"/>
            <a:ext cx="1191065" cy="426720"/>
            <a:chOff x="1998922" y="6089798"/>
            <a:chExt cx="1488831" cy="533400"/>
          </a:xfrm>
        </p:grpSpPr>
        <p:pic>
          <p:nvPicPr>
            <p:cNvPr id="20" name="Picture 19" descr="button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21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Save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pic>
        <p:nvPicPr>
          <p:cNvPr id="22" name="Picture 21" descr="zigzag.emf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1168057" y="3764660"/>
            <a:ext cx="700300" cy="148786"/>
          </a:xfrm>
          <a:prstGeom prst="rect">
            <a:avLst/>
          </a:prstGeom>
        </p:spPr>
      </p:pic>
      <p:pic>
        <p:nvPicPr>
          <p:cNvPr id="23" name="Picture 22" descr="zigzag.emf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1168057" y="4149433"/>
            <a:ext cx="700300" cy="148786"/>
          </a:xfrm>
          <a:prstGeom prst="rect">
            <a:avLst/>
          </a:prstGeom>
        </p:spPr>
      </p:pic>
      <p:pic>
        <p:nvPicPr>
          <p:cNvPr id="24" name="Picture 23" descr="zigzag.emf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1168057" y="4500406"/>
            <a:ext cx="700300" cy="148786"/>
          </a:xfrm>
          <a:prstGeom prst="rect">
            <a:avLst/>
          </a:prstGeom>
        </p:spPr>
      </p:pic>
      <p:pic>
        <p:nvPicPr>
          <p:cNvPr id="25" name="Picture 24" descr="frame.emf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50361" y="3680337"/>
            <a:ext cx="3863635" cy="289424"/>
          </a:xfrm>
          <a:prstGeom prst="rect">
            <a:avLst/>
          </a:prstGeom>
        </p:spPr>
      </p:pic>
      <p:pic>
        <p:nvPicPr>
          <p:cNvPr id="26" name="Picture 25" descr="frame.emf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50361" y="4055212"/>
            <a:ext cx="3863635" cy="289424"/>
          </a:xfrm>
          <a:prstGeom prst="rect">
            <a:avLst/>
          </a:prstGeom>
        </p:spPr>
      </p:pic>
      <p:pic>
        <p:nvPicPr>
          <p:cNvPr id="27" name="Picture 26" descr="frame.emf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2050361" y="4430087"/>
            <a:ext cx="3863635" cy="289424"/>
          </a:xfrm>
          <a:prstGeom prst="rect">
            <a:avLst/>
          </a:prstGeom>
        </p:spPr>
      </p:pic>
      <p:pic>
        <p:nvPicPr>
          <p:cNvPr id="28" name="Picture 27" descr="zigzag.emf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1168057" y="3357687"/>
            <a:ext cx="700300" cy="148786"/>
          </a:xfrm>
          <a:prstGeom prst="rect">
            <a:avLst/>
          </a:prstGeom>
        </p:spPr>
      </p:pic>
      <p:pic>
        <p:nvPicPr>
          <p:cNvPr id="29" name="Picture 28" descr="zigzag.emf"/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1168057" y="3021196"/>
            <a:ext cx="700300" cy="148786"/>
          </a:xfrm>
          <a:prstGeom prst="rect">
            <a:avLst/>
          </a:prstGeom>
        </p:spPr>
      </p:pic>
      <p:pic>
        <p:nvPicPr>
          <p:cNvPr id="30" name="Picture 29" descr="zigzag.emf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1846065" y="2192540"/>
            <a:ext cx="700300" cy="148786"/>
          </a:xfrm>
          <a:prstGeom prst="rect">
            <a:avLst/>
          </a:prstGeom>
        </p:spPr>
      </p:pic>
      <p:pic>
        <p:nvPicPr>
          <p:cNvPr id="31" name="Picture 30" descr="zigzag.emf"/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2719342" y="2184258"/>
            <a:ext cx="700300" cy="148786"/>
          </a:xfrm>
          <a:prstGeom prst="rect">
            <a:avLst/>
          </a:prstGeom>
        </p:spPr>
      </p:pic>
      <p:pic>
        <p:nvPicPr>
          <p:cNvPr id="32" name="Picture 31" descr="zigzag.emf"/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3590525" y="2191568"/>
            <a:ext cx="700300" cy="148786"/>
          </a:xfrm>
          <a:prstGeom prst="rect">
            <a:avLst/>
          </a:prstGeom>
        </p:spPr>
      </p:pic>
      <p:grpSp>
        <p:nvGrpSpPr>
          <p:cNvPr id="33" name="Group 32"/>
          <p:cNvGrpSpPr/>
          <p:nvPr>
            <p:custDataLst>
              <p:custData r:id="rId11"/>
            </p:custDataLst>
          </p:nvPr>
        </p:nvGrpSpPr>
        <p:grpSpPr>
          <a:xfrm>
            <a:off x="1012717" y="5492236"/>
            <a:ext cx="1706625" cy="426720"/>
            <a:chOff x="1998922" y="6089798"/>
            <a:chExt cx="1488831" cy="533400"/>
          </a:xfrm>
        </p:grpSpPr>
        <p:pic>
          <p:nvPicPr>
            <p:cNvPr id="34" name="Picture 33" descr="button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35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Upload New Version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sp>
        <p:nvSpPr>
          <p:cNvPr id="36" name="Content"/>
          <p:cNvSpPr txBox="1"/>
          <p:nvPr>
            <p:custDataLst>
              <p:custData r:id="rId12"/>
            </p:custDataLst>
          </p:nvPr>
        </p:nvSpPr>
        <p:spPr>
          <a:xfrm>
            <a:off x="1081047" y="2648531"/>
            <a:ext cx="81624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Filename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051027" y="2667972"/>
            <a:ext cx="3429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00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itchFamily="2" charset="0"/>
                <a:cs typeface="Arial" pitchFamily="34" charset="0"/>
              </a:rPr>
              <a:t>Inheritance_taxation_Masterfile.xls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Segoe Print" pitchFamily="2" charset="0"/>
              <a:cs typeface="Arial" pitchFamily="34" charset="0"/>
            </a:endParaRPr>
          </a:p>
        </p:txBody>
      </p:sp>
      <p:grpSp>
        <p:nvGrpSpPr>
          <p:cNvPr id="38" name="Group 37"/>
          <p:cNvGrpSpPr/>
          <p:nvPr>
            <p:custDataLst>
              <p:custData r:id="rId13"/>
            </p:custDataLst>
          </p:nvPr>
        </p:nvGrpSpPr>
        <p:grpSpPr>
          <a:xfrm>
            <a:off x="2764732" y="5492236"/>
            <a:ext cx="1706625" cy="426720"/>
            <a:chOff x="1998922" y="6089798"/>
            <a:chExt cx="1488831" cy="533400"/>
          </a:xfrm>
        </p:grpSpPr>
        <p:pic>
          <p:nvPicPr>
            <p:cNvPr id="39" name="Picture 38" descr="button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40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Mark Finalized</a:t>
              </a:r>
              <a:endParaRPr lang="en-US" sz="1100" dirty="0">
                <a:latin typeface="Segoe Prin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047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Mark a Catalog Record as Finalized</a:t>
            </a:r>
            <a:endParaRPr lang="en-US" dirty="0"/>
          </a:p>
        </p:txBody>
      </p:sp>
      <p:pic>
        <p:nvPicPr>
          <p:cNvPr id="78" name="Picture 77" descr="browserbg.em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8417" y="1313566"/>
            <a:ext cx="6084733" cy="4963409"/>
          </a:xfrm>
          <a:prstGeom prst="rect">
            <a:avLst/>
          </a:prstGeom>
        </p:spPr>
      </p:pic>
      <p:grpSp>
        <p:nvGrpSpPr>
          <p:cNvPr id="79" name="Group 78"/>
          <p:cNvGrpSpPr/>
          <p:nvPr>
            <p:custDataLst>
              <p:custData r:id="rId1"/>
            </p:custDataLst>
          </p:nvPr>
        </p:nvGrpSpPr>
        <p:grpSpPr>
          <a:xfrm>
            <a:off x="905540" y="2081639"/>
            <a:ext cx="5190460" cy="3319035"/>
            <a:chOff x="2514600" y="4419603"/>
            <a:chExt cx="4467649" cy="2541001"/>
          </a:xfrm>
        </p:grpSpPr>
        <p:pic>
          <p:nvPicPr>
            <p:cNvPr id="80" name="Container" descr="frame.emf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14600" y="4654585"/>
              <a:ext cx="4467649" cy="2306019"/>
            </a:xfrm>
            <a:prstGeom prst="rect">
              <a:avLst/>
            </a:prstGeom>
          </p:spPr>
        </p:pic>
        <p:pic>
          <p:nvPicPr>
            <p:cNvPr id="81" name="ActiveTab" descr="tobtab.emf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67438" y="4419603"/>
              <a:ext cx="711647" cy="248211"/>
            </a:xfrm>
            <a:prstGeom prst="rect">
              <a:avLst/>
            </a:prstGeom>
          </p:spPr>
        </p:pic>
        <p:pic>
          <p:nvPicPr>
            <p:cNvPr id="82" name="Tab2box" descr="tobtab.emf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54331" y="4466599"/>
              <a:ext cx="764486" cy="201215"/>
            </a:xfrm>
            <a:prstGeom prst="rect">
              <a:avLst/>
            </a:prstGeom>
          </p:spPr>
        </p:pic>
        <p:pic>
          <p:nvPicPr>
            <p:cNvPr id="83" name="Tab3box" descr="tobtab.emf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94061" y="4466599"/>
              <a:ext cx="764486" cy="201215"/>
            </a:xfrm>
            <a:prstGeom prst="rect">
              <a:avLst/>
            </a:prstGeom>
          </p:spPr>
        </p:pic>
        <p:pic>
          <p:nvPicPr>
            <p:cNvPr id="84" name="Tab4box" descr="tobtab.emf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33791" y="4466599"/>
              <a:ext cx="764486" cy="201215"/>
            </a:xfrm>
            <a:prstGeom prst="rect">
              <a:avLst/>
            </a:prstGeom>
          </p:spPr>
        </p:pic>
        <p:sp>
          <p:nvSpPr>
            <p:cNvPr id="85" name="Tab1"/>
            <p:cNvSpPr txBox="1">
              <a:spLocks/>
            </p:cNvSpPr>
            <p:nvPr/>
          </p:nvSpPr>
          <p:spPr>
            <a:xfrm>
              <a:off x="2575990" y="4513596"/>
              <a:ext cx="668704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General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6" name="Tab2"/>
            <p:cNvSpPr txBox="1">
              <a:spLocks/>
            </p:cNvSpPr>
            <p:nvPr/>
          </p:nvSpPr>
          <p:spPr>
            <a:xfrm>
              <a:off x="3279680" y="4513596"/>
              <a:ext cx="704744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Data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7" name="Tab3"/>
            <p:cNvSpPr txBox="1">
              <a:spLocks/>
            </p:cNvSpPr>
            <p:nvPr/>
          </p:nvSpPr>
          <p:spPr>
            <a:xfrm>
              <a:off x="4012691" y="4513596"/>
              <a:ext cx="729346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Collection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8" name="Tab4"/>
            <p:cNvSpPr txBox="1">
              <a:spLocks/>
            </p:cNvSpPr>
            <p:nvPr/>
          </p:nvSpPr>
          <p:spPr>
            <a:xfrm>
              <a:off x="4756698" y="4513596"/>
              <a:ext cx="725681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Quality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89" name="Tab4box" descr="tobtab.em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341019" y="2143027"/>
            <a:ext cx="888170" cy="262826"/>
          </a:xfrm>
          <a:prstGeom prst="rect">
            <a:avLst/>
          </a:prstGeom>
        </p:spPr>
      </p:pic>
      <p:sp>
        <p:nvSpPr>
          <p:cNvPr id="90" name="Tab4"/>
          <p:cNvSpPr txBox="1">
            <a:spLocks/>
          </p:cNvSpPr>
          <p:nvPr/>
        </p:nvSpPr>
        <p:spPr>
          <a:xfrm>
            <a:off x="4377157" y="2204413"/>
            <a:ext cx="843087" cy="198573"/>
          </a:xfrm>
          <a:prstGeom prst="rect">
            <a:avLst/>
          </a:prstGeom>
          <a:noFill/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100" dirty="0" smtClean="0">
                <a:latin typeface="Segoe Print" pitchFamily="2" charset="0"/>
                <a:ea typeface="Segoe UI" pitchFamily="34" charset="0"/>
                <a:cs typeface="Segoe UI" pitchFamily="34" charset="0"/>
              </a:rPr>
              <a:t>Notes</a:t>
            </a:r>
            <a:endParaRPr lang="en-US" sz="1100" dirty="0"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91" name="Picture 90" descr="frame.em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41865" y="2607527"/>
            <a:ext cx="3863635" cy="289424"/>
          </a:xfrm>
          <a:prstGeom prst="rect">
            <a:avLst/>
          </a:prstGeom>
        </p:spPr>
      </p:pic>
      <p:sp>
        <p:nvSpPr>
          <p:cNvPr id="92" name="Content"/>
          <p:cNvSpPr txBox="1"/>
          <p:nvPr>
            <p:custDataLst>
              <p:custData r:id="rId2"/>
            </p:custDataLst>
          </p:nvPr>
        </p:nvSpPr>
        <p:spPr>
          <a:xfrm>
            <a:off x="1019353" y="2638972"/>
            <a:ext cx="498855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Title</a:t>
            </a:r>
          </a:p>
        </p:txBody>
      </p:sp>
      <p:pic>
        <p:nvPicPr>
          <p:cNvPr id="93" name="Picture 92" descr="frame.em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41865" y="2947124"/>
            <a:ext cx="3863635" cy="289424"/>
          </a:xfrm>
          <a:prstGeom prst="rect">
            <a:avLst/>
          </a:prstGeom>
        </p:spPr>
      </p:pic>
      <p:sp>
        <p:nvSpPr>
          <p:cNvPr id="94" name="Content"/>
          <p:cNvSpPr txBox="1"/>
          <p:nvPr>
            <p:custDataLst>
              <p:custData r:id="rId3"/>
            </p:custDataLst>
          </p:nvPr>
        </p:nvSpPr>
        <p:spPr>
          <a:xfrm>
            <a:off x="1042200" y="3006421"/>
            <a:ext cx="745717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Authors</a:t>
            </a:r>
          </a:p>
        </p:txBody>
      </p:sp>
      <p:pic>
        <p:nvPicPr>
          <p:cNvPr id="95" name="Picture 94" descr="frame.em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41865" y="3290497"/>
            <a:ext cx="3863635" cy="289424"/>
          </a:xfrm>
          <a:prstGeom prst="rect">
            <a:avLst/>
          </a:prstGeom>
        </p:spPr>
      </p:pic>
      <p:sp>
        <p:nvSpPr>
          <p:cNvPr id="96" name="Content"/>
          <p:cNvSpPr txBox="1"/>
          <p:nvPr>
            <p:custDataLst>
              <p:custData r:id="rId4"/>
            </p:custDataLst>
          </p:nvPr>
        </p:nvSpPr>
        <p:spPr>
          <a:xfrm>
            <a:off x="1027372" y="3331334"/>
            <a:ext cx="1058303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Organization</a:t>
            </a:r>
          </a:p>
        </p:txBody>
      </p:sp>
      <p:grpSp>
        <p:nvGrpSpPr>
          <p:cNvPr id="97" name="Group 96"/>
          <p:cNvGrpSpPr/>
          <p:nvPr>
            <p:custDataLst>
              <p:custData r:id="rId5"/>
            </p:custDataLst>
          </p:nvPr>
        </p:nvGrpSpPr>
        <p:grpSpPr>
          <a:xfrm>
            <a:off x="4904935" y="5492236"/>
            <a:ext cx="1191065" cy="426720"/>
            <a:chOff x="1998922" y="6089798"/>
            <a:chExt cx="1488831" cy="533400"/>
          </a:xfrm>
        </p:grpSpPr>
        <p:pic>
          <p:nvPicPr>
            <p:cNvPr id="98" name="Picture 97" descr="button.emf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99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Save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pic>
        <p:nvPicPr>
          <p:cNvPr id="100" name="Picture 99" descr="zigzag.emf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1168057" y="3764660"/>
            <a:ext cx="700300" cy="148786"/>
          </a:xfrm>
          <a:prstGeom prst="rect">
            <a:avLst/>
          </a:prstGeom>
        </p:spPr>
      </p:pic>
      <p:pic>
        <p:nvPicPr>
          <p:cNvPr id="101" name="Picture 100" descr="zigzag.emf"/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1168057" y="4149433"/>
            <a:ext cx="700300" cy="148786"/>
          </a:xfrm>
          <a:prstGeom prst="rect">
            <a:avLst/>
          </a:prstGeom>
        </p:spPr>
      </p:pic>
      <p:pic>
        <p:nvPicPr>
          <p:cNvPr id="102" name="Picture 101" descr="zigzag.emf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1168057" y="4500406"/>
            <a:ext cx="700300" cy="148786"/>
          </a:xfrm>
          <a:prstGeom prst="rect">
            <a:avLst/>
          </a:prstGeom>
        </p:spPr>
      </p:pic>
      <p:pic>
        <p:nvPicPr>
          <p:cNvPr id="103" name="Picture 102" descr="frame.em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50361" y="3680337"/>
            <a:ext cx="3863635" cy="289424"/>
          </a:xfrm>
          <a:prstGeom prst="rect">
            <a:avLst/>
          </a:prstGeom>
        </p:spPr>
      </p:pic>
      <p:pic>
        <p:nvPicPr>
          <p:cNvPr id="104" name="Picture 103" descr="frame.em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50361" y="4055212"/>
            <a:ext cx="3863635" cy="289424"/>
          </a:xfrm>
          <a:prstGeom prst="rect">
            <a:avLst/>
          </a:prstGeom>
        </p:spPr>
      </p:pic>
      <p:pic>
        <p:nvPicPr>
          <p:cNvPr id="105" name="Picture 104" descr="frame.em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50361" y="4430087"/>
            <a:ext cx="3863635" cy="289424"/>
          </a:xfrm>
          <a:prstGeom prst="rect">
            <a:avLst/>
          </a:prstGeom>
        </p:spPr>
      </p:pic>
      <p:grpSp>
        <p:nvGrpSpPr>
          <p:cNvPr id="106" name="Group 105"/>
          <p:cNvGrpSpPr/>
          <p:nvPr>
            <p:custDataLst>
              <p:custData r:id="rId9"/>
            </p:custDataLst>
          </p:nvPr>
        </p:nvGrpSpPr>
        <p:grpSpPr>
          <a:xfrm>
            <a:off x="1042200" y="5492236"/>
            <a:ext cx="1424775" cy="426720"/>
            <a:chOff x="1998922" y="6089798"/>
            <a:chExt cx="1488831" cy="533400"/>
          </a:xfrm>
        </p:grpSpPr>
        <p:pic>
          <p:nvPicPr>
            <p:cNvPr id="107" name="Picture 106" descr="button.emf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108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Mark Finalized</a:t>
              </a:r>
              <a:endParaRPr lang="en-US" sz="1100" dirty="0">
                <a:latin typeface="Segoe Print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4697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Push Catalog Record and Files to the Archive Space</a:t>
            </a:r>
            <a:endParaRPr lang="en-US" dirty="0"/>
          </a:p>
        </p:txBody>
      </p:sp>
      <p:pic>
        <p:nvPicPr>
          <p:cNvPr id="5" name="Picture 4" descr="browserbg.em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8417" y="1313566"/>
            <a:ext cx="6084733" cy="4497071"/>
          </a:xfrm>
          <a:prstGeom prst="rect">
            <a:avLst/>
          </a:prstGeom>
        </p:spPr>
      </p:pic>
      <p:pic>
        <p:nvPicPr>
          <p:cNvPr id="6" name="Picture 5" descr="browserbg.em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8417" y="1313566"/>
            <a:ext cx="6084733" cy="4497071"/>
          </a:xfrm>
          <a:prstGeom prst="rect">
            <a:avLst/>
          </a:prstGeom>
        </p:spPr>
      </p:pic>
      <p:sp>
        <p:nvSpPr>
          <p:cNvPr id="7" name="Content"/>
          <p:cNvSpPr txBox="1"/>
          <p:nvPr>
            <p:custDataLst>
              <p:custData r:id="rId1"/>
            </p:custDataLst>
          </p:nvPr>
        </p:nvSpPr>
        <p:spPr>
          <a:xfrm>
            <a:off x="790753" y="2035519"/>
            <a:ext cx="163217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Catalog Records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30296"/>
              </p:ext>
            </p:extLst>
          </p:nvPr>
        </p:nvGraphicFramePr>
        <p:xfrm>
          <a:off x="790753" y="2347521"/>
          <a:ext cx="5429073" cy="206542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51217"/>
                <a:gridCol w="848880"/>
                <a:gridCol w="1285875"/>
                <a:gridCol w="638175"/>
                <a:gridCol w="590550"/>
                <a:gridCol w="714376"/>
              </a:tblGrid>
              <a:tr h="3442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Title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Collection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Processing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Archive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Publish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442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  <a:hlinkClick r:id="rId10"/>
                        </a:rPr>
                        <a:t>Which elections can be lost?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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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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442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  <a:hlinkClick r:id="rId10"/>
                        </a:rPr>
                        <a:t>Does Less Income Mean Less…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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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442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  <a:hlinkClick r:id="rId10"/>
                        </a:rPr>
                        <a:t>Is</a:t>
                      </a:r>
                      <a:r>
                        <a:rPr lang="en-US" sz="800" baseline="0" dirty="0" smtClean="0">
                          <a:latin typeface="Segoe Print" panose="02000600000000000000" pitchFamily="2" charset="0"/>
                          <a:hlinkClick r:id="rId10"/>
                        </a:rPr>
                        <a:t> there a Secret Ballot?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442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  <a:hlinkClick r:id="rId10"/>
                        </a:rPr>
                        <a:t>Field Experiments: Design…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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442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  <a:hlinkClick r:id="rId10"/>
                        </a:rPr>
                        <a:t>Can Learning</a:t>
                      </a:r>
                      <a:r>
                        <a:rPr lang="en-US" sz="800" baseline="0" dirty="0" smtClean="0">
                          <a:latin typeface="Segoe Print" panose="02000600000000000000" pitchFamily="2" charset="0"/>
                          <a:hlinkClick r:id="rId10"/>
                        </a:rPr>
                        <a:t> Constituency…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9" name="Group 8"/>
          <p:cNvGrpSpPr/>
          <p:nvPr>
            <p:custDataLst>
              <p:custData r:id="rId2"/>
            </p:custDataLst>
          </p:nvPr>
        </p:nvGrpSpPr>
        <p:grpSpPr>
          <a:xfrm>
            <a:off x="790753" y="4936490"/>
            <a:ext cx="2496606" cy="426720"/>
            <a:chOff x="1998922" y="6089798"/>
            <a:chExt cx="1488831" cy="533400"/>
          </a:xfrm>
        </p:grpSpPr>
        <p:pic>
          <p:nvPicPr>
            <p:cNvPr id="10" name="Picture 9" descr="button.emf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11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Create a New Catalog Record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pic>
        <p:nvPicPr>
          <p:cNvPr id="12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72" y="2790825"/>
            <a:ext cx="13933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9" b="14147"/>
          <a:stretch/>
        </p:blipFill>
        <p:spPr>
          <a:xfrm>
            <a:off x="5900737" y="2787588"/>
            <a:ext cx="216421" cy="155487"/>
          </a:xfrm>
          <a:prstGeom prst="rect">
            <a:avLst/>
          </a:prstGeom>
        </p:spPr>
      </p:pic>
      <p:pic>
        <p:nvPicPr>
          <p:cNvPr id="14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72" y="3130306"/>
            <a:ext cx="13933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9" b="14147"/>
          <a:stretch/>
        </p:blipFill>
        <p:spPr>
          <a:xfrm>
            <a:off x="5900737" y="3127069"/>
            <a:ext cx="216421" cy="155487"/>
          </a:xfrm>
          <a:prstGeom prst="rect">
            <a:avLst/>
          </a:prstGeom>
        </p:spPr>
      </p:pic>
      <p:pic>
        <p:nvPicPr>
          <p:cNvPr id="16" name="Picture 2" descr="C:\Users\t-dantay\Documents\Placeholders\user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72" y="3469787"/>
            <a:ext cx="13933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9" b="14147"/>
          <a:stretch/>
        </p:blipFill>
        <p:spPr>
          <a:xfrm>
            <a:off x="5900737" y="3466550"/>
            <a:ext cx="216421" cy="155487"/>
          </a:xfrm>
          <a:prstGeom prst="rect">
            <a:avLst/>
          </a:prstGeom>
        </p:spPr>
      </p:pic>
      <p:pic>
        <p:nvPicPr>
          <p:cNvPr id="18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72" y="3807231"/>
            <a:ext cx="13933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9" b="14147"/>
          <a:stretch/>
        </p:blipFill>
        <p:spPr>
          <a:xfrm>
            <a:off x="5900737" y="3803994"/>
            <a:ext cx="216421" cy="155487"/>
          </a:xfrm>
          <a:prstGeom prst="rect">
            <a:avLst/>
          </a:prstGeom>
        </p:spPr>
      </p:pic>
      <p:pic>
        <p:nvPicPr>
          <p:cNvPr id="20" name="Picture 2" descr="C:\Users\t-dantay\Documents\Placeholders\user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72" y="4144675"/>
            <a:ext cx="13933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9" b="14147"/>
          <a:stretch/>
        </p:blipFill>
        <p:spPr>
          <a:xfrm>
            <a:off x="5900737" y="4141438"/>
            <a:ext cx="216421" cy="15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498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/>
          </a:bodyPr>
          <a:lstStyle/>
          <a:p>
            <a:r>
              <a:rPr lang="en-US" dirty="0" smtClean="0"/>
              <a:t>Select a Scripted Task</a:t>
            </a:r>
            <a:endParaRPr lang="en-US" dirty="0"/>
          </a:p>
        </p:txBody>
      </p:sp>
      <p:pic>
        <p:nvPicPr>
          <p:cNvPr id="5" name="Picture 4" descr="browserbg.emf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48417" y="1313566"/>
            <a:ext cx="6084733" cy="4963409"/>
          </a:xfrm>
          <a:prstGeom prst="rect">
            <a:avLst/>
          </a:prstGeom>
        </p:spPr>
      </p:pic>
      <p:grpSp>
        <p:nvGrpSpPr>
          <p:cNvPr id="6" name="Group 5"/>
          <p:cNvGrpSpPr/>
          <p:nvPr>
            <p:custDataLst>
              <p:custData r:id="rId1"/>
            </p:custDataLst>
          </p:nvPr>
        </p:nvGrpSpPr>
        <p:grpSpPr>
          <a:xfrm>
            <a:off x="905540" y="2089077"/>
            <a:ext cx="5190460" cy="3311596"/>
            <a:chOff x="2514600" y="4425298"/>
            <a:chExt cx="4467649" cy="2535306"/>
          </a:xfrm>
        </p:grpSpPr>
        <p:pic>
          <p:nvPicPr>
            <p:cNvPr id="7" name="Container" descr="frame.emf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14600" y="4654585"/>
              <a:ext cx="4467649" cy="2306019"/>
            </a:xfrm>
            <a:prstGeom prst="rect">
              <a:avLst/>
            </a:prstGeom>
          </p:spPr>
        </p:pic>
        <p:pic>
          <p:nvPicPr>
            <p:cNvPr id="8" name="ActiveTab" descr="tobtab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67438" y="4466600"/>
              <a:ext cx="711647" cy="201216"/>
            </a:xfrm>
            <a:prstGeom prst="rect">
              <a:avLst/>
            </a:prstGeom>
          </p:spPr>
        </p:pic>
        <p:pic>
          <p:nvPicPr>
            <p:cNvPr id="9" name="Tab2box" descr="tobtab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54331" y="4425298"/>
              <a:ext cx="764486" cy="242517"/>
            </a:xfrm>
            <a:prstGeom prst="rect">
              <a:avLst/>
            </a:prstGeom>
          </p:spPr>
        </p:pic>
        <p:pic>
          <p:nvPicPr>
            <p:cNvPr id="10" name="Tab3box" descr="tobtab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94061" y="4466600"/>
              <a:ext cx="764486" cy="201215"/>
            </a:xfrm>
            <a:prstGeom prst="rect">
              <a:avLst/>
            </a:prstGeom>
          </p:spPr>
        </p:pic>
        <p:pic>
          <p:nvPicPr>
            <p:cNvPr id="11" name="Tab4box" descr="tobtab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33791" y="4466600"/>
              <a:ext cx="764486" cy="201215"/>
            </a:xfrm>
            <a:prstGeom prst="rect">
              <a:avLst/>
            </a:prstGeom>
          </p:spPr>
        </p:pic>
        <p:sp>
          <p:nvSpPr>
            <p:cNvPr id="12" name="Tab1"/>
            <p:cNvSpPr txBox="1">
              <a:spLocks/>
            </p:cNvSpPr>
            <p:nvPr/>
          </p:nvSpPr>
          <p:spPr>
            <a:xfrm>
              <a:off x="2575990" y="4513596"/>
              <a:ext cx="668704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General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Tab2"/>
            <p:cNvSpPr txBox="1">
              <a:spLocks/>
            </p:cNvSpPr>
            <p:nvPr/>
          </p:nvSpPr>
          <p:spPr>
            <a:xfrm>
              <a:off x="3279680" y="4491720"/>
              <a:ext cx="704744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Data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ab3"/>
            <p:cNvSpPr txBox="1">
              <a:spLocks/>
            </p:cNvSpPr>
            <p:nvPr/>
          </p:nvSpPr>
          <p:spPr>
            <a:xfrm>
              <a:off x="4012691" y="4513596"/>
              <a:ext cx="729346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Collection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Tab4"/>
            <p:cNvSpPr txBox="1">
              <a:spLocks/>
            </p:cNvSpPr>
            <p:nvPr/>
          </p:nvSpPr>
          <p:spPr>
            <a:xfrm>
              <a:off x="4756698" y="4513596"/>
              <a:ext cx="725681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Quality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6" name="Tab4box" descr="tobtab.emf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4341019" y="2143027"/>
            <a:ext cx="888170" cy="262826"/>
          </a:xfrm>
          <a:prstGeom prst="rect">
            <a:avLst/>
          </a:prstGeom>
        </p:spPr>
      </p:pic>
      <p:sp>
        <p:nvSpPr>
          <p:cNvPr id="17" name="Tab4"/>
          <p:cNvSpPr txBox="1">
            <a:spLocks/>
          </p:cNvSpPr>
          <p:nvPr/>
        </p:nvSpPr>
        <p:spPr>
          <a:xfrm>
            <a:off x="4377157" y="2204413"/>
            <a:ext cx="843087" cy="198573"/>
          </a:xfrm>
          <a:prstGeom prst="rect">
            <a:avLst/>
          </a:prstGeom>
          <a:noFill/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100" dirty="0" smtClean="0">
                <a:latin typeface="Segoe Print" pitchFamily="2" charset="0"/>
                <a:ea typeface="Segoe UI" pitchFamily="34" charset="0"/>
                <a:cs typeface="Segoe UI" pitchFamily="34" charset="0"/>
              </a:rPr>
              <a:t>Notes</a:t>
            </a:r>
            <a:endParaRPr lang="en-US" sz="1100" dirty="0"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8" name="Group 17"/>
          <p:cNvGrpSpPr/>
          <p:nvPr>
            <p:custDataLst>
              <p:custData r:id="rId2"/>
            </p:custDataLst>
          </p:nvPr>
        </p:nvGrpSpPr>
        <p:grpSpPr>
          <a:xfrm>
            <a:off x="4904935" y="5492236"/>
            <a:ext cx="1191065" cy="426720"/>
            <a:chOff x="1998922" y="6089798"/>
            <a:chExt cx="1488831" cy="533400"/>
          </a:xfrm>
        </p:grpSpPr>
        <p:pic>
          <p:nvPicPr>
            <p:cNvPr id="19" name="Picture 18" descr="button.emf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20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Save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470221"/>
              </p:ext>
            </p:extLst>
          </p:nvPr>
        </p:nvGraphicFramePr>
        <p:xfrm>
          <a:off x="1057275" y="2498005"/>
          <a:ext cx="4813133" cy="9774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1707"/>
                <a:gridCol w="676194"/>
                <a:gridCol w="2105232"/>
              </a:tblGrid>
              <a:tr h="290108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Segoe Print" panose="02000600000000000000" pitchFamily="2" charset="0"/>
                        </a:rPr>
                        <a:t>File</a:t>
                      </a:r>
                      <a:endParaRPr lang="en-US" sz="9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Segoe Print" panose="02000600000000000000" pitchFamily="2" charset="0"/>
                        </a:rPr>
                        <a:t>Type</a:t>
                      </a:r>
                      <a:endParaRPr lang="en-US" sz="9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34366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int" pitchFamily="2" charset="0"/>
                          <a:cs typeface="Arial" pitchFamily="34" charset="0"/>
                        </a:rPr>
                        <a:t>Inheritance_taxation_Masterfile.dta</a:t>
                      </a:r>
                      <a:endParaRPr lang="en-US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Print" pitchFamily="2" charset="0"/>
                        <a:cs typeface="Arial" pitchFamily="34" charset="0"/>
                      </a:endParaRPr>
                    </a:p>
                    <a:p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Data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  <a:tr h="34366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int" pitchFamily="2" charset="0"/>
                          <a:cs typeface="Arial" pitchFamily="34" charset="0"/>
                        </a:rPr>
                        <a:t>Codebook_12_December_2011.pdf</a:t>
                      </a:r>
                      <a:endParaRPr lang="en-US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Print" pitchFamily="2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Codebook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22" name="Group 21"/>
          <p:cNvGrpSpPr/>
          <p:nvPr>
            <p:custDataLst>
              <p:custData r:id="rId3"/>
            </p:custDataLst>
          </p:nvPr>
        </p:nvGrpSpPr>
        <p:grpSpPr>
          <a:xfrm>
            <a:off x="1158221" y="3672961"/>
            <a:ext cx="2374352" cy="426720"/>
            <a:chOff x="1998922" y="6089798"/>
            <a:chExt cx="1488831" cy="533400"/>
          </a:xfrm>
        </p:grpSpPr>
        <p:pic>
          <p:nvPicPr>
            <p:cNvPr id="23" name="Picture 22" descr="button.emf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24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Add a File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grpSp>
        <p:nvGrpSpPr>
          <p:cNvPr id="25" name="Group 24"/>
          <p:cNvGrpSpPr/>
          <p:nvPr>
            <p:custDataLst>
              <p:custData r:id="rId4"/>
            </p:custDataLst>
          </p:nvPr>
        </p:nvGrpSpPr>
        <p:grpSpPr>
          <a:xfrm>
            <a:off x="1203490" y="4209809"/>
            <a:ext cx="2329083" cy="398025"/>
            <a:chOff x="1998922" y="6089798"/>
            <a:chExt cx="1488831" cy="533400"/>
          </a:xfrm>
        </p:grpSpPr>
        <p:pic>
          <p:nvPicPr>
            <p:cNvPr id="26" name="Picture 25" descr="button.emf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27" name="Text"/>
            <p:cNvSpPr txBox="1">
              <a:spLocks/>
            </p:cNvSpPr>
            <p:nvPr/>
          </p:nvSpPr>
          <p:spPr>
            <a:xfrm>
              <a:off x="2060944" y="6109303"/>
              <a:ext cx="1404384" cy="461666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Create Preservation Formats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grpSp>
        <p:nvGrpSpPr>
          <p:cNvPr id="28" name="Group 27"/>
          <p:cNvGrpSpPr/>
          <p:nvPr>
            <p:custDataLst>
              <p:custData r:id="rId5"/>
            </p:custDataLst>
          </p:nvPr>
        </p:nvGrpSpPr>
        <p:grpSpPr>
          <a:xfrm>
            <a:off x="1207839" y="4710114"/>
            <a:ext cx="2329083" cy="398026"/>
            <a:chOff x="1998922" y="6089798"/>
            <a:chExt cx="1488831" cy="533400"/>
          </a:xfrm>
        </p:grpSpPr>
        <p:pic>
          <p:nvPicPr>
            <p:cNvPr id="29" name="Picture 28" descr="button.emf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30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Download All Files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grpSp>
        <p:nvGrpSpPr>
          <p:cNvPr id="31" name="Group 30"/>
          <p:cNvGrpSpPr/>
          <p:nvPr>
            <p:custDataLst>
              <p:custData r:id="rId6"/>
            </p:custDataLst>
          </p:nvPr>
        </p:nvGrpSpPr>
        <p:grpSpPr>
          <a:xfrm>
            <a:off x="3788504" y="2811697"/>
            <a:ext cx="640080" cy="274320"/>
            <a:chOff x="1998922" y="6089798"/>
            <a:chExt cx="1488831" cy="533400"/>
          </a:xfrm>
        </p:grpSpPr>
        <p:pic>
          <p:nvPicPr>
            <p:cNvPr id="32" name="Picture 31" descr="button.emf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33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800" dirty="0" smtClean="0">
                  <a:latin typeface="Segoe Print" pitchFamily="2" charset="0"/>
                </a:rPr>
                <a:t>Check Out</a:t>
              </a:r>
              <a:endParaRPr lang="en-US" sz="800" dirty="0">
                <a:latin typeface="Segoe Print" pitchFamily="2" charset="0"/>
              </a:endParaRPr>
            </a:p>
          </p:txBody>
        </p:sp>
      </p:grpSp>
      <p:grpSp>
        <p:nvGrpSpPr>
          <p:cNvPr id="34" name="Group 33"/>
          <p:cNvGrpSpPr/>
          <p:nvPr>
            <p:custDataLst>
              <p:custData r:id="rId7"/>
            </p:custDataLst>
          </p:nvPr>
        </p:nvGrpSpPr>
        <p:grpSpPr>
          <a:xfrm>
            <a:off x="3788504" y="3159120"/>
            <a:ext cx="640080" cy="274320"/>
            <a:chOff x="1998922" y="6089798"/>
            <a:chExt cx="1488831" cy="533400"/>
          </a:xfrm>
        </p:grpSpPr>
        <p:pic>
          <p:nvPicPr>
            <p:cNvPr id="35" name="Picture 34" descr="button.emf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36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800" dirty="0" smtClean="0">
                  <a:latin typeface="Segoe Print" pitchFamily="2" charset="0"/>
                </a:rPr>
                <a:t>Check Out</a:t>
              </a:r>
              <a:endParaRPr lang="en-US" sz="800" dirty="0">
                <a:latin typeface="Segoe Print" pitchFamily="2" charset="0"/>
              </a:endParaRPr>
            </a:p>
          </p:txBody>
        </p:sp>
      </p:grpSp>
      <p:grpSp>
        <p:nvGrpSpPr>
          <p:cNvPr id="37" name="Group 36"/>
          <p:cNvGrpSpPr/>
          <p:nvPr>
            <p:custDataLst>
              <p:custData r:id="rId8"/>
            </p:custDataLst>
          </p:nvPr>
        </p:nvGrpSpPr>
        <p:grpSpPr>
          <a:xfrm>
            <a:off x="4556026" y="2811697"/>
            <a:ext cx="640080" cy="274320"/>
            <a:chOff x="1998922" y="6089798"/>
            <a:chExt cx="1488831" cy="533400"/>
          </a:xfrm>
        </p:grpSpPr>
        <p:pic>
          <p:nvPicPr>
            <p:cNvPr id="38" name="Picture 37" descr="button.emf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39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800" dirty="0" smtClean="0">
                  <a:latin typeface="Segoe Print" pitchFamily="2" charset="0"/>
                </a:rPr>
                <a:t>Check In</a:t>
              </a:r>
              <a:endParaRPr lang="en-US" sz="800" dirty="0">
                <a:latin typeface="Segoe Print" pitchFamily="2" charset="0"/>
              </a:endParaRPr>
            </a:p>
          </p:txBody>
        </p:sp>
      </p:grpSp>
      <p:grpSp>
        <p:nvGrpSpPr>
          <p:cNvPr id="40" name="Group 39"/>
          <p:cNvGrpSpPr/>
          <p:nvPr>
            <p:custDataLst>
              <p:custData r:id="rId9"/>
            </p:custDataLst>
          </p:nvPr>
        </p:nvGrpSpPr>
        <p:grpSpPr>
          <a:xfrm>
            <a:off x="4556026" y="3159120"/>
            <a:ext cx="640080" cy="274320"/>
            <a:chOff x="1998922" y="6089798"/>
            <a:chExt cx="1488831" cy="533400"/>
          </a:xfrm>
        </p:grpSpPr>
        <p:pic>
          <p:nvPicPr>
            <p:cNvPr id="41" name="Picture 40" descr="button.emf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42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800" dirty="0" smtClean="0">
                  <a:latin typeface="Segoe Print" pitchFamily="2" charset="0"/>
                </a:rPr>
                <a:t>Check In</a:t>
              </a:r>
              <a:endParaRPr lang="en-US" sz="800" dirty="0">
                <a:latin typeface="Segoe Print" pitchFamily="2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5305338" y="2811697"/>
            <a:ext cx="311690" cy="274320"/>
            <a:chOff x="5305338" y="2811697"/>
            <a:chExt cx="311690" cy="274320"/>
          </a:xfrm>
        </p:grpSpPr>
        <p:pic>
          <p:nvPicPr>
            <p:cNvPr id="44" name="Picture 43" descr="button.emf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05338" y="2811697"/>
              <a:ext cx="311690" cy="274320"/>
            </a:xfrm>
            <a:prstGeom prst="rect">
              <a:avLst/>
            </a:prstGeom>
          </p:spPr>
        </p:pic>
        <p:sp>
          <p:nvSpPr>
            <p:cNvPr id="46" name="Freeform 104"/>
            <p:cNvSpPr>
              <a:spLocks noEditPoints="1"/>
            </p:cNvSpPr>
            <p:nvPr>
              <p:custDataLst>
                <p:custData r:id="rId13"/>
                <p:custData r:id="rId14"/>
              </p:custDataLst>
            </p:nvPr>
          </p:nvSpPr>
          <p:spPr bwMode="black">
            <a:xfrm>
              <a:off x="5378542" y="2859178"/>
              <a:ext cx="165282" cy="165158"/>
            </a:xfrm>
            <a:custGeom>
              <a:avLst/>
              <a:gdLst>
                <a:gd name="T0" fmla="*/ 37 w 61"/>
                <a:gd name="T1" fmla="*/ 43 h 61"/>
                <a:gd name="T2" fmla="*/ 18 w 61"/>
                <a:gd name="T3" fmla="*/ 37 h 61"/>
                <a:gd name="T4" fmla="*/ 24 w 61"/>
                <a:gd name="T5" fmla="*/ 18 h 61"/>
                <a:gd name="T6" fmla="*/ 43 w 61"/>
                <a:gd name="T7" fmla="*/ 24 h 61"/>
                <a:gd name="T8" fmla="*/ 37 w 61"/>
                <a:gd name="T9" fmla="*/ 43 h 61"/>
                <a:gd name="T10" fmla="*/ 61 w 61"/>
                <a:gd name="T11" fmla="*/ 28 h 61"/>
                <a:gd name="T12" fmla="*/ 58 w 61"/>
                <a:gd name="T13" fmla="*/ 18 h 61"/>
                <a:gd name="T14" fmla="*/ 50 w 61"/>
                <a:gd name="T15" fmla="*/ 19 h 61"/>
                <a:gd name="T16" fmla="*/ 47 w 61"/>
                <a:gd name="T17" fmla="*/ 15 h 61"/>
                <a:gd name="T18" fmla="*/ 50 w 61"/>
                <a:gd name="T19" fmla="*/ 7 h 61"/>
                <a:gd name="T20" fmla="*/ 41 w 61"/>
                <a:gd name="T21" fmla="*/ 2 h 61"/>
                <a:gd name="T22" fmla="*/ 36 w 61"/>
                <a:gd name="T23" fmla="*/ 9 h 61"/>
                <a:gd name="T24" fmla="*/ 30 w 61"/>
                <a:gd name="T25" fmla="*/ 8 h 61"/>
                <a:gd name="T26" fmla="*/ 27 w 61"/>
                <a:gd name="T27" fmla="*/ 0 h 61"/>
                <a:gd name="T28" fmla="*/ 17 w 61"/>
                <a:gd name="T29" fmla="*/ 3 h 61"/>
                <a:gd name="T30" fmla="*/ 18 w 61"/>
                <a:gd name="T31" fmla="*/ 11 h 61"/>
                <a:gd name="T32" fmla="*/ 15 w 61"/>
                <a:gd name="T33" fmla="*/ 14 h 61"/>
                <a:gd name="T34" fmla="*/ 7 w 61"/>
                <a:gd name="T35" fmla="*/ 11 h 61"/>
                <a:gd name="T36" fmla="*/ 2 w 61"/>
                <a:gd name="T37" fmla="*/ 20 h 61"/>
                <a:gd name="T38" fmla="*/ 8 w 61"/>
                <a:gd name="T39" fmla="*/ 25 h 61"/>
                <a:gd name="T40" fmla="*/ 7 w 61"/>
                <a:gd name="T41" fmla="*/ 30 h 61"/>
                <a:gd name="T42" fmla="*/ 0 w 61"/>
                <a:gd name="T43" fmla="*/ 33 h 61"/>
                <a:gd name="T44" fmla="*/ 2 w 61"/>
                <a:gd name="T45" fmla="*/ 43 h 61"/>
                <a:gd name="T46" fmla="*/ 11 w 61"/>
                <a:gd name="T47" fmla="*/ 42 h 61"/>
                <a:gd name="T48" fmla="*/ 14 w 61"/>
                <a:gd name="T49" fmla="*/ 47 h 61"/>
                <a:gd name="T50" fmla="*/ 11 w 61"/>
                <a:gd name="T51" fmla="*/ 54 h 61"/>
                <a:gd name="T52" fmla="*/ 20 w 61"/>
                <a:gd name="T53" fmla="*/ 59 h 61"/>
                <a:gd name="T54" fmla="*/ 25 w 61"/>
                <a:gd name="T55" fmla="*/ 53 h 61"/>
                <a:gd name="T56" fmla="*/ 30 w 61"/>
                <a:gd name="T57" fmla="*/ 53 h 61"/>
                <a:gd name="T58" fmla="*/ 33 w 61"/>
                <a:gd name="T59" fmla="*/ 61 h 61"/>
                <a:gd name="T60" fmla="*/ 43 w 61"/>
                <a:gd name="T61" fmla="*/ 58 h 61"/>
                <a:gd name="T62" fmla="*/ 42 w 61"/>
                <a:gd name="T63" fmla="*/ 50 h 61"/>
                <a:gd name="T64" fmla="*/ 46 w 61"/>
                <a:gd name="T65" fmla="*/ 47 h 61"/>
                <a:gd name="T66" fmla="*/ 54 w 61"/>
                <a:gd name="T67" fmla="*/ 50 h 61"/>
                <a:gd name="T68" fmla="*/ 59 w 61"/>
                <a:gd name="T69" fmla="*/ 41 h 61"/>
                <a:gd name="T70" fmla="*/ 52 w 61"/>
                <a:gd name="T71" fmla="*/ 36 h 61"/>
                <a:gd name="T72" fmla="*/ 53 w 61"/>
                <a:gd name="T73" fmla="*/ 31 h 61"/>
                <a:gd name="T74" fmla="*/ 61 w 61"/>
                <a:gd name="T75" fmla="*/ 28 h 61"/>
                <a:gd name="T76" fmla="*/ 28 w 61"/>
                <a:gd name="T77" fmla="*/ 26 h 61"/>
                <a:gd name="T78" fmla="*/ 26 w 61"/>
                <a:gd name="T79" fmla="*/ 33 h 61"/>
                <a:gd name="T80" fmla="*/ 33 w 61"/>
                <a:gd name="T81" fmla="*/ 35 h 61"/>
                <a:gd name="T82" fmla="*/ 35 w 61"/>
                <a:gd name="T83" fmla="*/ 28 h 61"/>
                <a:gd name="T84" fmla="*/ 28 w 61"/>
                <a:gd name="T85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61">
                  <a:moveTo>
                    <a:pt x="37" y="43"/>
                  </a:moveTo>
                  <a:cubicBezTo>
                    <a:pt x="30" y="47"/>
                    <a:pt x="21" y="44"/>
                    <a:pt x="18" y="37"/>
                  </a:cubicBezTo>
                  <a:cubicBezTo>
                    <a:pt x="14" y="30"/>
                    <a:pt x="17" y="21"/>
                    <a:pt x="24" y="18"/>
                  </a:cubicBezTo>
                  <a:cubicBezTo>
                    <a:pt x="31" y="14"/>
                    <a:pt x="39" y="17"/>
                    <a:pt x="43" y="24"/>
                  </a:cubicBezTo>
                  <a:cubicBezTo>
                    <a:pt x="47" y="31"/>
                    <a:pt x="44" y="40"/>
                    <a:pt x="37" y="43"/>
                  </a:cubicBezTo>
                  <a:moveTo>
                    <a:pt x="61" y="28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6" y="13"/>
                    <a:pt x="15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7" y="28"/>
                    <a:pt x="7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4"/>
                    <a:pt x="13" y="45"/>
                    <a:pt x="14" y="4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8" y="53"/>
                    <a:pt x="30" y="53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9"/>
                    <a:pt x="45" y="48"/>
                    <a:pt x="46" y="47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4"/>
                    <a:pt x="53" y="33"/>
                    <a:pt x="53" y="31"/>
                  </a:cubicBezTo>
                  <a:lnTo>
                    <a:pt x="61" y="28"/>
                  </a:lnTo>
                  <a:close/>
                  <a:moveTo>
                    <a:pt x="28" y="26"/>
                  </a:moveTo>
                  <a:cubicBezTo>
                    <a:pt x="25" y="27"/>
                    <a:pt x="24" y="30"/>
                    <a:pt x="26" y="33"/>
                  </a:cubicBezTo>
                  <a:cubicBezTo>
                    <a:pt x="27" y="35"/>
                    <a:pt x="30" y="36"/>
                    <a:pt x="33" y="35"/>
                  </a:cubicBezTo>
                  <a:cubicBezTo>
                    <a:pt x="35" y="34"/>
                    <a:pt x="36" y="31"/>
                    <a:pt x="35" y="28"/>
                  </a:cubicBezTo>
                  <a:cubicBezTo>
                    <a:pt x="34" y="26"/>
                    <a:pt x="31" y="25"/>
                    <a:pt x="28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5305338" y="3150698"/>
            <a:ext cx="311690" cy="274320"/>
            <a:chOff x="5305338" y="2811697"/>
            <a:chExt cx="311690" cy="274320"/>
          </a:xfrm>
        </p:grpSpPr>
        <p:pic>
          <p:nvPicPr>
            <p:cNvPr id="49" name="Picture 48" descr="button.emf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305338" y="2811697"/>
              <a:ext cx="311690" cy="274320"/>
            </a:xfrm>
            <a:prstGeom prst="rect">
              <a:avLst/>
            </a:prstGeom>
          </p:spPr>
        </p:pic>
        <p:sp>
          <p:nvSpPr>
            <p:cNvPr id="50" name="Freeform 104"/>
            <p:cNvSpPr>
              <a:spLocks noEditPoints="1"/>
            </p:cNvSpPr>
            <p:nvPr>
              <p:custDataLst>
                <p:custData r:id="rId11"/>
                <p:custData r:id="rId12"/>
              </p:custDataLst>
            </p:nvPr>
          </p:nvSpPr>
          <p:spPr bwMode="black">
            <a:xfrm>
              <a:off x="5378542" y="2859178"/>
              <a:ext cx="165282" cy="165158"/>
            </a:xfrm>
            <a:custGeom>
              <a:avLst/>
              <a:gdLst>
                <a:gd name="T0" fmla="*/ 37 w 61"/>
                <a:gd name="T1" fmla="*/ 43 h 61"/>
                <a:gd name="T2" fmla="*/ 18 w 61"/>
                <a:gd name="T3" fmla="*/ 37 h 61"/>
                <a:gd name="T4" fmla="*/ 24 w 61"/>
                <a:gd name="T5" fmla="*/ 18 h 61"/>
                <a:gd name="T6" fmla="*/ 43 w 61"/>
                <a:gd name="T7" fmla="*/ 24 h 61"/>
                <a:gd name="T8" fmla="*/ 37 w 61"/>
                <a:gd name="T9" fmla="*/ 43 h 61"/>
                <a:gd name="T10" fmla="*/ 61 w 61"/>
                <a:gd name="T11" fmla="*/ 28 h 61"/>
                <a:gd name="T12" fmla="*/ 58 w 61"/>
                <a:gd name="T13" fmla="*/ 18 h 61"/>
                <a:gd name="T14" fmla="*/ 50 w 61"/>
                <a:gd name="T15" fmla="*/ 19 h 61"/>
                <a:gd name="T16" fmla="*/ 47 w 61"/>
                <a:gd name="T17" fmla="*/ 15 h 61"/>
                <a:gd name="T18" fmla="*/ 50 w 61"/>
                <a:gd name="T19" fmla="*/ 7 h 61"/>
                <a:gd name="T20" fmla="*/ 41 w 61"/>
                <a:gd name="T21" fmla="*/ 2 h 61"/>
                <a:gd name="T22" fmla="*/ 36 w 61"/>
                <a:gd name="T23" fmla="*/ 9 h 61"/>
                <a:gd name="T24" fmla="*/ 30 w 61"/>
                <a:gd name="T25" fmla="*/ 8 h 61"/>
                <a:gd name="T26" fmla="*/ 27 w 61"/>
                <a:gd name="T27" fmla="*/ 0 h 61"/>
                <a:gd name="T28" fmla="*/ 17 w 61"/>
                <a:gd name="T29" fmla="*/ 3 h 61"/>
                <a:gd name="T30" fmla="*/ 18 w 61"/>
                <a:gd name="T31" fmla="*/ 11 h 61"/>
                <a:gd name="T32" fmla="*/ 15 w 61"/>
                <a:gd name="T33" fmla="*/ 14 h 61"/>
                <a:gd name="T34" fmla="*/ 7 w 61"/>
                <a:gd name="T35" fmla="*/ 11 h 61"/>
                <a:gd name="T36" fmla="*/ 2 w 61"/>
                <a:gd name="T37" fmla="*/ 20 h 61"/>
                <a:gd name="T38" fmla="*/ 8 w 61"/>
                <a:gd name="T39" fmla="*/ 25 h 61"/>
                <a:gd name="T40" fmla="*/ 7 w 61"/>
                <a:gd name="T41" fmla="*/ 30 h 61"/>
                <a:gd name="T42" fmla="*/ 0 w 61"/>
                <a:gd name="T43" fmla="*/ 33 h 61"/>
                <a:gd name="T44" fmla="*/ 2 w 61"/>
                <a:gd name="T45" fmla="*/ 43 h 61"/>
                <a:gd name="T46" fmla="*/ 11 w 61"/>
                <a:gd name="T47" fmla="*/ 42 h 61"/>
                <a:gd name="T48" fmla="*/ 14 w 61"/>
                <a:gd name="T49" fmla="*/ 47 h 61"/>
                <a:gd name="T50" fmla="*/ 11 w 61"/>
                <a:gd name="T51" fmla="*/ 54 h 61"/>
                <a:gd name="T52" fmla="*/ 20 w 61"/>
                <a:gd name="T53" fmla="*/ 59 h 61"/>
                <a:gd name="T54" fmla="*/ 25 w 61"/>
                <a:gd name="T55" fmla="*/ 53 h 61"/>
                <a:gd name="T56" fmla="*/ 30 w 61"/>
                <a:gd name="T57" fmla="*/ 53 h 61"/>
                <a:gd name="T58" fmla="*/ 33 w 61"/>
                <a:gd name="T59" fmla="*/ 61 h 61"/>
                <a:gd name="T60" fmla="*/ 43 w 61"/>
                <a:gd name="T61" fmla="*/ 58 h 61"/>
                <a:gd name="T62" fmla="*/ 42 w 61"/>
                <a:gd name="T63" fmla="*/ 50 h 61"/>
                <a:gd name="T64" fmla="*/ 46 w 61"/>
                <a:gd name="T65" fmla="*/ 47 h 61"/>
                <a:gd name="T66" fmla="*/ 54 w 61"/>
                <a:gd name="T67" fmla="*/ 50 h 61"/>
                <a:gd name="T68" fmla="*/ 59 w 61"/>
                <a:gd name="T69" fmla="*/ 41 h 61"/>
                <a:gd name="T70" fmla="*/ 52 w 61"/>
                <a:gd name="T71" fmla="*/ 36 h 61"/>
                <a:gd name="T72" fmla="*/ 53 w 61"/>
                <a:gd name="T73" fmla="*/ 31 h 61"/>
                <a:gd name="T74" fmla="*/ 61 w 61"/>
                <a:gd name="T75" fmla="*/ 28 h 61"/>
                <a:gd name="T76" fmla="*/ 28 w 61"/>
                <a:gd name="T77" fmla="*/ 26 h 61"/>
                <a:gd name="T78" fmla="*/ 26 w 61"/>
                <a:gd name="T79" fmla="*/ 33 h 61"/>
                <a:gd name="T80" fmla="*/ 33 w 61"/>
                <a:gd name="T81" fmla="*/ 35 h 61"/>
                <a:gd name="T82" fmla="*/ 35 w 61"/>
                <a:gd name="T83" fmla="*/ 28 h 61"/>
                <a:gd name="T84" fmla="*/ 28 w 61"/>
                <a:gd name="T85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61">
                  <a:moveTo>
                    <a:pt x="37" y="43"/>
                  </a:moveTo>
                  <a:cubicBezTo>
                    <a:pt x="30" y="47"/>
                    <a:pt x="21" y="44"/>
                    <a:pt x="18" y="37"/>
                  </a:cubicBezTo>
                  <a:cubicBezTo>
                    <a:pt x="14" y="30"/>
                    <a:pt x="17" y="21"/>
                    <a:pt x="24" y="18"/>
                  </a:cubicBezTo>
                  <a:cubicBezTo>
                    <a:pt x="31" y="14"/>
                    <a:pt x="39" y="17"/>
                    <a:pt x="43" y="24"/>
                  </a:cubicBezTo>
                  <a:cubicBezTo>
                    <a:pt x="47" y="31"/>
                    <a:pt x="44" y="40"/>
                    <a:pt x="37" y="43"/>
                  </a:cubicBezTo>
                  <a:moveTo>
                    <a:pt x="61" y="28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6" y="13"/>
                    <a:pt x="15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7" y="28"/>
                    <a:pt x="7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4"/>
                    <a:pt x="13" y="45"/>
                    <a:pt x="14" y="4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8" y="53"/>
                    <a:pt x="30" y="53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9"/>
                    <a:pt x="45" y="48"/>
                    <a:pt x="46" y="47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4"/>
                    <a:pt x="53" y="33"/>
                    <a:pt x="53" y="31"/>
                  </a:cubicBezTo>
                  <a:lnTo>
                    <a:pt x="61" y="28"/>
                  </a:lnTo>
                  <a:close/>
                  <a:moveTo>
                    <a:pt x="28" y="26"/>
                  </a:moveTo>
                  <a:cubicBezTo>
                    <a:pt x="25" y="27"/>
                    <a:pt x="24" y="30"/>
                    <a:pt x="26" y="33"/>
                  </a:cubicBezTo>
                  <a:cubicBezTo>
                    <a:pt x="27" y="35"/>
                    <a:pt x="30" y="36"/>
                    <a:pt x="33" y="35"/>
                  </a:cubicBezTo>
                  <a:cubicBezTo>
                    <a:pt x="35" y="34"/>
                    <a:pt x="36" y="31"/>
                    <a:pt x="35" y="28"/>
                  </a:cubicBezTo>
                  <a:cubicBezTo>
                    <a:pt x="34" y="26"/>
                    <a:pt x="31" y="25"/>
                    <a:pt x="28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8" name="Content"/>
          <p:cNvSpPr/>
          <p:nvPr/>
        </p:nvSpPr>
        <p:spPr bwMode="auto">
          <a:xfrm>
            <a:off x="4247781" y="3072255"/>
            <a:ext cx="1354954" cy="1198411"/>
          </a:xfrm>
          <a:prstGeom prst="rect">
            <a:avLst/>
          </a:prstGeom>
          <a:solidFill>
            <a:srgbClr val="FFFFFF"/>
          </a:solidFill>
          <a:ln w="22225" cap="flat" cmpd="sng" algn="ctr">
            <a:solidFill>
              <a:srgbClr val="232323">
                <a:lumMod val="90000"/>
                <a:lumOff val="10000"/>
              </a:srgbClr>
            </a:solidFill>
            <a:prstDash val="solid"/>
            <a:headEnd type="none" w="med" len="med"/>
            <a:tailEnd type="none" w="med" len="med"/>
          </a:ln>
          <a:effectLst/>
        </p:spPr>
        <p:txBody>
          <a:bodyPr vert="horz" wrap="square" lIns="91436" tIns="45718" rIns="91436" bIns="45718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 Print" panose="02000600000000000000" pitchFamily="2" charset="0"/>
              </a:rPr>
              <a:t>Review Variable Labels</a:t>
            </a: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0" dirty="0" smtClean="0">
                <a:solidFill>
                  <a:srgbClr val="232323"/>
                </a:solidFill>
                <a:latin typeface="Segoe Print" panose="02000600000000000000" pitchFamily="2" charset="0"/>
              </a:rPr>
              <a:t>Another Command</a:t>
            </a:r>
            <a:endParaRPr kumimoji="0" 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 Print" panose="02000600000000000000" pitchFamily="2" charset="0"/>
            </a:endParaRP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 Print" panose="02000600000000000000" pitchFamily="2" charset="0"/>
              </a:rPr>
              <a:t>More</a:t>
            </a:r>
            <a:r>
              <a:rPr kumimoji="0" lang="en-US" sz="700" b="0" i="0" u="none" strike="noStrike" kern="0" cap="none" spc="0" normalizeH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 Print" panose="02000600000000000000" pitchFamily="2" charset="0"/>
              </a:rPr>
              <a:t> Options</a:t>
            </a:r>
            <a:endParaRPr kumimoji="0" 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 Print" panose="02000600000000000000" pitchFamily="2" charset="0"/>
            </a:endParaRPr>
          </a:p>
          <a:p>
            <a:pPr marL="0" marR="0" lvl="0" indent="0" defTabSz="914099" eaLnBrk="1" fontAlgn="base" latinLnBrk="0" hangingPunct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 Print" panose="02000600000000000000" pitchFamily="2" charset="0"/>
              </a:rPr>
              <a:t>One</a:t>
            </a:r>
            <a:r>
              <a:rPr kumimoji="0" lang="en-US" sz="700" b="0" i="0" u="none" strike="noStrike" kern="0" cap="none" spc="0" normalizeH="0" noProof="0" dirty="0" smtClean="0">
                <a:ln>
                  <a:noFill/>
                </a:ln>
                <a:solidFill>
                  <a:srgbClr val="232323"/>
                </a:solidFill>
                <a:effectLst/>
                <a:uLnTx/>
                <a:uFillTx/>
                <a:latin typeface="Segoe Print" panose="02000600000000000000" pitchFamily="2" charset="0"/>
              </a:rPr>
              <a:t> more command</a:t>
            </a:r>
            <a:endParaRPr kumimoji="0" lang="en-US" sz="700" b="0" i="0" u="none" strike="noStrike" kern="0" cap="none" spc="0" normalizeH="0" baseline="0" noProof="0" dirty="0" smtClean="0">
              <a:ln>
                <a:noFill/>
              </a:ln>
              <a:solidFill>
                <a:srgbClr val="232323"/>
              </a:solidFill>
              <a:effectLst/>
              <a:uLnTx/>
              <a:uFillTx/>
              <a:latin typeface="Segoe Print" panose="02000600000000000000" pitchFamily="2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274839" y="3169144"/>
            <a:ext cx="1281934" cy="200055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sz="700" dirty="0" smtClean="0">
                <a:latin typeface="Segoe Print" panose="02000600000000000000" pitchFamily="2" charset="0"/>
              </a:rPr>
              <a:t>Review Variable Labels</a:t>
            </a:r>
            <a:endParaRPr lang="en-US" sz="700" dirty="0">
              <a:latin typeface="Segoe Print" panose="02000600000000000000" pitchFamily="2" charset="0"/>
            </a:endParaRPr>
          </a:p>
        </p:txBody>
      </p:sp>
      <p:pic>
        <p:nvPicPr>
          <p:cNvPr id="63" name="Picture 2" descr="C:\Users\t-dantay\Documents\First24\cursorhandpointer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389" y="3313113"/>
            <a:ext cx="172123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218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/>
          </a:bodyPr>
          <a:lstStyle/>
          <a:p>
            <a:r>
              <a:rPr lang="en-US" dirty="0" smtClean="0"/>
              <a:t>Add Variable Labels</a:t>
            </a:r>
            <a:endParaRPr lang="en-US" dirty="0"/>
          </a:p>
        </p:txBody>
      </p:sp>
      <p:pic>
        <p:nvPicPr>
          <p:cNvPr id="5" name="Picture 4" descr="browserbg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48417" y="1313566"/>
            <a:ext cx="6084733" cy="4497071"/>
          </a:xfrm>
          <a:prstGeom prst="rect">
            <a:avLst/>
          </a:prstGeom>
        </p:spPr>
      </p:pic>
      <p:sp>
        <p:nvSpPr>
          <p:cNvPr id="6" name="Content"/>
          <p:cNvSpPr txBox="1"/>
          <p:nvPr>
            <p:custDataLst>
              <p:custData r:id="rId1"/>
            </p:custDataLst>
          </p:nvPr>
        </p:nvSpPr>
        <p:spPr>
          <a:xfrm>
            <a:off x="790753" y="2035519"/>
            <a:ext cx="514756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Variable Labels for </a:t>
            </a:r>
            <a:r>
              <a:rPr lang="en-US" sz="1400" b="1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Inheritance_taxation_Masterfile.dta</a:t>
            </a:r>
            <a:r>
              <a:rPr lang="en-US" sz="1400" b="1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24" name="Group 23"/>
          <p:cNvGrpSpPr/>
          <p:nvPr>
            <p:custDataLst>
              <p:custData r:id="rId2"/>
            </p:custDataLst>
          </p:nvPr>
        </p:nvGrpSpPr>
        <p:grpSpPr>
          <a:xfrm>
            <a:off x="4314949" y="4372782"/>
            <a:ext cx="1191065" cy="426720"/>
            <a:chOff x="1998922" y="6089798"/>
            <a:chExt cx="1488831" cy="533400"/>
          </a:xfrm>
        </p:grpSpPr>
        <p:pic>
          <p:nvPicPr>
            <p:cNvPr id="25" name="Picture 24" descr="button.emf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26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Add Labels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sp>
        <p:nvSpPr>
          <p:cNvPr id="29" name="Content"/>
          <p:cNvSpPr txBox="1"/>
          <p:nvPr>
            <p:custDataLst>
              <p:custData r:id="rId3"/>
            </p:custDataLst>
          </p:nvPr>
        </p:nvSpPr>
        <p:spPr>
          <a:xfrm>
            <a:off x="819917" y="2320900"/>
            <a:ext cx="478528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The following variables are missing labels. Please add some labels.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250364"/>
              </p:ext>
            </p:extLst>
          </p:nvPr>
        </p:nvGraphicFramePr>
        <p:xfrm>
          <a:off x="889427" y="2717587"/>
          <a:ext cx="4572000" cy="14833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15783"/>
                <a:gridCol w="3156217"/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Segoe Print" panose="02000600000000000000" pitchFamily="2" charset="0"/>
                        </a:rPr>
                        <a:t>Variable</a:t>
                      </a:r>
                      <a:endParaRPr lang="en-US" sz="1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Segoe Print" panose="02000600000000000000" pitchFamily="2" charset="0"/>
                        </a:rPr>
                        <a:t>Label</a:t>
                      </a:r>
                      <a:endParaRPr lang="en-US" sz="1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Segoe Print" panose="02000600000000000000" pitchFamily="2" charset="0"/>
                          <a:hlinkClick r:id="rId7" action="ppaction://hlinkfile"/>
                        </a:rPr>
                        <a:t>year</a:t>
                      </a:r>
                      <a:endParaRPr lang="en-US" sz="1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Segoe Print" panose="02000600000000000000" pitchFamily="2" charset="0"/>
                        </a:rPr>
                        <a:t>Year of tax</a:t>
                      </a:r>
                      <a:r>
                        <a:rPr lang="en-US" sz="1000" baseline="0" dirty="0" smtClean="0">
                          <a:latin typeface="Segoe Print" panose="02000600000000000000" pitchFamily="2" charset="0"/>
                        </a:rPr>
                        <a:t> rate</a:t>
                      </a:r>
                      <a:endParaRPr lang="en-US" sz="1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Segoe Print" panose="02000600000000000000" pitchFamily="2" charset="0"/>
                          <a:hlinkClick r:id="rId7" action="ppaction://hlinkfile"/>
                        </a:rPr>
                        <a:t>law</a:t>
                      </a:r>
                      <a:endParaRPr lang="en-US" sz="1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Segoe Print" panose="02000600000000000000" pitchFamily="2" charset="0"/>
                        </a:rPr>
                        <a:t>Applicable law(s)</a:t>
                      </a:r>
                      <a:endParaRPr lang="en-US" sz="1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 smtClean="0">
                          <a:latin typeface="Segoe Print" panose="02000600000000000000" pitchFamily="2" charset="0"/>
                          <a:hlinkClick r:id="rId7" action="ppaction://hlinkfile"/>
                        </a:rPr>
                        <a:t>source</a:t>
                      </a:r>
                      <a:endParaRPr lang="en-US" sz="1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10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2358997" y="3127402"/>
            <a:ext cx="2950669" cy="2766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358998" y="3519338"/>
            <a:ext cx="2950668" cy="2766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358996" y="3856772"/>
            <a:ext cx="2950669" cy="276625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0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Check out a data file from a catalog record</a:t>
            </a:r>
            <a:endParaRPr lang="en-US" dirty="0"/>
          </a:p>
        </p:txBody>
      </p:sp>
      <p:pic>
        <p:nvPicPr>
          <p:cNvPr id="16" name="Picture 15" descr="browserbg.emf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48417" y="1313566"/>
            <a:ext cx="6084733" cy="4963409"/>
          </a:xfrm>
          <a:prstGeom prst="rect">
            <a:avLst/>
          </a:prstGeom>
        </p:spPr>
      </p:pic>
      <p:grpSp>
        <p:nvGrpSpPr>
          <p:cNvPr id="17" name="Group 16"/>
          <p:cNvGrpSpPr/>
          <p:nvPr>
            <p:custDataLst>
              <p:custData r:id="rId1"/>
            </p:custDataLst>
          </p:nvPr>
        </p:nvGrpSpPr>
        <p:grpSpPr>
          <a:xfrm>
            <a:off x="905540" y="2089077"/>
            <a:ext cx="5190460" cy="3311596"/>
            <a:chOff x="2514600" y="4425298"/>
            <a:chExt cx="4467649" cy="2535306"/>
          </a:xfrm>
        </p:grpSpPr>
        <p:pic>
          <p:nvPicPr>
            <p:cNvPr id="18" name="Container" descr="frame.emf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14600" y="4654585"/>
              <a:ext cx="4467649" cy="2306019"/>
            </a:xfrm>
            <a:prstGeom prst="rect">
              <a:avLst/>
            </a:prstGeom>
          </p:spPr>
        </p:pic>
        <p:pic>
          <p:nvPicPr>
            <p:cNvPr id="19" name="ActiveTab" descr="tobtab.emf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67438" y="4466600"/>
              <a:ext cx="711647" cy="201216"/>
            </a:xfrm>
            <a:prstGeom prst="rect">
              <a:avLst/>
            </a:prstGeom>
          </p:spPr>
        </p:pic>
        <p:pic>
          <p:nvPicPr>
            <p:cNvPr id="20" name="Tab2box" descr="tobtab.emf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54331" y="4425298"/>
              <a:ext cx="764486" cy="242517"/>
            </a:xfrm>
            <a:prstGeom prst="rect">
              <a:avLst/>
            </a:prstGeom>
          </p:spPr>
        </p:pic>
        <p:pic>
          <p:nvPicPr>
            <p:cNvPr id="21" name="Tab3box" descr="tobtab.emf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994061" y="4466600"/>
              <a:ext cx="764486" cy="201215"/>
            </a:xfrm>
            <a:prstGeom prst="rect">
              <a:avLst/>
            </a:prstGeom>
          </p:spPr>
        </p:pic>
        <p:pic>
          <p:nvPicPr>
            <p:cNvPr id="22" name="Tab4box" descr="tobtab.emf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33791" y="4466600"/>
              <a:ext cx="764486" cy="201215"/>
            </a:xfrm>
            <a:prstGeom prst="rect">
              <a:avLst/>
            </a:prstGeom>
          </p:spPr>
        </p:pic>
        <p:sp>
          <p:nvSpPr>
            <p:cNvPr id="23" name="Tab1"/>
            <p:cNvSpPr txBox="1">
              <a:spLocks/>
            </p:cNvSpPr>
            <p:nvPr/>
          </p:nvSpPr>
          <p:spPr>
            <a:xfrm>
              <a:off x="2575990" y="4513596"/>
              <a:ext cx="668704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General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Tab2"/>
            <p:cNvSpPr txBox="1">
              <a:spLocks/>
            </p:cNvSpPr>
            <p:nvPr/>
          </p:nvSpPr>
          <p:spPr>
            <a:xfrm>
              <a:off x="3279680" y="4491720"/>
              <a:ext cx="704744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Data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5" name="Tab3"/>
            <p:cNvSpPr txBox="1">
              <a:spLocks/>
            </p:cNvSpPr>
            <p:nvPr/>
          </p:nvSpPr>
          <p:spPr>
            <a:xfrm>
              <a:off x="4012691" y="4513596"/>
              <a:ext cx="729346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Collection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6" name="Tab4"/>
            <p:cNvSpPr txBox="1">
              <a:spLocks/>
            </p:cNvSpPr>
            <p:nvPr/>
          </p:nvSpPr>
          <p:spPr>
            <a:xfrm>
              <a:off x="4756698" y="4513596"/>
              <a:ext cx="725681" cy="152024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Quality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27" name="Tab4box" descr="tobtab.emf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4341019" y="2143027"/>
            <a:ext cx="888170" cy="262826"/>
          </a:xfrm>
          <a:prstGeom prst="rect">
            <a:avLst/>
          </a:prstGeom>
        </p:spPr>
      </p:pic>
      <p:sp>
        <p:nvSpPr>
          <p:cNvPr id="28" name="Tab4"/>
          <p:cNvSpPr txBox="1">
            <a:spLocks/>
          </p:cNvSpPr>
          <p:nvPr/>
        </p:nvSpPr>
        <p:spPr>
          <a:xfrm>
            <a:off x="4377157" y="2204413"/>
            <a:ext cx="843087" cy="198573"/>
          </a:xfrm>
          <a:prstGeom prst="rect">
            <a:avLst/>
          </a:prstGeom>
          <a:noFill/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100" dirty="0" smtClean="0">
                <a:latin typeface="Segoe Print" pitchFamily="2" charset="0"/>
                <a:ea typeface="Segoe UI" pitchFamily="34" charset="0"/>
                <a:cs typeface="Segoe UI" pitchFamily="34" charset="0"/>
              </a:rPr>
              <a:t>Notes</a:t>
            </a:r>
            <a:endParaRPr lang="en-US" sz="1100" dirty="0"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9" name="Group 28"/>
          <p:cNvGrpSpPr/>
          <p:nvPr>
            <p:custDataLst>
              <p:custData r:id="rId2"/>
            </p:custDataLst>
          </p:nvPr>
        </p:nvGrpSpPr>
        <p:grpSpPr>
          <a:xfrm>
            <a:off x="4904935" y="5492236"/>
            <a:ext cx="1191065" cy="426720"/>
            <a:chOff x="1998922" y="6089798"/>
            <a:chExt cx="1488831" cy="533400"/>
          </a:xfrm>
        </p:grpSpPr>
        <p:pic>
          <p:nvPicPr>
            <p:cNvPr id="30" name="Picture 29" descr="button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31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Save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876850"/>
              </p:ext>
            </p:extLst>
          </p:nvPr>
        </p:nvGraphicFramePr>
        <p:xfrm>
          <a:off x="1057275" y="2498005"/>
          <a:ext cx="4813133" cy="97743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031707"/>
                <a:gridCol w="676194"/>
                <a:gridCol w="2105232"/>
              </a:tblGrid>
              <a:tr h="290108"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Segoe Print" panose="02000600000000000000" pitchFamily="2" charset="0"/>
                        </a:rPr>
                        <a:t>File</a:t>
                      </a:r>
                      <a:endParaRPr lang="en-US" sz="9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latin typeface="Segoe Print" panose="02000600000000000000" pitchFamily="2" charset="0"/>
                        </a:rPr>
                        <a:t>Type</a:t>
                      </a:r>
                      <a:endParaRPr lang="en-US" sz="9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/>
                    </a:p>
                  </a:txBody>
                  <a:tcPr/>
                </a:tc>
              </a:tr>
              <a:tr h="34366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int" pitchFamily="2" charset="0"/>
                          <a:cs typeface="Arial" pitchFamily="34" charset="0"/>
                        </a:rPr>
                        <a:t>Inheritance_taxation_Masterfile.dta</a:t>
                      </a:r>
                      <a:endParaRPr lang="en-US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Print" pitchFamily="2" charset="0"/>
                        <a:cs typeface="Arial" pitchFamily="34" charset="0"/>
                      </a:endParaRPr>
                    </a:p>
                    <a:p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Data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  <a:tr h="343662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Segoe Print" pitchFamily="2" charset="0"/>
                          <a:cs typeface="Arial" pitchFamily="34" charset="0"/>
                        </a:rPr>
                        <a:t>Codebook_12_December_2011.pdf</a:t>
                      </a:r>
                      <a:endParaRPr lang="en-US" sz="8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Segoe Print" pitchFamily="2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Codebook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9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33" name="Group 32"/>
          <p:cNvGrpSpPr/>
          <p:nvPr>
            <p:custDataLst>
              <p:custData r:id="rId3"/>
            </p:custDataLst>
          </p:nvPr>
        </p:nvGrpSpPr>
        <p:grpSpPr>
          <a:xfrm>
            <a:off x="1158221" y="3672961"/>
            <a:ext cx="2374352" cy="426720"/>
            <a:chOff x="1998922" y="6089798"/>
            <a:chExt cx="1488831" cy="533400"/>
          </a:xfrm>
        </p:grpSpPr>
        <p:pic>
          <p:nvPicPr>
            <p:cNvPr id="34" name="Picture 33" descr="button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35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Add a File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grpSp>
        <p:nvGrpSpPr>
          <p:cNvPr id="36" name="Group 35"/>
          <p:cNvGrpSpPr/>
          <p:nvPr>
            <p:custDataLst>
              <p:custData r:id="rId4"/>
            </p:custDataLst>
          </p:nvPr>
        </p:nvGrpSpPr>
        <p:grpSpPr>
          <a:xfrm>
            <a:off x="1203490" y="4209809"/>
            <a:ext cx="2329083" cy="398025"/>
            <a:chOff x="1998922" y="6089798"/>
            <a:chExt cx="1488831" cy="533400"/>
          </a:xfrm>
        </p:grpSpPr>
        <p:pic>
          <p:nvPicPr>
            <p:cNvPr id="37" name="Picture 36" descr="button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38" name="Text"/>
            <p:cNvSpPr txBox="1">
              <a:spLocks/>
            </p:cNvSpPr>
            <p:nvPr/>
          </p:nvSpPr>
          <p:spPr>
            <a:xfrm>
              <a:off x="2060944" y="6109303"/>
              <a:ext cx="1404384" cy="461666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Create Preservation Formats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grpSp>
        <p:nvGrpSpPr>
          <p:cNvPr id="39" name="Group 38"/>
          <p:cNvGrpSpPr/>
          <p:nvPr>
            <p:custDataLst>
              <p:custData r:id="rId5"/>
            </p:custDataLst>
          </p:nvPr>
        </p:nvGrpSpPr>
        <p:grpSpPr>
          <a:xfrm>
            <a:off x="1207839" y="4710114"/>
            <a:ext cx="2329083" cy="398026"/>
            <a:chOff x="1998922" y="6089798"/>
            <a:chExt cx="1488831" cy="533400"/>
          </a:xfrm>
        </p:grpSpPr>
        <p:pic>
          <p:nvPicPr>
            <p:cNvPr id="40" name="Picture 39" descr="button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41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Download All Files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grpSp>
        <p:nvGrpSpPr>
          <p:cNvPr id="42" name="Group 41"/>
          <p:cNvGrpSpPr/>
          <p:nvPr>
            <p:custDataLst>
              <p:custData r:id="rId6"/>
            </p:custDataLst>
          </p:nvPr>
        </p:nvGrpSpPr>
        <p:grpSpPr>
          <a:xfrm>
            <a:off x="3788504" y="2811697"/>
            <a:ext cx="640080" cy="274320"/>
            <a:chOff x="1998922" y="6089798"/>
            <a:chExt cx="1488831" cy="533400"/>
          </a:xfrm>
        </p:grpSpPr>
        <p:pic>
          <p:nvPicPr>
            <p:cNvPr id="43" name="Picture 42" descr="button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44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800" dirty="0" smtClean="0">
                  <a:latin typeface="Segoe Print" pitchFamily="2" charset="0"/>
                </a:rPr>
                <a:t>Check Out</a:t>
              </a:r>
              <a:endParaRPr lang="en-US" sz="800" dirty="0">
                <a:latin typeface="Segoe Print" pitchFamily="2" charset="0"/>
              </a:endParaRPr>
            </a:p>
          </p:txBody>
        </p:sp>
      </p:grpSp>
      <p:grpSp>
        <p:nvGrpSpPr>
          <p:cNvPr id="45" name="Group 44"/>
          <p:cNvGrpSpPr/>
          <p:nvPr>
            <p:custDataLst>
              <p:custData r:id="rId7"/>
            </p:custDataLst>
          </p:nvPr>
        </p:nvGrpSpPr>
        <p:grpSpPr>
          <a:xfrm>
            <a:off x="3788504" y="3159120"/>
            <a:ext cx="640080" cy="274320"/>
            <a:chOff x="1998922" y="6089798"/>
            <a:chExt cx="1488831" cy="533400"/>
          </a:xfrm>
        </p:grpSpPr>
        <p:pic>
          <p:nvPicPr>
            <p:cNvPr id="46" name="Picture 45" descr="button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47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800" dirty="0" smtClean="0">
                  <a:latin typeface="Segoe Print" pitchFamily="2" charset="0"/>
                </a:rPr>
                <a:t>Check Out</a:t>
              </a:r>
              <a:endParaRPr lang="en-US" sz="800" dirty="0">
                <a:latin typeface="Segoe Print" pitchFamily="2" charset="0"/>
              </a:endParaRPr>
            </a:p>
          </p:txBody>
        </p:sp>
      </p:grpSp>
      <p:grpSp>
        <p:nvGrpSpPr>
          <p:cNvPr id="48" name="Group 47"/>
          <p:cNvGrpSpPr/>
          <p:nvPr>
            <p:custDataLst>
              <p:custData r:id="rId8"/>
            </p:custDataLst>
          </p:nvPr>
        </p:nvGrpSpPr>
        <p:grpSpPr>
          <a:xfrm>
            <a:off x="4556026" y="2811697"/>
            <a:ext cx="640080" cy="274320"/>
            <a:chOff x="1998922" y="6089798"/>
            <a:chExt cx="1488831" cy="533400"/>
          </a:xfrm>
        </p:grpSpPr>
        <p:pic>
          <p:nvPicPr>
            <p:cNvPr id="49" name="Picture 48" descr="button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50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800" dirty="0" smtClean="0">
                  <a:latin typeface="Segoe Print" pitchFamily="2" charset="0"/>
                </a:rPr>
                <a:t>Check In</a:t>
              </a:r>
              <a:endParaRPr lang="en-US" sz="800" dirty="0">
                <a:latin typeface="Segoe Print" pitchFamily="2" charset="0"/>
              </a:endParaRPr>
            </a:p>
          </p:txBody>
        </p:sp>
      </p:grpSp>
      <p:grpSp>
        <p:nvGrpSpPr>
          <p:cNvPr id="51" name="Group 50"/>
          <p:cNvGrpSpPr/>
          <p:nvPr>
            <p:custDataLst>
              <p:custData r:id="rId9"/>
            </p:custDataLst>
          </p:nvPr>
        </p:nvGrpSpPr>
        <p:grpSpPr>
          <a:xfrm>
            <a:off x="4556026" y="3159120"/>
            <a:ext cx="640080" cy="274320"/>
            <a:chOff x="1998922" y="6089798"/>
            <a:chExt cx="1488831" cy="533400"/>
          </a:xfrm>
        </p:grpSpPr>
        <p:pic>
          <p:nvPicPr>
            <p:cNvPr id="52" name="Picture 51" descr="button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53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800" dirty="0" smtClean="0">
                  <a:latin typeface="Segoe Print" pitchFamily="2" charset="0"/>
                </a:rPr>
                <a:t>Check In</a:t>
              </a:r>
              <a:endParaRPr lang="en-US" sz="800" dirty="0">
                <a:latin typeface="Segoe Print" pitchFamily="2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05338" y="2811697"/>
            <a:ext cx="311690" cy="274320"/>
            <a:chOff x="5305338" y="2811697"/>
            <a:chExt cx="311690" cy="274320"/>
          </a:xfrm>
        </p:grpSpPr>
        <p:pic>
          <p:nvPicPr>
            <p:cNvPr id="56" name="Picture 55" descr="button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05338" y="2811697"/>
              <a:ext cx="311690" cy="274320"/>
            </a:xfrm>
            <a:prstGeom prst="rect">
              <a:avLst/>
            </a:prstGeom>
          </p:spPr>
        </p:pic>
        <p:sp>
          <p:nvSpPr>
            <p:cNvPr id="57" name="Freeform 104"/>
            <p:cNvSpPr>
              <a:spLocks noEditPoints="1"/>
            </p:cNvSpPr>
            <p:nvPr>
              <p:custDataLst>
                <p:custData r:id="rId12"/>
                <p:custData r:id="rId13"/>
              </p:custDataLst>
            </p:nvPr>
          </p:nvSpPr>
          <p:spPr bwMode="black">
            <a:xfrm>
              <a:off x="5378542" y="2859178"/>
              <a:ext cx="165282" cy="165158"/>
            </a:xfrm>
            <a:custGeom>
              <a:avLst/>
              <a:gdLst>
                <a:gd name="T0" fmla="*/ 37 w 61"/>
                <a:gd name="T1" fmla="*/ 43 h 61"/>
                <a:gd name="T2" fmla="*/ 18 w 61"/>
                <a:gd name="T3" fmla="*/ 37 h 61"/>
                <a:gd name="T4" fmla="*/ 24 w 61"/>
                <a:gd name="T5" fmla="*/ 18 h 61"/>
                <a:gd name="T6" fmla="*/ 43 w 61"/>
                <a:gd name="T7" fmla="*/ 24 h 61"/>
                <a:gd name="T8" fmla="*/ 37 w 61"/>
                <a:gd name="T9" fmla="*/ 43 h 61"/>
                <a:gd name="T10" fmla="*/ 61 w 61"/>
                <a:gd name="T11" fmla="*/ 28 h 61"/>
                <a:gd name="T12" fmla="*/ 58 w 61"/>
                <a:gd name="T13" fmla="*/ 18 h 61"/>
                <a:gd name="T14" fmla="*/ 50 w 61"/>
                <a:gd name="T15" fmla="*/ 19 h 61"/>
                <a:gd name="T16" fmla="*/ 47 w 61"/>
                <a:gd name="T17" fmla="*/ 15 h 61"/>
                <a:gd name="T18" fmla="*/ 50 w 61"/>
                <a:gd name="T19" fmla="*/ 7 h 61"/>
                <a:gd name="T20" fmla="*/ 41 w 61"/>
                <a:gd name="T21" fmla="*/ 2 h 61"/>
                <a:gd name="T22" fmla="*/ 36 w 61"/>
                <a:gd name="T23" fmla="*/ 9 h 61"/>
                <a:gd name="T24" fmla="*/ 30 w 61"/>
                <a:gd name="T25" fmla="*/ 8 h 61"/>
                <a:gd name="T26" fmla="*/ 27 w 61"/>
                <a:gd name="T27" fmla="*/ 0 h 61"/>
                <a:gd name="T28" fmla="*/ 17 w 61"/>
                <a:gd name="T29" fmla="*/ 3 h 61"/>
                <a:gd name="T30" fmla="*/ 18 w 61"/>
                <a:gd name="T31" fmla="*/ 11 h 61"/>
                <a:gd name="T32" fmla="*/ 15 w 61"/>
                <a:gd name="T33" fmla="*/ 14 h 61"/>
                <a:gd name="T34" fmla="*/ 7 w 61"/>
                <a:gd name="T35" fmla="*/ 11 h 61"/>
                <a:gd name="T36" fmla="*/ 2 w 61"/>
                <a:gd name="T37" fmla="*/ 20 h 61"/>
                <a:gd name="T38" fmla="*/ 8 w 61"/>
                <a:gd name="T39" fmla="*/ 25 h 61"/>
                <a:gd name="T40" fmla="*/ 7 w 61"/>
                <a:gd name="T41" fmla="*/ 30 h 61"/>
                <a:gd name="T42" fmla="*/ 0 w 61"/>
                <a:gd name="T43" fmla="*/ 33 h 61"/>
                <a:gd name="T44" fmla="*/ 2 w 61"/>
                <a:gd name="T45" fmla="*/ 43 h 61"/>
                <a:gd name="T46" fmla="*/ 11 w 61"/>
                <a:gd name="T47" fmla="*/ 42 h 61"/>
                <a:gd name="T48" fmla="*/ 14 w 61"/>
                <a:gd name="T49" fmla="*/ 47 h 61"/>
                <a:gd name="T50" fmla="*/ 11 w 61"/>
                <a:gd name="T51" fmla="*/ 54 h 61"/>
                <a:gd name="T52" fmla="*/ 20 w 61"/>
                <a:gd name="T53" fmla="*/ 59 h 61"/>
                <a:gd name="T54" fmla="*/ 25 w 61"/>
                <a:gd name="T55" fmla="*/ 53 h 61"/>
                <a:gd name="T56" fmla="*/ 30 w 61"/>
                <a:gd name="T57" fmla="*/ 53 h 61"/>
                <a:gd name="T58" fmla="*/ 33 w 61"/>
                <a:gd name="T59" fmla="*/ 61 h 61"/>
                <a:gd name="T60" fmla="*/ 43 w 61"/>
                <a:gd name="T61" fmla="*/ 58 h 61"/>
                <a:gd name="T62" fmla="*/ 42 w 61"/>
                <a:gd name="T63" fmla="*/ 50 h 61"/>
                <a:gd name="T64" fmla="*/ 46 w 61"/>
                <a:gd name="T65" fmla="*/ 47 h 61"/>
                <a:gd name="T66" fmla="*/ 54 w 61"/>
                <a:gd name="T67" fmla="*/ 50 h 61"/>
                <a:gd name="T68" fmla="*/ 59 w 61"/>
                <a:gd name="T69" fmla="*/ 41 h 61"/>
                <a:gd name="T70" fmla="*/ 52 w 61"/>
                <a:gd name="T71" fmla="*/ 36 h 61"/>
                <a:gd name="T72" fmla="*/ 53 w 61"/>
                <a:gd name="T73" fmla="*/ 31 h 61"/>
                <a:gd name="T74" fmla="*/ 61 w 61"/>
                <a:gd name="T75" fmla="*/ 28 h 61"/>
                <a:gd name="T76" fmla="*/ 28 w 61"/>
                <a:gd name="T77" fmla="*/ 26 h 61"/>
                <a:gd name="T78" fmla="*/ 26 w 61"/>
                <a:gd name="T79" fmla="*/ 33 h 61"/>
                <a:gd name="T80" fmla="*/ 33 w 61"/>
                <a:gd name="T81" fmla="*/ 35 h 61"/>
                <a:gd name="T82" fmla="*/ 35 w 61"/>
                <a:gd name="T83" fmla="*/ 28 h 61"/>
                <a:gd name="T84" fmla="*/ 28 w 61"/>
                <a:gd name="T85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61">
                  <a:moveTo>
                    <a:pt x="37" y="43"/>
                  </a:moveTo>
                  <a:cubicBezTo>
                    <a:pt x="30" y="47"/>
                    <a:pt x="21" y="44"/>
                    <a:pt x="18" y="37"/>
                  </a:cubicBezTo>
                  <a:cubicBezTo>
                    <a:pt x="14" y="30"/>
                    <a:pt x="17" y="21"/>
                    <a:pt x="24" y="18"/>
                  </a:cubicBezTo>
                  <a:cubicBezTo>
                    <a:pt x="31" y="14"/>
                    <a:pt x="39" y="17"/>
                    <a:pt x="43" y="24"/>
                  </a:cubicBezTo>
                  <a:cubicBezTo>
                    <a:pt x="47" y="31"/>
                    <a:pt x="44" y="40"/>
                    <a:pt x="37" y="43"/>
                  </a:cubicBezTo>
                  <a:moveTo>
                    <a:pt x="61" y="28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6" y="13"/>
                    <a:pt x="15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7" y="28"/>
                    <a:pt x="7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4"/>
                    <a:pt x="13" y="45"/>
                    <a:pt x="14" y="4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8" y="53"/>
                    <a:pt x="30" y="53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9"/>
                    <a:pt x="45" y="48"/>
                    <a:pt x="46" y="47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4"/>
                    <a:pt x="53" y="33"/>
                    <a:pt x="53" y="31"/>
                  </a:cubicBezTo>
                  <a:lnTo>
                    <a:pt x="61" y="28"/>
                  </a:lnTo>
                  <a:close/>
                  <a:moveTo>
                    <a:pt x="28" y="26"/>
                  </a:moveTo>
                  <a:cubicBezTo>
                    <a:pt x="25" y="27"/>
                    <a:pt x="24" y="30"/>
                    <a:pt x="26" y="33"/>
                  </a:cubicBezTo>
                  <a:cubicBezTo>
                    <a:pt x="27" y="35"/>
                    <a:pt x="30" y="36"/>
                    <a:pt x="33" y="35"/>
                  </a:cubicBezTo>
                  <a:cubicBezTo>
                    <a:pt x="35" y="34"/>
                    <a:pt x="36" y="31"/>
                    <a:pt x="35" y="28"/>
                  </a:cubicBezTo>
                  <a:cubicBezTo>
                    <a:pt x="34" y="26"/>
                    <a:pt x="31" y="25"/>
                    <a:pt x="28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305338" y="3160102"/>
            <a:ext cx="311690" cy="274320"/>
            <a:chOff x="5305338" y="2811697"/>
            <a:chExt cx="311690" cy="274320"/>
          </a:xfrm>
        </p:grpSpPr>
        <p:pic>
          <p:nvPicPr>
            <p:cNvPr id="59" name="Picture 58" descr="button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305338" y="2811697"/>
              <a:ext cx="311690" cy="274320"/>
            </a:xfrm>
            <a:prstGeom prst="rect">
              <a:avLst/>
            </a:prstGeom>
          </p:spPr>
        </p:pic>
        <p:sp>
          <p:nvSpPr>
            <p:cNvPr id="60" name="Freeform 104"/>
            <p:cNvSpPr>
              <a:spLocks noEditPoints="1"/>
            </p:cNvSpPr>
            <p:nvPr>
              <p:custDataLst>
                <p:custData r:id="rId10"/>
                <p:custData r:id="rId11"/>
              </p:custDataLst>
            </p:nvPr>
          </p:nvSpPr>
          <p:spPr bwMode="black">
            <a:xfrm>
              <a:off x="5378542" y="2859178"/>
              <a:ext cx="165282" cy="165158"/>
            </a:xfrm>
            <a:custGeom>
              <a:avLst/>
              <a:gdLst>
                <a:gd name="T0" fmla="*/ 37 w 61"/>
                <a:gd name="T1" fmla="*/ 43 h 61"/>
                <a:gd name="T2" fmla="*/ 18 w 61"/>
                <a:gd name="T3" fmla="*/ 37 h 61"/>
                <a:gd name="T4" fmla="*/ 24 w 61"/>
                <a:gd name="T5" fmla="*/ 18 h 61"/>
                <a:gd name="T6" fmla="*/ 43 w 61"/>
                <a:gd name="T7" fmla="*/ 24 h 61"/>
                <a:gd name="T8" fmla="*/ 37 w 61"/>
                <a:gd name="T9" fmla="*/ 43 h 61"/>
                <a:gd name="T10" fmla="*/ 61 w 61"/>
                <a:gd name="T11" fmla="*/ 28 h 61"/>
                <a:gd name="T12" fmla="*/ 58 w 61"/>
                <a:gd name="T13" fmla="*/ 18 h 61"/>
                <a:gd name="T14" fmla="*/ 50 w 61"/>
                <a:gd name="T15" fmla="*/ 19 h 61"/>
                <a:gd name="T16" fmla="*/ 47 w 61"/>
                <a:gd name="T17" fmla="*/ 15 h 61"/>
                <a:gd name="T18" fmla="*/ 50 w 61"/>
                <a:gd name="T19" fmla="*/ 7 h 61"/>
                <a:gd name="T20" fmla="*/ 41 w 61"/>
                <a:gd name="T21" fmla="*/ 2 h 61"/>
                <a:gd name="T22" fmla="*/ 36 w 61"/>
                <a:gd name="T23" fmla="*/ 9 h 61"/>
                <a:gd name="T24" fmla="*/ 30 w 61"/>
                <a:gd name="T25" fmla="*/ 8 h 61"/>
                <a:gd name="T26" fmla="*/ 27 w 61"/>
                <a:gd name="T27" fmla="*/ 0 h 61"/>
                <a:gd name="T28" fmla="*/ 17 w 61"/>
                <a:gd name="T29" fmla="*/ 3 h 61"/>
                <a:gd name="T30" fmla="*/ 18 w 61"/>
                <a:gd name="T31" fmla="*/ 11 h 61"/>
                <a:gd name="T32" fmla="*/ 15 w 61"/>
                <a:gd name="T33" fmla="*/ 14 h 61"/>
                <a:gd name="T34" fmla="*/ 7 w 61"/>
                <a:gd name="T35" fmla="*/ 11 h 61"/>
                <a:gd name="T36" fmla="*/ 2 w 61"/>
                <a:gd name="T37" fmla="*/ 20 h 61"/>
                <a:gd name="T38" fmla="*/ 8 w 61"/>
                <a:gd name="T39" fmla="*/ 25 h 61"/>
                <a:gd name="T40" fmla="*/ 7 w 61"/>
                <a:gd name="T41" fmla="*/ 30 h 61"/>
                <a:gd name="T42" fmla="*/ 0 w 61"/>
                <a:gd name="T43" fmla="*/ 33 h 61"/>
                <a:gd name="T44" fmla="*/ 2 w 61"/>
                <a:gd name="T45" fmla="*/ 43 h 61"/>
                <a:gd name="T46" fmla="*/ 11 w 61"/>
                <a:gd name="T47" fmla="*/ 42 h 61"/>
                <a:gd name="T48" fmla="*/ 14 w 61"/>
                <a:gd name="T49" fmla="*/ 47 h 61"/>
                <a:gd name="T50" fmla="*/ 11 w 61"/>
                <a:gd name="T51" fmla="*/ 54 h 61"/>
                <a:gd name="T52" fmla="*/ 20 w 61"/>
                <a:gd name="T53" fmla="*/ 59 h 61"/>
                <a:gd name="T54" fmla="*/ 25 w 61"/>
                <a:gd name="T55" fmla="*/ 53 h 61"/>
                <a:gd name="T56" fmla="*/ 30 w 61"/>
                <a:gd name="T57" fmla="*/ 53 h 61"/>
                <a:gd name="T58" fmla="*/ 33 w 61"/>
                <a:gd name="T59" fmla="*/ 61 h 61"/>
                <a:gd name="T60" fmla="*/ 43 w 61"/>
                <a:gd name="T61" fmla="*/ 58 h 61"/>
                <a:gd name="T62" fmla="*/ 42 w 61"/>
                <a:gd name="T63" fmla="*/ 50 h 61"/>
                <a:gd name="T64" fmla="*/ 46 w 61"/>
                <a:gd name="T65" fmla="*/ 47 h 61"/>
                <a:gd name="T66" fmla="*/ 54 w 61"/>
                <a:gd name="T67" fmla="*/ 50 h 61"/>
                <a:gd name="T68" fmla="*/ 59 w 61"/>
                <a:gd name="T69" fmla="*/ 41 h 61"/>
                <a:gd name="T70" fmla="*/ 52 w 61"/>
                <a:gd name="T71" fmla="*/ 36 h 61"/>
                <a:gd name="T72" fmla="*/ 53 w 61"/>
                <a:gd name="T73" fmla="*/ 31 h 61"/>
                <a:gd name="T74" fmla="*/ 61 w 61"/>
                <a:gd name="T75" fmla="*/ 28 h 61"/>
                <a:gd name="T76" fmla="*/ 28 w 61"/>
                <a:gd name="T77" fmla="*/ 26 h 61"/>
                <a:gd name="T78" fmla="*/ 26 w 61"/>
                <a:gd name="T79" fmla="*/ 33 h 61"/>
                <a:gd name="T80" fmla="*/ 33 w 61"/>
                <a:gd name="T81" fmla="*/ 35 h 61"/>
                <a:gd name="T82" fmla="*/ 35 w 61"/>
                <a:gd name="T83" fmla="*/ 28 h 61"/>
                <a:gd name="T84" fmla="*/ 28 w 61"/>
                <a:gd name="T85" fmla="*/ 26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1" h="61">
                  <a:moveTo>
                    <a:pt x="37" y="43"/>
                  </a:moveTo>
                  <a:cubicBezTo>
                    <a:pt x="30" y="47"/>
                    <a:pt x="21" y="44"/>
                    <a:pt x="18" y="37"/>
                  </a:cubicBezTo>
                  <a:cubicBezTo>
                    <a:pt x="14" y="30"/>
                    <a:pt x="17" y="21"/>
                    <a:pt x="24" y="18"/>
                  </a:cubicBezTo>
                  <a:cubicBezTo>
                    <a:pt x="31" y="14"/>
                    <a:pt x="39" y="17"/>
                    <a:pt x="43" y="24"/>
                  </a:cubicBezTo>
                  <a:cubicBezTo>
                    <a:pt x="47" y="31"/>
                    <a:pt x="44" y="40"/>
                    <a:pt x="37" y="43"/>
                  </a:cubicBezTo>
                  <a:moveTo>
                    <a:pt x="61" y="28"/>
                  </a:moveTo>
                  <a:cubicBezTo>
                    <a:pt x="58" y="18"/>
                    <a:pt x="58" y="18"/>
                    <a:pt x="58" y="18"/>
                  </a:cubicBezTo>
                  <a:cubicBezTo>
                    <a:pt x="50" y="19"/>
                    <a:pt x="50" y="19"/>
                    <a:pt x="50" y="19"/>
                  </a:cubicBezTo>
                  <a:cubicBezTo>
                    <a:pt x="49" y="17"/>
                    <a:pt x="48" y="16"/>
                    <a:pt x="47" y="15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4" y="8"/>
                    <a:pt x="32" y="8"/>
                    <a:pt x="30" y="8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8" y="11"/>
                    <a:pt x="18" y="11"/>
                    <a:pt x="18" y="11"/>
                  </a:cubicBezTo>
                  <a:cubicBezTo>
                    <a:pt x="17" y="12"/>
                    <a:pt x="16" y="13"/>
                    <a:pt x="15" y="14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7"/>
                    <a:pt x="7" y="28"/>
                    <a:pt x="7" y="30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2" y="43"/>
                    <a:pt x="2" y="43"/>
                    <a:pt x="2" y="43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12" y="44"/>
                    <a:pt x="13" y="45"/>
                    <a:pt x="14" y="47"/>
                  </a:cubicBezTo>
                  <a:cubicBezTo>
                    <a:pt x="11" y="54"/>
                    <a:pt x="11" y="54"/>
                    <a:pt x="11" y="54"/>
                  </a:cubicBezTo>
                  <a:cubicBezTo>
                    <a:pt x="20" y="59"/>
                    <a:pt x="20" y="59"/>
                    <a:pt x="20" y="59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26" y="53"/>
                    <a:pt x="28" y="53"/>
                    <a:pt x="30" y="53"/>
                  </a:cubicBezTo>
                  <a:cubicBezTo>
                    <a:pt x="33" y="61"/>
                    <a:pt x="33" y="61"/>
                    <a:pt x="33" y="61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2" y="50"/>
                    <a:pt x="42" y="50"/>
                    <a:pt x="42" y="50"/>
                  </a:cubicBezTo>
                  <a:cubicBezTo>
                    <a:pt x="44" y="49"/>
                    <a:pt x="45" y="48"/>
                    <a:pt x="46" y="47"/>
                  </a:cubicBezTo>
                  <a:cubicBezTo>
                    <a:pt x="54" y="50"/>
                    <a:pt x="54" y="50"/>
                    <a:pt x="54" y="50"/>
                  </a:cubicBezTo>
                  <a:cubicBezTo>
                    <a:pt x="59" y="41"/>
                    <a:pt x="59" y="41"/>
                    <a:pt x="59" y="41"/>
                  </a:cubicBezTo>
                  <a:cubicBezTo>
                    <a:pt x="52" y="36"/>
                    <a:pt x="52" y="36"/>
                    <a:pt x="52" y="36"/>
                  </a:cubicBezTo>
                  <a:cubicBezTo>
                    <a:pt x="53" y="34"/>
                    <a:pt x="53" y="33"/>
                    <a:pt x="53" y="31"/>
                  </a:cubicBezTo>
                  <a:lnTo>
                    <a:pt x="61" y="28"/>
                  </a:lnTo>
                  <a:close/>
                  <a:moveTo>
                    <a:pt x="28" y="26"/>
                  </a:moveTo>
                  <a:cubicBezTo>
                    <a:pt x="25" y="27"/>
                    <a:pt x="24" y="30"/>
                    <a:pt x="26" y="33"/>
                  </a:cubicBezTo>
                  <a:cubicBezTo>
                    <a:pt x="27" y="35"/>
                    <a:pt x="30" y="36"/>
                    <a:pt x="33" y="35"/>
                  </a:cubicBezTo>
                  <a:cubicBezTo>
                    <a:pt x="35" y="34"/>
                    <a:pt x="36" y="31"/>
                    <a:pt x="35" y="28"/>
                  </a:cubicBezTo>
                  <a:cubicBezTo>
                    <a:pt x="34" y="26"/>
                    <a:pt x="31" y="25"/>
                    <a:pt x="28" y="2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/>
          </p:spPr>
          <p:txBody>
            <a:bodyPr vert="horz" wrap="square" lIns="97576" tIns="48788" rIns="97576" bIns="4878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241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/>
          </a:bodyPr>
          <a:lstStyle/>
          <a:p>
            <a:r>
              <a:rPr lang="en-US" dirty="0" smtClean="0"/>
              <a:t>Check in updated data and code</a:t>
            </a:r>
            <a:endParaRPr lang="en-US" dirty="0"/>
          </a:p>
        </p:txBody>
      </p:sp>
      <p:pic>
        <p:nvPicPr>
          <p:cNvPr id="41" name="Picture 40" descr="browserbg.emf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48417" y="1313566"/>
            <a:ext cx="6084733" cy="4497071"/>
          </a:xfrm>
          <a:prstGeom prst="rect">
            <a:avLst/>
          </a:prstGeom>
        </p:spPr>
      </p:pic>
      <p:sp>
        <p:nvSpPr>
          <p:cNvPr id="42" name="Content"/>
          <p:cNvSpPr txBox="1"/>
          <p:nvPr>
            <p:custDataLst>
              <p:custData r:id="rId1"/>
            </p:custDataLst>
          </p:nvPr>
        </p:nvSpPr>
        <p:spPr>
          <a:xfrm>
            <a:off x="790753" y="2035519"/>
            <a:ext cx="568296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Check In New Version of </a:t>
            </a:r>
            <a:r>
              <a:rPr lang="en-US" sz="1400" b="1" dirty="0" err="1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Inheritance_taxation_Masterfile.dta</a:t>
            </a:r>
            <a:r>
              <a:rPr lang="en-US" sz="1400" b="1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 </a:t>
            </a:r>
          </a:p>
        </p:txBody>
      </p:sp>
      <p:grpSp>
        <p:nvGrpSpPr>
          <p:cNvPr id="43" name="Group 42"/>
          <p:cNvGrpSpPr/>
          <p:nvPr>
            <p:custDataLst>
              <p:custData r:id="rId2"/>
            </p:custDataLst>
          </p:nvPr>
        </p:nvGrpSpPr>
        <p:grpSpPr>
          <a:xfrm>
            <a:off x="2006149" y="2880543"/>
            <a:ext cx="4129956" cy="289424"/>
            <a:chOff x="2440125" y="2349000"/>
            <a:chExt cx="4263750" cy="2160000"/>
          </a:xfrm>
        </p:grpSpPr>
        <p:pic>
          <p:nvPicPr>
            <p:cNvPr id="44" name="Picture 43" descr="frame.emf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40125" y="2349000"/>
              <a:ext cx="4263750" cy="2160000"/>
            </a:xfrm>
            <a:prstGeom prst="rect">
              <a:avLst/>
            </a:prstGeom>
          </p:spPr>
        </p:pic>
        <p:sp>
          <p:nvSpPr>
            <p:cNvPr id="45" name="Text"/>
            <p:cNvSpPr/>
            <p:nvPr/>
          </p:nvSpPr>
          <p:spPr>
            <a:xfrm>
              <a:off x="2514600" y="2438400"/>
              <a:ext cx="4038600" cy="19812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en-US" sz="11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Inheritance_taxation_Masterfile.dta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Print" pitchFamily="2" charset="0"/>
                <a:cs typeface="Arial" pitchFamily="34" charset="0"/>
              </a:endParaRPr>
            </a:p>
          </p:txBody>
        </p:sp>
      </p:grpSp>
      <p:sp>
        <p:nvSpPr>
          <p:cNvPr id="46" name="Content"/>
          <p:cNvSpPr txBox="1"/>
          <p:nvPr>
            <p:custDataLst>
              <p:custData r:id="rId3"/>
            </p:custDataLst>
          </p:nvPr>
        </p:nvSpPr>
        <p:spPr>
          <a:xfrm>
            <a:off x="790753" y="2917533"/>
            <a:ext cx="421910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File</a:t>
            </a:r>
          </a:p>
        </p:txBody>
      </p:sp>
      <p:sp>
        <p:nvSpPr>
          <p:cNvPr id="47" name="Content"/>
          <p:cNvSpPr txBox="1"/>
          <p:nvPr>
            <p:custDataLst>
              <p:custData r:id="rId4"/>
            </p:custDataLst>
          </p:nvPr>
        </p:nvSpPr>
        <p:spPr>
          <a:xfrm>
            <a:off x="5795308" y="2944189"/>
            <a:ext cx="298480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grpSp>
        <p:nvGrpSpPr>
          <p:cNvPr id="53" name="Group 52"/>
          <p:cNvGrpSpPr/>
          <p:nvPr>
            <p:custDataLst>
              <p:custData r:id="rId5"/>
            </p:custDataLst>
          </p:nvPr>
        </p:nvGrpSpPr>
        <p:grpSpPr>
          <a:xfrm>
            <a:off x="2006149" y="3294909"/>
            <a:ext cx="3789159" cy="289424"/>
            <a:chOff x="2440125" y="2349000"/>
            <a:chExt cx="4263750" cy="2160000"/>
          </a:xfrm>
        </p:grpSpPr>
        <p:pic>
          <p:nvPicPr>
            <p:cNvPr id="54" name="Picture 53" descr="frame.emf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40125" y="2349000"/>
              <a:ext cx="4263750" cy="2160000"/>
            </a:xfrm>
            <a:prstGeom prst="rect">
              <a:avLst/>
            </a:prstGeom>
          </p:spPr>
        </p:pic>
        <p:sp>
          <p:nvSpPr>
            <p:cNvPr id="56" name="Text"/>
            <p:cNvSpPr/>
            <p:nvPr/>
          </p:nvSpPr>
          <p:spPr>
            <a:xfrm>
              <a:off x="2514600" y="2438400"/>
              <a:ext cx="4038600" cy="19812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Update_inheritance_data.do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Print" pitchFamily="2" charset="0"/>
                <a:cs typeface="Arial" pitchFamily="34" charset="0"/>
              </a:endParaRPr>
            </a:p>
          </p:txBody>
        </p:sp>
      </p:grpSp>
      <p:sp>
        <p:nvSpPr>
          <p:cNvPr id="57" name="Content"/>
          <p:cNvSpPr txBox="1"/>
          <p:nvPr>
            <p:custDataLst>
              <p:custData r:id="rId6"/>
            </p:custDataLst>
          </p:nvPr>
        </p:nvSpPr>
        <p:spPr>
          <a:xfrm>
            <a:off x="790753" y="3331899"/>
            <a:ext cx="1215397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Command File</a:t>
            </a:r>
          </a:p>
        </p:txBody>
      </p:sp>
      <p:sp>
        <p:nvSpPr>
          <p:cNvPr id="59" name="Content"/>
          <p:cNvSpPr txBox="1"/>
          <p:nvPr>
            <p:custDataLst>
              <p:custData r:id="rId7"/>
            </p:custDataLst>
          </p:nvPr>
        </p:nvSpPr>
        <p:spPr>
          <a:xfrm>
            <a:off x="5465403" y="3317326"/>
            <a:ext cx="298480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grpSp>
        <p:nvGrpSpPr>
          <p:cNvPr id="61" name="Group 60"/>
          <p:cNvGrpSpPr/>
          <p:nvPr>
            <p:custDataLst>
              <p:custData r:id="rId8"/>
            </p:custDataLst>
          </p:nvPr>
        </p:nvGrpSpPr>
        <p:grpSpPr>
          <a:xfrm>
            <a:off x="5849369" y="3306888"/>
            <a:ext cx="297052" cy="255421"/>
            <a:chOff x="1998922" y="6089798"/>
            <a:chExt cx="1488831" cy="533400"/>
          </a:xfrm>
        </p:grpSpPr>
        <p:pic>
          <p:nvPicPr>
            <p:cNvPr id="62" name="Picture 61" descr="button.emf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63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600" b="1" dirty="0" smtClean="0">
                  <a:latin typeface="Segoe Print" pitchFamily="2" charset="0"/>
                </a:rPr>
                <a:t>+</a:t>
              </a:r>
              <a:endParaRPr lang="en-US" sz="1600" b="1" dirty="0">
                <a:latin typeface="Segoe Print" pitchFamily="2" charset="0"/>
              </a:endParaRPr>
            </a:p>
          </p:txBody>
        </p:sp>
      </p:grpSp>
      <p:sp>
        <p:nvSpPr>
          <p:cNvPr id="64" name="Content"/>
          <p:cNvSpPr txBox="1"/>
          <p:nvPr>
            <p:custDataLst>
              <p:custData r:id="rId9"/>
            </p:custDataLst>
          </p:nvPr>
        </p:nvSpPr>
        <p:spPr>
          <a:xfrm>
            <a:off x="800257" y="4113450"/>
            <a:ext cx="57740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Notes</a:t>
            </a:r>
          </a:p>
        </p:txBody>
      </p:sp>
      <p:grpSp>
        <p:nvGrpSpPr>
          <p:cNvPr id="65" name="Group 64"/>
          <p:cNvGrpSpPr/>
          <p:nvPr>
            <p:custDataLst>
              <p:custData r:id="rId10"/>
            </p:custDataLst>
          </p:nvPr>
        </p:nvGrpSpPr>
        <p:grpSpPr>
          <a:xfrm>
            <a:off x="2006149" y="4067704"/>
            <a:ext cx="4140273" cy="787511"/>
            <a:chOff x="2440125" y="2349000"/>
            <a:chExt cx="4263750" cy="2160000"/>
          </a:xfrm>
        </p:grpSpPr>
        <p:pic>
          <p:nvPicPr>
            <p:cNvPr id="66" name="Picture 65" descr="frame.emf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40125" y="2349000"/>
              <a:ext cx="4263750" cy="2160000"/>
            </a:xfrm>
            <a:prstGeom prst="rect">
              <a:avLst/>
            </a:prstGeom>
          </p:spPr>
        </p:pic>
        <p:sp>
          <p:nvSpPr>
            <p:cNvPr id="67" name="Text"/>
            <p:cNvSpPr/>
            <p:nvPr/>
          </p:nvSpPr>
          <p:spPr>
            <a:xfrm>
              <a:off x="2514600" y="2438400"/>
              <a:ext cx="4038600" cy="19812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Remove and anonymize several columns with identifying information: id, name, address.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Print" pitchFamily="2" charset="0"/>
                <a:cs typeface="Arial" pitchFamily="34" charset="0"/>
              </a:endParaRPr>
            </a:p>
          </p:txBody>
        </p:sp>
      </p:grpSp>
      <p:grpSp>
        <p:nvGrpSpPr>
          <p:cNvPr id="68" name="Group 67"/>
          <p:cNvGrpSpPr/>
          <p:nvPr>
            <p:custDataLst>
              <p:custData r:id="rId11"/>
            </p:custDataLst>
          </p:nvPr>
        </p:nvGrpSpPr>
        <p:grpSpPr>
          <a:xfrm>
            <a:off x="4945040" y="5086902"/>
            <a:ext cx="1191065" cy="426720"/>
            <a:chOff x="1998922" y="6089798"/>
            <a:chExt cx="1488831" cy="533400"/>
          </a:xfrm>
        </p:grpSpPr>
        <p:pic>
          <p:nvPicPr>
            <p:cNvPr id="69" name="Picture 68" descr="button.emf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70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Check In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sp>
        <p:nvSpPr>
          <p:cNvPr id="71" name="Content"/>
          <p:cNvSpPr txBox="1"/>
          <p:nvPr>
            <p:custDataLst>
              <p:custData r:id="rId12"/>
            </p:custDataLst>
          </p:nvPr>
        </p:nvSpPr>
        <p:spPr>
          <a:xfrm>
            <a:off x="807688" y="2529622"/>
            <a:ext cx="74411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Curator</a:t>
            </a:r>
          </a:p>
        </p:txBody>
      </p:sp>
      <p:sp>
        <p:nvSpPr>
          <p:cNvPr id="73" name="Content"/>
          <p:cNvSpPr txBox="1"/>
          <p:nvPr>
            <p:custDataLst>
              <p:custData r:id="rId13"/>
            </p:custDataLst>
          </p:nvPr>
        </p:nvSpPr>
        <p:spPr>
          <a:xfrm>
            <a:off x="1933869" y="2528178"/>
            <a:ext cx="1138453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Ms. Q.A. Tore</a:t>
            </a:r>
          </a:p>
        </p:txBody>
      </p:sp>
      <p:sp>
        <p:nvSpPr>
          <p:cNvPr id="27" name="Content"/>
          <p:cNvSpPr txBox="1"/>
          <p:nvPr>
            <p:custDataLst>
              <p:custData r:id="rId14"/>
            </p:custDataLst>
          </p:nvPr>
        </p:nvSpPr>
        <p:spPr>
          <a:xfrm>
            <a:off x="800257" y="3670122"/>
            <a:ext cx="644728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Action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28" name="Group 27"/>
          <p:cNvGrpSpPr/>
          <p:nvPr>
            <p:custDataLst>
              <p:custData r:id="rId15"/>
            </p:custDataLst>
          </p:nvPr>
        </p:nvGrpSpPr>
        <p:grpSpPr>
          <a:xfrm>
            <a:off x="2016465" y="3664125"/>
            <a:ext cx="1460513" cy="289424"/>
            <a:chOff x="2440125" y="2349000"/>
            <a:chExt cx="4263750" cy="2160000"/>
          </a:xfrm>
        </p:grpSpPr>
        <p:pic>
          <p:nvPicPr>
            <p:cNvPr id="29" name="Picture 28" descr="frame.emf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440125" y="2349000"/>
              <a:ext cx="4263750" cy="2160000"/>
            </a:xfrm>
            <a:prstGeom prst="rect">
              <a:avLst/>
            </a:prstGeom>
          </p:spPr>
        </p:pic>
        <p:sp>
          <p:nvSpPr>
            <p:cNvPr id="30" name="Text"/>
            <p:cNvSpPr/>
            <p:nvPr/>
          </p:nvSpPr>
          <p:spPr>
            <a:xfrm>
              <a:off x="2514600" y="2438400"/>
              <a:ext cx="4038600" cy="19812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Anonymize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Print" pitchFamily="2" charset="0"/>
                <a:cs typeface="Arial" pitchFamily="34" charset="0"/>
              </a:endParaRPr>
            </a:p>
          </p:txBody>
        </p:sp>
      </p:grpSp>
      <p:grpSp>
        <p:nvGrpSpPr>
          <p:cNvPr id="31" name="NumericStepper"/>
          <p:cNvGrpSpPr/>
          <p:nvPr>
            <p:custDataLst>
              <p:custData r:id="rId16"/>
            </p:custDataLst>
          </p:nvPr>
        </p:nvGrpSpPr>
        <p:grpSpPr>
          <a:xfrm>
            <a:off x="254000" y="254000"/>
            <a:ext cx="639086" cy="228600"/>
            <a:chOff x="4210050" y="3330449"/>
            <a:chExt cx="639086" cy="228600"/>
          </a:xfrm>
        </p:grpSpPr>
        <p:sp>
          <p:nvSpPr>
            <p:cNvPr id="32" name="Content"/>
            <p:cNvSpPr/>
            <p:nvPr/>
          </p:nvSpPr>
          <p:spPr>
            <a:xfrm>
              <a:off x="4210050" y="3330449"/>
              <a:ext cx="639086" cy="228600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FFFFFF">
                  <a:lumMod val="50000"/>
                </a:srgbClr>
              </a:solidFill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45720" rIns="182880" rtlCol="0" anchor="ctr"/>
            <a:lstStyle/>
            <a:p>
              <a:r>
                <a:rPr lang="en-US" sz="1200" dirty="0" smtClean="0">
                  <a:solidFill>
                    <a:srgbClr val="000000"/>
                  </a:solidFill>
                  <a:latin typeface="Segoe UI" pitchFamily="34" charset="0"/>
                  <a:ea typeface="Segoe UI" pitchFamily="34" charset="0"/>
                  <a:cs typeface="Segoe UI" pitchFamily="34" charset="0"/>
                </a:rPr>
                <a:t>text</a:t>
              </a:r>
              <a:endParaRPr lang="en-US" sz="1200" dirty="0">
                <a:solidFill>
                  <a:srgbClr val="000000"/>
                </a:solidFill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DownBox"/>
            <p:cNvSpPr>
              <a:spLocks noChangeAspect="1"/>
            </p:cNvSpPr>
            <p:nvPr/>
          </p:nvSpPr>
          <p:spPr>
            <a:xfrm>
              <a:off x="4684544" y="3444749"/>
              <a:ext cx="164592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4" name="DownArrow"/>
            <p:cNvSpPr/>
            <p:nvPr/>
          </p:nvSpPr>
          <p:spPr>
            <a:xfrm rot="10800000">
              <a:off x="4726195" y="3476120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5" name="UpBox"/>
            <p:cNvSpPr>
              <a:spLocks noChangeAspect="1"/>
            </p:cNvSpPr>
            <p:nvPr/>
          </p:nvSpPr>
          <p:spPr>
            <a:xfrm>
              <a:off x="4684552" y="3330449"/>
              <a:ext cx="164584" cy="114300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lIns="91440" tIns="48766" rIns="91440" bIns="48766"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6" name="UpArrow"/>
            <p:cNvSpPr/>
            <p:nvPr/>
          </p:nvSpPr>
          <p:spPr>
            <a:xfrm>
              <a:off x="4726187" y="3366392"/>
              <a:ext cx="81306" cy="42414"/>
            </a:xfrm>
            <a:prstGeom prst="triangle">
              <a:avLst/>
            </a:prstGeom>
            <a:solidFill>
              <a:srgbClr val="FFFFFF">
                <a:lumMod val="75000"/>
              </a:srgbClr>
            </a:solidFill>
            <a:ln>
              <a:noFill/>
            </a:ln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rtlCol="0" anchor="ctr"/>
            <a:lstStyle/>
            <a:p>
              <a:pPr algn="ctr"/>
              <a:endParaRPr lang="en-US" sz="1200" dirty="0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37" name="Picture 2" descr="C:\Users\t-dantay\Documents\First24\arrow1.png"/>
          <p:cNvPicPr>
            <a:picLocks noChangeAspect="1" noChangeArrowheads="1"/>
          </p:cNvPicPr>
          <p:nvPr>
            <p:custDataLst>
              <p:custData r:id="rId17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2572" y="367887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87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/>
          </a:bodyPr>
          <a:lstStyle/>
          <a:p>
            <a:r>
              <a:rPr lang="en-US" dirty="0" smtClean="0"/>
              <a:t>Welcome / Dashboard</a:t>
            </a:r>
            <a:endParaRPr lang="en-US" dirty="0"/>
          </a:p>
        </p:txBody>
      </p:sp>
      <p:pic>
        <p:nvPicPr>
          <p:cNvPr id="55" name="Picture 54" descr="browserbg.emf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48417" y="1313566"/>
            <a:ext cx="6084733" cy="5020559"/>
          </a:xfrm>
          <a:prstGeom prst="rect">
            <a:avLst/>
          </a:prstGeom>
        </p:spPr>
      </p:pic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790753" y="2111719"/>
            <a:ext cx="1141659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Dashboard</a:t>
            </a:r>
          </a:p>
        </p:txBody>
      </p:sp>
      <p:grpSp>
        <p:nvGrpSpPr>
          <p:cNvPr id="7" name="Group 6"/>
          <p:cNvGrpSpPr>
            <a:grpSpLocks/>
          </p:cNvGrpSpPr>
          <p:nvPr>
            <p:custDataLst>
              <p:custData r:id="rId2"/>
            </p:custDataLst>
          </p:nvPr>
        </p:nvGrpSpPr>
        <p:grpSpPr>
          <a:xfrm>
            <a:off x="2935413" y="5008404"/>
            <a:ext cx="1280160" cy="914400"/>
            <a:chOff x="4178250" y="2939625"/>
            <a:chExt cx="787500" cy="1011107"/>
          </a:xfrm>
        </p:grpSpPr>
        <p:pic>
          <p:nvPicPr>
            <p:cNvPr id="8" name="Picture 7" descr="calendar.emf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78250" y="2939625"/>
              <a:ext cx="787500" cy="97875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4190999" y="2975764"/>
              <a:ext cx="740417" cy="623695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algn="ctr"/>
              <a:r>
                <a:rPr lang="en-US" sz="1000" dirty="0" smtClean="0">
                  <a:latin typeface="Segoe Print" pitchFamily="2" charset="0"/>
                </a:rPr>
                <a:t>Curators</a:t>
              </a:r>
              <a:endParaRPr lang="en-US" sz="1000" dirty="0">
                <a:latin typeface="Segoe Print" pitchFamily="2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96726" y="3581400"/>
              <a:ext cx="755834" cy="369332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algn="ctr"/>
              <a:r>
                <a:rPr lang="en-US" sz="1000" dirty="0" smtClean="0">
                  <a:latin typeface="Segoe Print" pitchFamily="2" charset="0"/>
                </a:rPr>
                <a:t>22</a:t>
              </a:r>
              <a:endParaRPr lang="en-US" sz="1000" dirty="0">
                <a:latin typeface="Segoe Print" pitchFamily="2" charset="0"/>
              </a:endParaRPr>
            </a:p>
          </p:txBody>
        </p:sp>
      </p:grpSp>
      <p:grpSp>
        <p:nvGrpSpPr>
          <p:cNvPr id="11" name="Group 10"/>
          <p:cNvGrpSpPr>
            <a:grpSpLocks/>
          </p:cNvGrpSpPr>
          <p:nvPr>
            <p:custDataLst>
              <p:custData r:id="rId3"/>
            </p:custDataLst>
          </p:nvPr>
        </p:nvGrpSpPr>
        <p:grpSpPr>
          <a:xfrm>
            <a:off x="1104070" y="5016283"/>
            <a:ext cx="1280160" cy="914400"/>
            <a:chOff x="4190999" y="2954819"/>
            <a:chExt cx="795923" cy="995913"/>
          </a:xfrm>
        </p:grpSpPr>
        <p:pic>
          <p:nvPicPr>
            <p:cNvPr id="12" name="Picture 11" descr="calendar.emf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99422" y="2954819"/>
              <a:ext cx="787500" cy="97875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4190999" y="2975764"/>
              <a:ext cx="740417" cy="623695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algn="ctr"/>
              <a:r>
                <a:rPr lang="en-US" sz="1000" dirty="0" smtClean="0">
                  <a:latin typeface="Segoe Print" pitchFamily="2" charset="0"/>
                </a:rPr>
                <a:t>Data Providers</a:t>
              </a:r>
              <a:endParaRPr lang="en-US" sz="1000" dirty="0">
                <a:latin typeface="Segoe Print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196726" y="3581400"/>
              <a:ext cx="755834" cy="369332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algn="ctr"/>
              <a:r>
                <a:rPr lang="en-US" sz="1000" dirty="0" smtClean="0">
                  <a:latin typeface="Segoe Print" pitchFamily="2" charset="0"/>
                </a:rPr>
                <a:t>142</a:t>
              </a:r>
              <a:endParaRPr lang="en-US" sz="1000" dirty="0">
                <a:latin typeface="Segoe Print" pitchFamily="2" charset="0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>
            <p:custDataLst>
              <p:custData r:id="rId4"/>
            </p:custDataLst>
          </p:nvPr>
        </p:nvGrpSpPr>
        <p:grpSpPr>
          <a:xfrm>
            <a:off x="4796790" y="5011580"/>
            <a:ext cx="1280160" cy="914400"/>
            <a:chOff x="4178250" y="2939625"/>
            <a:chExt cx="787500" cy="1011107"/>
          </a:xfrm>
        </p:grpSpPr>
        <p:pic>
          <p:nvPicPr>
            <p:cNvPr id="16" name="Picture 15" descr="calendar.emf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78250" y="2939625"/>
              <a:ext cx="787500" cy="97875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4190999" y="2975764"/>
              <a:ext cx="740417" cy="623695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algn="ctr"/>
              <a:r>
                <a:rPr lang="en-US" sz="1000" dirty="0" smtClean="0">
                  <a:latin typeface="Segoe Print" pitchFamily="2" charset="0"/>
                </a:rPr>
                <a:t>Administrators</a:t>
              </a:r>
              <a:endParaRPr lang="en-US" sz="1000" dirty="0">
                <a:latin typeface="Segoe Print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196726" y="3581400"/>
              <a:ext cx="755834" cy="369332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algn="ctr"/>
              <a:r>
                <a:rPr lang="en-US" sz="1000" dirty="0">
                  <a:latin typeface="Segoe Print" pitchFamily="2" charset="0"/>
                </a:rPr>
                <a:t>5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071509" y="2611797"/>
            <a:ext cx="4972879" cy="1790222"/>
            <a:chOff x="1104071" y="2372203"/>
            <a:chExt cx="4972879" cy="1790222"/>
          </a:xfrm>
        </p:grpSpPr>
        <p:grpSp>
          <p:nvGrpSpPr>
            <p:cNvPr id="38" name="Group 37"/>
            <p:cNvGrpSpPr/>
            <p:nvPr/>
          </p:nvGrpSpPr>
          <p:grpSpPr>
            <a:xfrm>
              <a:off x="1104071" y="2779614"/>
              <a:ext cx="1524830" cy="819151"/>
              <a:chOff x="1092875" y="4511183"/>
              <a:chExt cx="1383625" cy="819151"/>
            </a:xfrm>
          </p:grpSpPr>
          <p:pic>
            <p:nvPicPr>
              <p:cNvPr id="36" name="Picture 35" descr="backbutton.wmf"/>
              <p:cNvPicPr preferRelativeResize="0">
                <a:picLocks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10800000">
                <a:off x="1092875" y="4511183"/>
                <a:ext cx="1383625" cy="819151"/>
              </a:xfrm>
              <a:prstGeom prst="rect">
                <a:avLst/>
              </a:prstGeom>
            </p:spPr>
          </p:pic>
          <p:sp>
            <p:nvSpPr>
              <p:cNvPr id="6" name="TextBox 5"/>
              <p:cNvSpPr txBox="1"/>
              <p:nvPr/>
            </p:nvSpPr>
            <p:spPr>
              <a:xfrm>
                <a:off x="1171082" y="4581228"/>
                <a:ext cx="8659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Segoe Print" panose="02000600000000000000" pitchFamily="2" charset="0"/>
                  </a:rPr>
                  <a:t>Collection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2759371" y="2816558"/>
              <a:ext cx="1545929" cy="819151"/>
              <a:chOff x="1092875" y="4511183"/>
              <a:chExt cx="1383625" cy="819151"/>
            </a:xfrm>
          </p:grpSpPr>
          <p:pic>
            <p:nvPicPr>
              <p:cNvPr id="42" name="Picture 41" descr="backbutton.wmf"/>
              <p:cNvPicPr preferRelativeResize="0">
                <a:picLocks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 rot="10800000">
                <a:off x="1092875" y="4511183"/>
                <a:ext cx="1383625" cy="819151"/>
              </a:xfrm>
              <a:prstGeom prst="rect">
                <a:avLst/>
              </a:prstGeom>
            </p:spPr>
          </p:pic>
          <p:sp>
            <p:nvSpPr>
              <p:cNvPr id="43" name="TextBox 42"/>
              <p:cNvSpPr txBox="1"/>
              <p:nvPr/>
            </p:nvSpPr>
            <p:spPr>
              <a:xfrm>
                <a:off x="1171082" y="4581228"/>
                <a:ext cx="91242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 smtClean="0">
                    <a:latin typeface="Segoe Print" panose="02000600000000000000" pitchFamily="2" charset="0"/>
                  </a:rPr>
                  <a:t>Processing</a:t>
                </a:r>
              </a:p>
            </p:txBody>
          </p:sp>
        </p:grpSp>
        <p:pic>
          <p:nvPicPr>
            <p:cNvPr id="67" name="Picture 66" descr="button.emf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56110" y="3347604"/>
              <a:ext cx="1620840" cy="814821"/>
            </a:xfrm>
            <a:prstGeom prst="rect">
              <a:avLst/>
            </a:prstGeom>
          </p:spPr>
        </p:pic>
        <p:sp>
          <p:nvSpPr>
            <p:cNvPr id="40" name="TextBox 39"/>
            <p:cNvSpPr txBox="1"/>
            <p:nvPr/>
          </p:nvSpPr>
          <p:spPr>
            <a:xfrm>
              <a:off x="1181100" y="3043438"/>
              <a:ext cx="133402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Segoe Print" panose="02000600000000000000" pitchFamily="2" charset="0"/>
                </a:rPr>
                <a:t>20 Catalog Records</a:t>
              </a:r>
            </a:p>
            <a:p>
              <a:r>
                <a:rPr lang="en-US" sz="900" dirty="0" smtClean="0">
                  <a:latin typeface="Segoe Print" panose="02000600000000000000" pitchFamily="2" charset="0"/>
                </a:rPr>
                <a:t>42 files</a:t>
              </a:r>
            </a:p>
            <a:p>
              <a:r>
                <a:rPr lang="en-US" sz="900" dirty="0" smtClean="0">
                  <a:latin typeface="Segoe Print" panose="02000600000000000000" pitchFamily="2" charset="0"/>
                </a:rPr>
                <a:t>630 MB</a:t>
              </a:r>
              <a:endParaRPr lang="en-US" sz="900" dirty="0">
                <a:latin typeface="Segoe Print" panose="02000600000000000000" pitchFamily="2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800350" y="3062488"/>
              <a:ext cx="133402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Segoe Print" panose="02000600000000000000" pitchFamily="2" charset="0"/>
                </a:rPr>
                <a:t>6</a:t>
              </a:r>
              <a:r>
                <a:rPr lang="en-US" sz="900" dirty="0" smtClean="0">
                  <a:latin typeface="Segoe Print" panose="02000600000000000000" pitchFamily="2" charset="0"/>
                </a:rPr>
                <a:t>0 Catalog Records</a:t>
              </a:r>
            </a:p>
            <a:p>
              <a:r>
                <a:rPr lang="en-US" sz="900" dirty="0" smtClean="0">
                  <a:latin typeface="Segoe Print" panose="02000600000000000000" pitchFamily="2" charset="0"/>
                </a:rPr>
                <a:t>187 files</a:t>
              </a:r>
            </a:p>
            <a:p>
              <a:r>
                <a:rPr lang="en-US" sz="900" dirty="0" smtClean="0">
                  <a:latin typeface="Segoe Print" panose="02000600000000000000" pitchFamily="2" charset="0"/>
                </a:rPr>
                <a:t>2.5 GB</a:t>
              </a:r>
              <a:endParaRPr lang="en-US" sz="900" dirty="0">
                <a:latin typeface="Segoe Print" panose="02000600000000000000" pitchFamily="2" charset="0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72496" y="3606366"/>
              <a:ext cx="133402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Segoe Print" panose="02000600000000000000" pitchFamily="2" charset="0"/>
                </a:rPr>
                <a:t>86 Catalog Records</a:t>
              </a:r>
            </a:p>
            <a:p>
              <a:r>
                <a:rPr lang="en-US" sz="900" dirty="0" smtClean="0">
                  <a:latin typeface="Segoe Print" panose="02000600000000000000" pitchFamily="2" charset="0"/>
                </a:rPr>
                <a:t>428 files</a:t>
              </a:r>
            </a:p>
            <a:p>
              <a:r>
                <a:rPr lang="en-US" sz="900" dirty="0" smtClean="0">
                  <a:latin typeface="Segoe Print" panose="02000600000000000000" pitchFamily="2" charset="0"/>
                </a:rPr>
                <a:t>10.32 GB</a:t>
              </a:r>
              <a:endParaRPr lang="en-US" sz="900" dirty="0">
                <a:latin typeface="Segoe Print" panose="02000600000000000000" pitchFamily="2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4576851" y="3439514"/>
              <a:ext cx="67839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Segoe Print" panose="02000600000000000000" pitchFamily="2" charset="0"/>
                </a:rPr>
                <a:t>Publish</a:t>
              </a:r>
            </a:p>
          </p:txBody>
        </p:sp>
        <p:pic>
          <p:nvPicPr>
            <p:cNvPr id="70" name="Picture 69" descr="button.emf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456110" y="2372203"/>
              <a:ext cx="1620840" cy="814821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>
            <a:xfrm>
              <a:off x="4572496" y="2630965"/>
              <a:ext cx="1334020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smtClean="0">
                  <a:latin typeface="Segoe Print" panose="02000600000000000000" pitchFamily="2" charset="0"/>
                </a:rPr>
                <a:t>86 Catalog Records</a:t>
              </a:r>
            </a:p>
            <a:p>
              <a:r>
                <a:rPr lang="en-US" sz="900" dirty="0" smtClean="0">
                  <a:latin typeface="Segoe Print" panose="02000600000000000000" pitchFamily="2" charset="0"/>
                </a:rPr>
                <a:t>428 files</a:t>
              </a:r>
            </a:p>
            <a:p>
              <a:r>
                <a:rPr lang="en-US" sz="900" dirty="0" smtClean="0">
                  <a:latin typeface="Segoe Print" panose="02000600000000000000" pitchFamily="2" charset="0"/>
                </a:rPr>
                <a:t>10.32 GB</a:t>
              </a:r>
              <a:endParaRPr lang="en-US" sz="900" dirty="0">
                <a:latin typeface="Segoe Print" panose="02000600000000000000" pitchFamily="2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76851" y="2464113"/>
              <a:ext cx="71526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 smtClean="0">
                  <a:latin typeface="Segoe Print" panose="02000600000000000000" pitchFamily="2" charset="0"/>
                </a:rPr>
                <a:t>Archive</a:t>
              </a:r>
            </a:p>
          </p:txBody>
        </p:sp>
      </p:grpSp>
      <p:sp>
        <p:nvSpPr>
          <p:cNvPr id="73" name="Content"/>
          <p:cNvSpPr txBox="1"/>
          <p:nvPr>
            <p:custDataLst>
              <p:custData r:id="rId5"/>
            </p:custDataLst>
          </p:nvPr>
        </p:nvSpPr>
        <p:spPr>
          <a:xfrm>
            <a:off x="790752" y="2365576"/>
            <a:ext cx="1425390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Catalog Records</a:t>
            </a:r>
          </a:p>
        </p:txBody>
      </p:sp>
      <p:sp>
        <p:nvSpPr>
          <p:cNvPr id="75" name="Content"/>
          <p:cNvSpPr txBox="1"/>
          <p:nvPr>
            <p:custDataLst>
              <p:custData r:id="rId6"/>
            </p:custDataLst>
          </p:nvPr>
        </p:nvSpPr>
        <p:spPr>
          <a:xfrm>
            <a:off x="789608" y="4547635"/>
            <a:ext cx="593432" cy="230832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2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Users</a:t>
            </a:r>
          </a:p>
        </p:txBody>
      </p:sp>
      <p:sp>
        <p:nvSpPr>
          <p:cNvPr id="81" name="Freeform 93"/>
          <p:cNvSpPr>
            <a:spLocks/>
          </p:cNvSpPr>
          <p:nvPr>
            <p:custDataLst>
              <p:custData r:id="rId7"/>
              <p:custData r:id="rId8"/>
            </p:custDataLst>
          </p:nvPr>
        </p:nvSpPr>
        <p:spPr bwMode="black">
          <a:xfrm>
            <a:off x="2216142" y="2398477"/>
            <a:ext cx="173151" cy="163170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2" name="Picture 81"/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824" y="2402575"/>
            <a:ext cx="185780" cy="168597"/>
          </a:xfrm>
          <a:prstGeom prst="rect">
            <a:avLst/>
          </a:prstGeom>
        </p:spPr>
      </p:pic>
      <p:sp>
        <p:nvSpPr>
          <p:cNvPr id="83" name="Freeform 93"/>
          <p:cNvSpPr>
            <a:spLocks/>
          </p:cNvSpPr>
          <p:nvPr>
            <p:custDataLst>
              <p:custData r:id="rId10"/>
              <p:custData r:id="rId11"/>
            </p:custDataLst>
          </p:nvPr>
        </p:nvSpPr>
        <p:spPr bwMode="black">
          <a:xfrm>
            <a:off x="1389098" y="4570499"/>
            <a:ext cx="173151" cy="163170"/>
          </a:xfrm>
          <a:custGeom>
            <a:avLst/>
            <a:gdLst>
              <a:gd name="T0" fmla="*/ 71 w 121"/>
              <a:gd name="T1" fmla="*/ 119 h 119"/>
              <a:gd name="T2" fmla="*/ 50 w 121"/>
              <a:gd name="T3" fmla="*/ 119 h 119"/>
              <a:gd name="T4" fmla="*/ 50 w 121"/>
              <a:gd name="T5" fmla="*/ 71 h 119"/>
              <a:gd name="T6" fmla="*/ 0 w 121"/>
              <a:gd name="T7" fmla="*/ 71 h 119"/>
              <a:gd name="T8" fmla="*/ 0 w 121"/>
              <a:gd name="T9" fmla="*/ 49 h 119"/>
              <a:gd name="T10" fmla="*/ 50 w 121"/>
              <a:gd name="T11" fmla="*/ 49 h 119"/>
              <a:gd name="T12" fmla="*/ 50 w 121"/>
              <a:gd name="T13" fmla="*/ 0 h 119"/>
              <a:gd name="T14" fmla="*/ 71 w 121"/>
              <a:gd name="T15" fmla="*/ 0 h 119"/>
              <a:gd name="T16" fmla="*/ 71 w 121"/>
              <a:gd name="T17" fmla="*/ 49 h 119"/>
              <a:gd name="T18" fmla="*/ 121 w 121"/>
              <a:gd name="T19" fmla="*/ 49 h 119"/>
              <a:gd name="T20" fmla="*/ 121 w 121"/>
              <a:gd name="T21" fmla="*/ 71 h 119"/>
              <a:gd name="T22" fmla="*/ 71 w 121"/>
              <a:gd name="T23" fmla="*/ 71 h 119"/>
              <a:gd name="T24" fmla="*/ 71 w 121"/>
              <a:gd name="T25" fmla="*/ 119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21" h="119">
                <a:moveTo>
                  <a:pt x="71" y="119"/>
                </a:moveTo>
                <a:lnTo>
                  <a:pt x="50" y="119"/>
                </a:lnTo>
                <a:lnTo>
                  <a:pt x="50" y="71"/>
                </a:lnTo>
                <a:lnTo>
                  <a:pt x="0" y="71"/>
                </a:lnTo>
                <a:lnTo>
                  <a:pt x="0" y="49"/>
                </a:lnTo>
                <a:lnTo>
                  <a:pt x="50" y="49"/>
                </a:lnTo>
                <a:lnTo>
                  <a:pt x="50" y="0"/>
                </a:lnTo>
                <a:lnTo>
                  <a:pt x="71" y="0"/>
                </a:lnTo>
                <a:lnTo>
                  <a:pt x="71" y="49"/>
                </a:lnTo>
                <a:lnTo>
                  <a:pt x="121" y="49"/>
                </a:lnTo>
                <a:lnTo>
                  <a:pt x="121" y="71"/>
                </a:lnTo>
                <a:lnTo>
                  <a:pt x="71" y="71"/>
                </a:lnTo>
                <a:lnTo>
                  <a:pt x="71" y="1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/>
        </p:spPr>
        <p:txBody>
          <a:bodyPr vert="horz" wrap="square" lIns="97576" tIns="48788" rIns="97576" bIns="4878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4" name="Picture 83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80" y="4574597"/>
            <a:ext cx="185780" cy="168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41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/>
          </a:bodyPr>
          <a:lstStyle/>
          <a:p>
            <a:r>
              <a:rPr lang="en-US" dirty="0" smtClean="0"/>
              <a:t>Upload a Data File</a:t>
            </a:r>
            <a:endParaRPr lang="en-US" dirty="0"/>
          </a:p>
        </p:txBody>
      </p:sp>
      <p:pic>
        <p:nvPicPr>
          <p:cNvPr id="55" name="Picture 54" descr="browserbg.em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48417" y="1313566"/>
            <a:ext cx="6084733" cy="4497071"/>
          </a:xfrm>
          <a:prstGeom prst="rect">
            <a:avLst/>
          </a:prstGeom>
        </p:spPr>
      </p:pic>
      <p:grpSp>
        <p:nvGrpSpPr>
          <p:cNvPr id="14" name="Group 13"/>
          <p:cNvGrpSpPr/>
          <p:nvPr>
            <p:custDataLst>
              <p:custData r:id="rId1"/>
            </p:custDataLst>
          </p:nvPr>
        </p:nvGrpSpPr>
        <p:grpSpPr>
          <a:xfrm>
            <a:off x="874313" y="4660880"/>
            <a:ext cx="5342002" cy="415498"/>
            <a:chOff x="4610100" y="4631293"/>
            <a:chExt cx="5342002" cy="410279"/>
          </a:xfrm>
        </p:grpSpPr>
        <p:pic>
          <p:nvPicPr>
            <p:cNvPr id="15" name="CheckBox" descr="checkboxselected.wmf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610100" y="4643407"/>
              <a:ext cx="228600" cy="225728"/>
            </a:xfrm>
            <a:prstGeom prst="rect">
              <a:avLst/>
            </a:prstGeom>
          </p:spPr>
        </p:pic>
        <p:sp>
          <p:nvSpPr>
            <p:cNvPr id="16" name="Content"/>
            <p:cNvSpPr txBox="1">
              <a:spLocks/>
            </p:cNvSpPr>
            <p:nvPr/>
          </p:nvSpPr>
          <p:spPr>
            <a:xfrm>
              <a:off x="4724400" y="4631293"/>
              <a:ext cx="5227702" cy="410279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en-US" sz="800" dirty="0" smtClean="0">
                  <a:solidFill>
                    <a:srgbClr val="000000"/>
                  </a:solidFill>
                  <a:latin typeface="Segoe Print" pitchFamily="2" charset="0"/>
                  <a:ea typeface="Segoe UI" pitchFamily="34" charset="0"/>
                  <a:cs typeface="Segoe UI" pitchFamily="34" charset="0"/>
                </a:rPr>
                <a:t>I, David </a:t>
              </a:r>
              <a:r>
                <a:rPr lang="en-US" sz="800" dirty="0" err="1" smtClean="0">
                  <a:solidFill>
                    <a:srgbClr val="000000"/>
                  </a:solidFill>
                  <a:latin typeface="Segoe Print" pitchFamily="2" charset="0"/>
                  <a:ea typeface="Segoe UI" pitchFamily="34" charset="0"/>
                  <a:cs typeface="Segoe UI" pitchFamily="34" charset="0"/>
                </a:rPr>
                <a:t>Provid</a:t>
              </a:r>
              <a:r>
                <a:rPr lang="en-US" sz="800" dirty="0" smtClean="0">
                  <a:solidFill>
                    <a:srgbClr val="000000"/>
                  </a:solidFill>
                  <a:latin typeface="Segoe Print" pitchFamily="2" charset="0"/>
                  <a:ea typeface="Segoe UI" pitchFamily="34" charset="0"/>
                  <a:cs typeface="Segoe UI" pitchFamily="34" charset="0"/>
                </a:rPr>
                <a:t>, certify that the above information is correct and that, in accordance with the </a:t>
              </a:r>
              <a:r>
                <a:rPr lang="en-US" sz="800" dirty="0" smtClean="0">
                  <a:solidFill>
                    <a:srgbClr val="000000"/>
                  </a:solidFill>
                  <a:latin typeface="Segoe Print" pitchFamily="2" charset="0"/>
                  <a:ea typeface="Segoe UI" pitchFamily="34" charset="0"/>
                  <a:cs typeface="Segoe UI" pitchFamily="34" charset="0"/>
                  <a:hlinkClick r:id="rId15"/>
                </a:rPr>
                <a:t>Terms of Service</a:t>
              </a:r>
              <a:r>
                <a:rPr lang="en-US" sz="800" dirty="0" smtClean="0">
                  <a:solidFill>
                    <a:srgbClr val="000000"/>
                  </a:solidFill>
                  <a:latin typeface="Segoe Print" pitchFamily="2" charset="0"/>
                  <a:ea typeface="Segoe UI" pitchFamily="34" charset="0"/>
                  <a:cs typeface="Segoe UI" pitchFamily="34" charset="0"/>
                </a:rPr>
                <a:t>, I give permission to ISPS to archive these Replication Files as described in the </a:t>
              </a:r>
              <a:r>
                <a:rPr lang="en-US" sz="800" dirty="0" smtClean="0">
                  <a:solidFill>
                    <a:srgbClr val="000000"/>
                  </a:solidFill>
                  <a:latin typeface="Segoe Print" pitchFamily="2" charset="0"/>
                  <a:ea typeface="Segoe UI" pitchFamily="34" charset="0"/>
                  <a:cs typeface="Segoe UI" pitchFamily="34" charset="0"/>
                  <a:hlinkClick r:id="rId15"/>
                </a:rPr>
                <a:t>ISPS Data Archive Policy</a:t>
              </a:r>
              <a:r>
                <a:rPr lang="en-US" sz="800" dirty="0" smtClean="0">
                  <a:solidFill>
                    <a:srgbClr val="000000"/>
                  </a:solidFill>
                  <a:latin typeface="Segoe Print" pitchFamily="2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  <p:grpSp>
        <p:nvGrpSpPr>
          <p:cNvPr id="17" name="Group 16"/>
          <p:cNvGrpSpPr/>
          <p:nvPr>
            <p:custDataLst>
              <p:custData r:id="rId2"/>
            </p:custDataLst>
          </p:nvPr>
        </p:nvGrpSpPr>
        <p:grpSpPr>
          <a:xfrm>
            <a:off x="874313" y="5120148"/>
            <a:ext cx="1191065" cy="426720"/>
            <a:chOff x="1998922" y="6089798"/>
            <a:chExt cx="1488831" cy="533400"/>
          </a:xfrm>
        </p:grpSpPr>
        <p:pic>
          <p:nvPicPr>
            <p:cNvPr id="18" name="Picture 17" descr="button.emf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19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Upload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grpSp>
        <p:nvGrpSpPr>
          <p:cNvPr id="20" name="Group 19"/>
          <p:cNvGrpSpPr/>
          <p:nvPr>
            <p:custDataLst>
              <p:custData r:id="rId3"/>
            </p:custDataLst>
          </p:nvPr>
        </p:nvGrpSpPr>
        <p:grpSpPr>
          <a:xfrm>
            <a:off x="2209401" y="5107448"/>
            <a:ext cx="1191065" cy="426720"/>
            <a:chOff x="1998922" y="6089798"/>
            <a:chExt cx="1488831" cy="533400"/>
          </a:xfrm>
        </p:grpSpPr>
        <p:pic>
          <p:nvPicPr>
            <p:cNvPr id="21" name="Picture 20" descr="button.emf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22" name="Text"/>
            <p:cNvSpPr txBox="1">
              <a:spLocks/>
            </p:cNvSpPr>
            <p:nvPr/>
          </p:nvSpPr>
          <p:spPr>
            <a:xfrm>
              <a:off x="2083369" y="6139656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Cancel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sp>
        <p:nvSpPr>
          <p:cNvPr id="26" name="Content"/>
          <p:cNvSpPr txBox="1"/>
          <p:nvPr>
            <p:custDataLst>
              <p:custData r:id="rId4"/>
            </p:custDataLst>
          </p:nvPr>
        </p:nvSpPr>
        <p:spPr>
          <a:xfrm>
            <a:off x="790753" y="2035519"/>
            <a:ext cx="317426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Add a File to the Catalog Record</a:t>
            </a:r>
          </a:p>
        </p:txBody>
      </p:sp>
      <p:grpSp>
        <p:nvGrpSpPr>
          <p:cNvPr id="31" name="Group 30"/>
          <p:cNvGrpSpPr/>
          <p:nvPr>
            <p:custDataLst>
              <p:custData r:id="rId5"/>
            </p:custDataLst>
          </p:nvPr>
        </p:nvGrpSpPr>
        <p:grpSpPr>
          <a:xfrm>
            <a:off x="792903" y="2250966"/>
            <a:ext cx="5251328" cy="658240"/>
            <a:chOff x="1998922" y="6089798"/>
            <a:chExt cx="1488831" cy="533400"/>
          </a:xfrm>
        </p:grpSpPr>
        <p:pic>
          <p:nvPicPr>
            <p:cNvPr id="33" name="Picture 32" descr="button.emf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35" name="Text"/>
            <p:cNvSpPr txBox="1">
              <a:spLocks/>
            </p:cNvSpPr>
            <p:nvPr/>
          </p:nvSpPr>
          <p:spPr>
            <a:xfrm>
              <a:off x="2083369" y="6139656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400" b="1" dirty="0" smtClean="0">
                  <a:latin typeface="Segoe Print" pitchFamily="2" charset="0"/>
                </a:rPr>
                <a:t>Drop Files </a:t>
              </a:r>
              <a:r>
                <a:rPr lang="en-US" sz="1400" dirty="0" smtClean="0">
                  <a:latin typeface="Segoe Print" pitchFamily="2" charset="0"/>
                </a:rPr>
                <a:t>to upload</a:t>
              </a:r>
            </a:p>
            <a:p>
              <a:pPr algn="ctr"/>
              <a:r>
                <a:rPr lang="en-US" sz="1100" dirty="0" smtClean="0">
                  <a:latin typeface="Segoe Print" pitchFamily="2" charset="0"/>
                </a:rPr>
                <a:t>(or click)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362593"/>
              </p:ext>
            </p:extLst>
          </p:nvPr>
        </p:nvGraphicFramePr>
        <p:xfrm>
          <a:off x="874313" y="3104986"/>
          <a:ext cx="5249861" cy="1256328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32433"/>
                <a:gridCol w="1082881"/>
                <a:gridCol w="583986"/>
                <a:gridCol w="491779"/>
                <a:gridCol w="1948106"/>
                <a:gridCol w="610676"/>
              </a:tblGrid>
              <a:tr h="252936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File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Size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Type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Title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Source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501696">
                <a:tc>
                  <a:txBody>
                    <a:bodyPr/>
                    <a:lstStyle/>
                    <a:p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</a:rPr>
                        <a:t>Election_data.xlsx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Print" pitchFamily="2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104KB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Data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501696">
                <a:tc>
                  <a:txBody>
                    <a:bodyPr/>
                    <a:lstStyle/>
                    <a:p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</a:rPr>
                        <a:t>Income_data.dta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Print" pitchFamily="2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</a:rPr>
                        <a:t>200MB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</a:rPr>
                        <a:t>Data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Print" pitchFamily="2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Print" pitchFamily="2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37" name="Picture 36" descr="zigzag.emf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5603191" y="3553506"/>
            <a:ext cx="441040" cy="91921"/>
          </a:xfrm>
          <a:prstGeom prst="rect">
            <a:avLst/>
          </a:prstGeom>
        </p:spPr>
      </p:pic>
      <p:pic>
        <p:nvPicPr>
          <p:cNvPr id="43" name="Picture 42" descr="zigzag.emf"/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5603191" y="4046977"/>
            <a:ext cx="441040" cy="91921"/>
          </a:xfrm>
          <a:prstGeom prst="rect">
            <a:avLst/>
          </a:prstGeom>
        </p:spPr>
      </p:pic>
      <p:pic>
        <p:nvPicPr>
          <p:cNvPr id="44" name="Picture 43" descr="zigzag.emf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957407" y="4075488"/>
            <a:ext cx="441040" cy="91921"/>
          </a:xfrm>
          <a:prstGeom prst="rect">
            <a:avLst/>
          </a:prstGeom>
        </p:spPr>
      </p:pic>
      <p:pic>
        <p:nvPicPr>
          <p:cNvPr id="45" name="Picture 44" descr="zigzag.emf"/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944779" y="3553507"/>
            <a:ext cx="441040" cy="91921"/>
          </a:xfrm>
          <a:prstGeom prst="rect">
            <a:avLst/>
          </a:prstGeom>
        </p:spPr>
      </p:pic>
      <p:grpSp>
        <p:nvGrpSpPr>
          <p:cNvPr id="46" name="Group 45"/>
          <p:cNvGrpSpPr/>
          <p:nvPr>
            <p:custDataLst>
              <p:custData r:id="rId10"/>
            </p:custDataLst>
          </p:nvPr>
        </p:nvGrpSpPr>
        <p:grpSpPr>
          <a:xfrm>
            <a:off x="3630834" y="3431188"/>
            <a:ext cx="1544432" cy="361180"/>
            <a:chOff x="2440125" y="2349000"/>
            <a:chExt cx="4263750" cy="2160000"/>
          </a:xfrm>
        </p:grpSpPr>
        <p:pic>
          <p:nvPicPr>
            <p:cNvPr id="47" name="Picture 46" descr="frame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40125" y="2349000"/>
              <a:ext cx="4263750" cy="2160000"/>
            </a:xfrm>
            <a:prstGeom prst="rect">
              <a:avLst/>
            </a:prstGeom>
          </p:spPr>
        </p:pic>
        <p:sp>
          <p:nvSpPr>
            <p:cNvPr id="48" name="Text"/>
            <p:cNvSpPr/>
            <p:nvPr/>
          </p:nvSpPr>
          <p:spPr>
            <a:xfrm>
              <a:off x="2514600" y="2438400"/>
              <a:ext cx="4038600" cy="19812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Which elections can be lost?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Print" pitchFamily="2" charset="0"/>
                <a:cs typeface="Arial" pitchFamily="34" charset="0"/>
              </a:endParaRPr>
            </a:p>
          </p:txBody>
        </p:sp>
      </p:grpSp>
      <p:grpSp>
        <p:nvGrpSpPr>
          <p:cNvPr id="49" name="Group 48"/>
          <p:cNvGrpSpPr/>
          <p:nvPr>
            <p:custDataLst>
              <p:custData r:id="rId11"/>
            </p:custDataLst>
          </p:nvPr>
        </p:nvGrpSpPr>
        <p:grpSpPr>
          <a:xfrm>
            <a:off x="3636950" y="3902550"/>
            <a:ext cx="1544433" cy="361180"/>
            <a:chOff x="2440125" y="2349000"/>
            <a:chExt cx="4263750" cy="2160000"/>
          </a:xfrm>
        </p:grpSpPr>
        <p:pic>
          <p:nvPicPr>
            <p:cNvPr id="50" name="Picture 49" descr="frame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440125" y="2349000"/>
              <a:ext cx="4263750" cy="2160000"/>
            </a:xfrm>
            <a:prstGeom prst="rect">
              <a:avLst/>
            </a:prstGeom>
          </p:spPr>
        </p:pic>
        <p:sp>
          <p:nvSpPr>
            <p:cNvPr id="51" name="Text"/>
            <p:cNvSpPr/>
            <p:nvPr/>
          </p:nvSpPr>
          <p:spPr>
            <a:xfrm>
              <a:off x="2514600" y="2438400"/>
              <a:ext cx="4038600" cy="19812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en-US" sz="8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DoesLess</a:t>
              </a:r>
              <a:r>
                <a:rPr lang="en-US" sz="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 Income Mean Less…</a:t>
              </a:r>
              <a:endPara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Print" pitchFamily="2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483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/>
          </a:bodyPr>
          <a:lstStyle/>
          <a:p>
            <a:r>
              <a:rPr lang="en-US" dirty="0" smtClean="0"/>
              <a:t>Catalog Record List</a:t>
            </a:r>
            <a:endParaRPr lang="en-US" dirty="0"/>
          </a:p>
        </p:txBody>
      </p:sp>
      <p:pic>
        <p:nvPicPr>
          <p:cNvPr id="11" name="Picture 10" descr="browserbg.em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8417" y="1313566"/>
            <a:ext cx="6084733" cy="4497071"/>
          </a:xfrm>
          <a:prstGeom prst="rect">
            <a:avLst/>
          </a:prstGeom>
        </p:spPr>
      </p:pic>
      <p:pic>
        <p:nvPicPr>
          <p:cNvPr id="12" name="Picture 11" descr="browserbg.emf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48417" y="1313566"/>
            <a:ext cx="6084733" cy="4497071"/>
          </a:xfrm>
          <a:prstGeom prst="rect">
            <a:avLst/>
          </a:prstGeom>
        </p:spPr>
      </p:pic>
      <p:sp>
        <p:nvSpPr>
          <p:cNvPr id="13" name="Content"/>
          <p:cNvSpPr txBox="1"/>
          <p:nvPr>
            <p:custDataLst>
              <p:custData r:id="rId1"/>
            </p:custDataLst>
          </p:nvPr>
        </p:nvSpPr>
        <p:spPr>
          <a:xfrm>
            <a:off x="790753" y="2035519"/>
            <a:ext cx="163217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Catalog Records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377888"/>
              </p:ext>
            </p:extLst>
          </p:nvPr>
        </p:nvGraphicFramePr>
        <p:xfrm>
          <a:off x="790753" y="2347521"/>
          <a:ext cx="5429073" cy="206542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51217"/>
                <a:gridCol w="848880"/>
                <a:gridCol w="1285875"/>
                <a:gridCol w="638175"/>
                <a:gridCol w="590550"/>
                <a:gridCol w="714376"/>
              </a:tblGrid>
              <a:tr h="3442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Title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Collection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Processing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Archive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Publish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442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  <a:hlinkClick r:id="rId10"/>
                        </a:rPr>
                        <a:t>Which elections can be lost?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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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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442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  <a:hlinkClick r:id="rId10"/>
                        </a:rPr>
                        <a:t>Does Less Income Mean Less…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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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442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  <a:hlinkClick r:id="rId10"/>
                        </a:rPr>
                        <a:t>Is</a:t>
                      </a:r>
                      <a:r>
                        <a:rPr lang="en-US" sz="800" baseline="0" dirty="0" smtClean="0">
                          <a:latin typeface="Segoe Print" panose="02000600000000000000" pitchFamily="2" charset="0"/>
                          <a:hlinkClick r:id="rId10"/>
                        </a:rPr>
                        <a:t> there a Secret Ballot?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442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  <a:hlinkClick r:id="rId10"/>
                        </a:rPr>
                        <a:t>Field Experiments: Design…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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442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  <a:hlinkClick r:id="rId10"/>
                        </a:rPr>
                        <a:t>Can Learning</a:t>
                      </a:r>
                      <a:r>
                        <a:rPr lang="en-US" sz="800" baseline="0" dirty="0" smtClean="0">
                          <a:latin typeface="Segoe Print" panose="02000600000000000000" pitchFamily="2" charset="0"/>
                          <a:hlinkClick r:id="rId10"/>
                        </a:rPr>
                        <a:t> Constituency…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15" name="Group 14"/>
          <p:cNvGrpSpPr/>
          <p:nvPr>
            <p:custDataLst>
              <p:custData r:id="rId2"/>
            </p:custDataLst>
          </p:nvPr>
        </p:nvGrpSpPr>
        <p:grpSpPr>
          <a:xfrm>
            <a:off x="790753" y="4936490"/>
            <a:ext cx="2496606" cy="426720"/>
            <a:chOff x="1998922" y="6089798"/>
            <a:chExt cx="1488831" cy="533400"/>
          </a:xfrm>
        </p:grpSpPr>
        <p:pic>
          <p:nvPicPr>
            <p:cNvPr id="16" name="Picture 15" descr="button.emf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17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Create a New Catalog Record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pic>
        <p:nvPicPr>
          <p:cNvPr id="18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72" y="2790825"/>
            <a:ext cx="13933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9" b="14147"/>
          <a:stretch/>
        </p:blipFill>
        <p:spPr>
          <a:xfrm>
            <a:off x="5900737" y="2787588"/>
            <a:ext cx="216421" cy="155487"/>
          </a:xfrm>
          <a:prstGeom prst="rect">
            <a:avLst/>
          </a:prstGeom>
        </p:spPr>
      </p:pic>
      <p:pic>
        <p:nvPicPr>
          <p:cNvPr id="25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72" y="3130306"/>
            <a:ext cx="13933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9" b="14147"/>
          <a:stretch/>
        </p:blipFill>
        <p:spPr>
          <a:xfrm>
            <a:off x="5900737" y="3127069"/>
            <a:ext cx="216421" cy="155487"/>
          </a:xfrm>
          <a:prstGeom prst="rect">
            <a:avLst/>
          </a:prstGeom>
        </p:spPr>
      </p:pic>
      <p:pic>
        <p:nvPicPr>
          <p:cNvPr id="27" name="Picture 2" descr="C:\Users\t-dantay\Documents\Placeholders\user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72" y="3469787"/>
            <a:ext cx="13933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9" b="14147"/>
          <a:stretch/>
        </p:blipFill>
        <p:spPr>
          <a:xfrm>
            <a:off x="5900737" y="3466550"/>
            <a:ext cx="216421" cy="155487"/>
          </a:xfrm>
          <a:prstGeom prst="rect">
            <a:avLst/>
          </a:prstGeom>
        </p:spPr>
      </p:pic>
      <p:pic>
        <p:nvPicPr>
          <p:cNvPr id="29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72" y="3807231"/>
            <a:ext cx="13933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9" b="14147"/>
          <a:stretch/>
        </p:blipFill>
        <p:spPr>
          <a:xfrm>
            <a:off x="5900737" y="3803994"/>
            <a:ext cx="216421" cy="155487"/>
          </a:xfrm>
          <a:prstGeom prst="rect">
            <a:avLst/>
          </a:prstGeom>
        </p:spPr>
      </p:pic>
      <p:pic>
        <p:nvPicPr>
          <p:cNvPr id="31" name="Picture 2" descr="C:\Users\t-dantay\Documents\Placeholders\user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72" y="4144675"/>
            <a:ext cx="13933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9" b="14147"/>
          <a:stretch/>
        </p:blipFill>
        <p:spPr>
          <a:xfrm>
            <a:off x="5900737" y="4141438"/>
            <a:ext cx="216421" cy="15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3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/>
          </a:bodyPr>
          <a:lstStyle/>
          <a:p>
            <a:r>
              <a:rPr lang="en-US" dirty="0" smtClean="0"/>
              <a:t>Catalog Record History</a:t>
            </a:r>
            <a:endParaRPr lang="en-US" dirty="0"/>
          </a:p>
        </p:txBody>
      </p:sp>
      <p:pic>
        <p:nvPicPr>
          <p:cNvPr id="55" name="Picture 54" descr="browserbg.em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8417" y="1313566"/>
            <a:ext cx="6084733" cy="4497071"/>
          </a:xfrm>
          <a:prstGeom prst="rect">
            <a:avLst/>
          </a:prstGeom>
        </p:spPr>
      </p:pic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790753" y="2035519"/>
            <a:ext cx="2868093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Activity for Catalog Record 1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0222376"/>
              </p:ext>
            </p:extLst>
          </p:nvPr>
        </p:nvGraphicFramePr>
        <p:xfrm>
          <a:off x="894757" y="2382252"/>
          <a:ext cx="5313538" cy="29249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801696"/>
                <a:gridCol w="1985210"/>
                <a:gridCol w="2526632"/>
              </a:tblGrid>
              <a:tr h="283996"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Print" panose="02000600000000000000" pitchFamily="2" charset="0"/>
                        </a:rPr>
                        <a:t>Date</a:t>
                      </a:r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Print" panose="02000600000000000000" pitchFamily="2" charset="0"/>
                        </a:rPr>
                        <a:t>User</a:t>
                      </a:r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/>
                        <a:t>Action</a:t>
                      </a:r>
                      <a:endParaRPr lang="en-US" sz="1100" dirty="0"/>
                    </a:p>
                  </a:txBody>
                  <a:tcPr/>
                </a:tc>
              </a:tr>
              <a:tr h="266057">
                <a:tc>
                  <a:txBody>
                    <a:bodyPr/>
                    <a:lstStyle/>
                    <a:p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Print" panose="02000600000000000000" pitchFamily="2" charset="0"/>
                          <a:hlinkClick r:id="rId12"/>
                        </a:rPr>
                        <a:t>user1@example.com</a:t>
                      </a:r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Print" panose="02000600000000000000" pitchFamily="2" charset="0"/>
                        </a:rPr>
                        <a:t>Catalog Record Created</a:t>
                      </a:r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  <a:tr h="266057">
                <a:tc>
                  <a:txBody>
                    <a:bodyPr/>
                    <a:lstStyle/>
                    <a:p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Print" panose="02000600000000000000" pitchFamily="2" charset="0"/>
                          <a:hlinkClick r:id="rId12"/>
                        </a:rPr>
                        <a:t>user1@example.com</a:t>
                      </a:r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Print" panose="02000600000000000000" pitchFamily="2" charset="0"/>
                        </a:rPr>
                        <a:t>File</a:t>
                      </a:r>
                      <a:r>
                        <a:rPr lang="en-US" sz="1100" baseline="0" dirty="0" smtClean="0">
                          <a:latin typeface="Segoe Print" panose="02000600000000000000" pitchFamily="2" charset="0"/>
                        </a:rPr>
                        <a:t> Uploaded for Catalog Record</a:t>
                      </a:r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  <a:tr h="336422">
                <a:tc>
                  <a:txBody>
                    <a:bodyPr/>
                    <a:lstStyle/>
                    <a:p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Print" panose="02000600000000000000" pitchFamily="2" charset="0"/>
                          <a:hlinkClick r:id="rId13"/>
                        </a:rPr>
                        <a:t>user2@example.com</a:t>
                      </a:r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Print" panose="02000600000000000000" pitchFamily="2" charset="0"/>
                        </a:rPr>
                        <a:t>Catalog Record Accepted</a:t>
                      </a:r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  <a:tr h="336422">
                <a:tc>
                  <a:txBody>
                    <a:bodyPr/>
                    <a:lstStyle/>
                    <a:p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Print" panose="02000600000000000000" pitchFamily="2" charset="0"/>
                          <a:hlinkClick r:id="rId13"/>
                        </a:rPr>
                        <a:t>user2@example.com</a:t>
                      </a:r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Print" panose="02000600000000000000" pitchFamily="2" charset="0"/>
                        </a:rPr>
                        <a:t>Assigned </a:t>
                      </a:r>
                      <a:r>
                        <a:rPr lang="en-US" sz="1100" dirty="0" smtClean="0">
                          <a:latin typeface="Segoe Print" panose="02000600000000000000" pitchFamily="2" charset="0"/>
                          <a:hlinkClick r:id="rId14"/>
                        </a:rPr>
                        <a:t>user3@example.com</a:t>
                      </a:r>
                      <a:r>
                        <a:rPr lang="en-US" sz="1100" baseline="0" dirty="0" smtClean="0">
                          <a:latin typeface="Segoe Print" panose="02000600000000000000" pitchFamily="2" charset="0"/>
                        </a:rPr>
                        <a:t> as Curator</a:t>
                      </a:r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  <a:tr h="336422">
                <a:tc>
                  <a:txBody>
                    <a:bodyPr/>
                    <a:lstStyle/>
                    <a:p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Print" panose="02000600000000000000" pitchFamily="2" charset="0"/>
                          <a:hlinkClick r:id="rId12"/>
                        </a:rPr>
                        <a:t>user3@example.com</a:t>
                      </a:r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Print" panose="02000600000000000000" pitchFamily="2" charset="0"/>
                        </a:rPr>
                        <a:t>Assigned as Curator</a:t>
                      </a:r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  <a:tr h="336422">
                <a:tc>
                  <a:txBody>
                    <a:bodyPr/>
                    <a:lstStyle/>
                    <a:p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Print" panose="02000600000000000000" pitchFamily="2" charset="0"/>
                          <a:hlinkClick r:id="rId14"/>
                        </a:rPr>
                        <a:t>user3@example.com</a:t>
                      </a:r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Print" panose="02000600000000000000" pitchFamily="2" charset="0"/>
                        </a:rPr>
                        <a:t>Edited Metadata</a:t>
                      </a:r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  <a:tr h="336422">
                <a:tc>
                  <a:txBody>
                    <a:bodyPr/>
                    <a:lstStyle/>
                    <a:p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Print" panose="02000600000000000000" pitchFamily="2" charset="0"/>
                          <a:hlinkClick r:id="rId13"/>
                        </a:rPr>
                        <a:t>user3@example.com</a:t>
                      </a:r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Print" panose="02000600000000000000" pitchFamily="2" charset="0"/>
                        </a:rPr>
                        <a:t>Uploaded</a:t>
                      </a:r>
                      <a:r>
                        <a:rPr lang="en-US" sz="1100" baseline="0" dirty="0" smtClean="0">
                          <a:latin typeface="Segoe Print" panose="02000600000000000000" pitchFamily="2" charset="0"/>
                        </a:rPr>
                        <a:t> New File</a:t>
                      </a:r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  <a:tr h="336422">
                <a:tc>
                  <a:txBody>
                    <a:bodyPr/>
                    <a:lstStyle/>
                    <a:p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Print" panose="02000600000000000000" pitchFamily="2" charset="0"/>
                          <a:hlinkClick r:id="rId12"/>
                        </a:rPr>
                        <a:t>user3@example.com</a:t>
                      </a:r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smtClean="0">
                          <a:latin typeface="Segoe Print" panose="02000600000000000000" pitchFamily="2" charset="0"/>
                        </a:rPr>
                        <a:t>Marked Final</a:t>
                      </a:r>
                      <a:endParaRPr lang="en-US" sz="11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7" name="Picture 16" descr="zigzag.emf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987926" y="2716249"/>
            <a:ext cx="576179" cy="139958"/>
          </a:xfrm>
          <a:prstGeom prst="rect">
            <a:avLst/>
          </a:prstGeom>
        </p:spPr>
      </p:pic>
      <p:pic>
        <p:nvPicPr>
          <p:cNvPr id="13" name="Picture 12" descr="zigzag.emf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987926" y="3000341"/>
            <a:ext cx="576179" cy="139958"/>
          </a:xfrm>
          <a:prstGeom prst="rect">
            <a:avLst/>
          </a:prstGeom>
        </p:spPr>
      </p:pic>
      <p:pic>
        <p:nvPicPr>
          <p:cNvPr id="14" name="Picture 13" descr="zigzag.emf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1000625" y="3298977"/>
            <a:ext cx="576179" cy="139958"/>
          </a:xfrm>
          <a:prstGeom prst="rect">
            <a:avLst/>
          </a:prstGeom>
        </p:spPr>
      </p:pic>
      <p:pic>
        <p:nvPicPr>
          <p:cNvPr id="15" name="Picture 14" descr="zigzag.emf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1000624" y="3619004"/>
            <a:ext cx="576179" cy="139958"/>
          </a:xfrm>
          <a:prstGeom prst="rect">
            <a:avLst/>
          </a:prstGeom>
        </p:spPr>
      </p:pic>
      <p:pic>
        <p:nvPicPr>
          <p:cNvPr id="23" name="Picture 22" descr="zigzag.emf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1000624" y="4020207"/>
            <a:ext cx="576179" cy="139958"/>
          </a:xfrm>
          <a:prstGeom prst="rect">
            <a:avLst/>
          </a:prstGeom>
        </p:spPr>
      </p:pic>
      <p:pic>
        <p:nvPicPr>
          <p:cNvPr id="24" name="Picture 23" descr="zigzag.emf"/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1000624" y="4336921"/>
            <a:ext cx="576179" cy="139958"/>
          </a:xfrm>
          <a:prstGeom prst="rect">
            <a:avLst/>
          </a:prstGeom>
        </p:spPr>
      </p:pic>
      <p:pic>
        <p:nvPicPr>
          <p:cNvPr id="25" name="Picture 24" descr="zigzag.emf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1000624" y="4689731"/>
            <a:ext cx="576179" cy="139958"/>
          </a:xfrm>
          <a:prstGeom prst="rect">
            <a:avLst/>
          </a:prstGeom>
        </p:spPr>
      </p:pic>
      <p:pic>
        <p:nvPicPr>
          <p:cNvPr id="26" name="Picture 25" descr="zigzag.emf"/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1000624" y="5012798"/>
            <a:ext cx="576179" cy="13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7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/>
          </a:bodyPr>
          <a:lstStyle/>
          <a:p>
            <a:r>
              <a:rPr lang="en-US" dirty="0" smtClean="0"/>
              <a:t>User History</a:t>
            </a:r>
            <a:endParaRPr lang="en-US" dirty="0"/>
          </a:p>
        </p:txBody>
      </p:sp>
      <p:pic>
        <p:nvPicPr>
          <p:cNvPr id="55" name="Picture 54" descr="browserbg.em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8417" y="1313566"/>
            <a:ext cx="6084733" cy="4497071"/>
          </a:xfrm>
          <a:prstGeom prst="rect">
            <a:avLst/>
          </a:prstGeom>
        </p:spPr>
      </p:pic>
      <p:sp>
        <p:nvSpPr>
          <p:cNvPr id="5" name="Content"/>
          <p:cNvSpPr txBox="1"/>
          <p:nvPr>
            <p:custDataLst>
              <p:custData r:id="rId1"/>
            </p:custDataLst>
          </p:nvPr>
        </p:nvSpPr>
        <p:spPr>
          <a:xfrm>
            <a:off x="790753" y="2035519"/>
            <a:ext cx="309091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Activity for user1@example.com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11127"/>
              </p:ext>
            </p:extLst>
          </p:nvPr>
        </p:nvGraphicFramePr>
        <p:xfrm>
          <a:off x="894757" y="2382252"/>
          <a:ext cx="5109001" cy="301859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922011"/>
                <a:gridCol w="1852864"/>
                <a:gridCol w="2334126"/>
              </a:tblGrid>
              <a:tr h="32485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Print" panose="02000600000000000000" pitchFamily="2" charset="0"/>
                        </a:rPr>
                        <a:t>Date</a:t>
                      </a:r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Print" panose="02000600000000000000" pitchFamily="2" charset="0"/>
                        </a:rPr>
                        <a:t>Related Item</a:t>
                      </a:r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84820">
                <a:tc>
                  <a:txBody>
                    <a:bodyPr/>
                    <a:lstStyle/>
                    <a:p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Print" panose="02000600000000000000" pitchFamily="2" charset="0"/>
                        </a:rPr>
                        <a:t>System</a:t>
                      </a:r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Print" panose="02000600000000000000" pitchFamily="2" charset="0"/>
                        </a:rPr>
                        <a:t>User Created</a:t>
                      </a:r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  <a:tr h="384820">
                <a:tc>
                  <a:txBody>
                    <a:bodyPr/>
                    <a:lstStyle/>
                    <a:p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Print" panose="02000600000000000000" pitchFamily="2" charset="0"/>
                        </a:rPr>
                        <a:t>Catalog Record 1</a:t>
                      </a:r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Print" panose="02000600000000000000" pitchFamily="2" charset="0"/>
                        </a:rPr>
                        <a:t>Assigned as Curator</a:t>
                      </a:r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  <a:tr h="384820">
                <a:tc>
                  <a:txBody>
                    <a:bodyPr/>
                    <a:lstStyle/>
                    <a:p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Print" panose="02000600000000000000" pitchFamily="2" charset="0"/>
                        </a:rPr>
                        <a:t>Catalog Record 1</a:t>
                      </a:r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Print" panose="02000600000000000000" pitchFamily="2" charset="0"/>
                        </a:rPr>
                        <a:t>Edited Metadata</a:t>
                      </a:r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  <a:tr h="384820">
                <a:tc>
                  <a:txBody>
                    <a:bodyPr/>
                    <a:lstStyle/>
                    <a:p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Print" panose="02000600000000000000" pitchFamily="2" charset="0"/>
                        </a:rPr>
                        <a:t>File 1</a:t>
                      </a:r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Print" panose="02000600000000000000" pitchFamily="2" charset="0"/>
                        </a:rPr>
                        <a:t>Downloaded</a:t>
                      </a:r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  <a:tr h="384820">
                <a:tc>
                  <a:txBody>
                    <a:bodyPr/>
                    <a:lstStyle/>
                    <a:p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Print" panose="02000600000000000000" pitchFamily="2" charset="0"/>
                        </a:rPr>
                        <a:t>File 1</a:t>
                      </a:r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Print" panose="02000600000000000000" pitchFamily="2" charset="0"/>
                        </a:rPr>
                        <a:t>Edited Metadata</a:t>
                      </a:r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  <a:tr h="384820">
                <a:tc>
                  <a:txBody>
                    <a:bodyPr/>
                    <a:lstStyle/>
                    <a:p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Print" panose="02000600000000000000" pitchFamily="2" charset="0"/>
                        </a:rPr>
                        <a:t>File 1</a:t>
                      </a:r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Print" panose="02000600000000000000" pitchFamily="2" charset="0"/>
                        </a:rPr>
                        <a:t>Uploaded</a:t>
                      </a:r>
                      <a:r>
                        <a:rPr lang="en-US" baseline="0" dirty="0" smtClean="0">
                          <a:latin typeface="Segoe Print" panose="02000600000000000000" pitchFamily="2" charset="0"/>
                        </a:rPr>
                        <a:t> New Version</a:t>
                      </a:r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  <a:tr h="384820">
                <a:tc>
                  <a:txBody>
                    <a:bodyPr/>
                    <a:lstStyle/>
                    <a:p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Print" panose="02000600000000000000" pitchFamily="2" charset="0"/>
                        </a:rPr>
                        <a:t>File 1</a:t>
                      </a:r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Print" panose="02000600000000000000" pitchFamily="2" charset="0"/>
                        </a:rPr>
                        <a:t>Marked Final</a:t>
                      </a:r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6" name="Picture 15" descr="zigzag.emf"/>
          <p:cNvPicPr preferRelativeResize="0">
            <a:picLocks/>
          </p:cNvPicPr>
          <p:nvPr>
            <p:custDataLst>
              <p:custData r:id="rId2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999958" y="2766052"/>
            <a:ext cx="576179" cy="337251"/>
          </a:xfrm>
          <a:prstGeom prst="rect">
            <a:avLst/>
          </a:prstGeom>
        </p:spPr>
      </p:pic>
      <p:pic>
        <p:nvPicPr>
          <p:cNvPr id="17" name="Picture 16" descr="zigzag.emf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999958" y="3148790"/>
            <a:ext cx="576179" cy="337251"/>
          </a:xfrm>
          <a:prstGeom prst="rect">
            <a:avLst/>
          </a:prstGeom>
        </p:spPr>
      </p:pic>
      <p:pic>
        <p:nvPicPr>
          <p:cNvPr id="18" name="Picture 17" descr="zigzag.emf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999958" y="3494589"/>
            <a:ext cx="576179" cy="337251"/>
          </a:xfrm>
          <a:prstGeom prst="rect">
            <a:avLst/>
          </a:prstGeom>
        </p:spPr>
      </p:pic>
      <p:pic>
        <p:nvPicPr>
          <p:cNvPr id="19" name="Picture 18" descr="zigzag.emf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999957" y="3896444"/>
            <a:ext cx="576179" cy="337251"/>
          </a:xfrm>
          <a:prstGeom prst="rect">
            <a:avLst/>
          </a:prstGeom>
        </p:spPr>
      </p:pic>
      <p:pic>
        <p:nvPicPr>
          <p:cNvPr id="20" name="Picture 19" descr="zigzag.emf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999957" y="4267234"/>
            <a:ext cx="576179" cy="337251"/>
          </a:xfrm>
          <a:prstGeom prst="rect">
            <a:avLst/>
          </a:prstGeom>
        </p:spPr>
      </p:pic>
      <p:pic>
        <p:nvPicPr>
          <p:cNvPr id="21" name="Picture 20" descr="zigzag.emf"/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999956" y="4666522"/>
            <a:ext cx="576179" cy="337251"/>
          </a:xfrm>
          <a:prstGeom prst="rect">
            <a:avLst/>
          </a:prstGeom>
        </p:spPr>
      </p:pic>
      <p:pic>
        <p:nvPicPr>
          <p:cNvPr id="22" name="Picture 21" descr="zigzag.emf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999956" y="5026905"/>
            <a:ext cx="576179" cy="33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16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/>
          </a:bodyPr>
          <a:lstStyle/>
          <a:p>
            <a:r>
              <a:rPr lang="en-US" dirty="0" smtClean="0"/>
              <a:t>Log In</a:t>
            </a:r>
            <a:endParaRPr lang="en-US" dirty="0"/>
          </a:p>
        </p:txBody>
      </p:sp>
      <p:pic>
        <p:nvPicPr>
          <p:cNvPr id="55" name="Picture 54" descr="browserbg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48417" y="1313566"/>
            <a:ext cx="6084733" cy="4497071"/>
          </a:xfrm>
          <a:prstGeom prst="rect">
            <a:avLst/>
          </a:prstGeom>
        </p:spPr>
      </p:pic>
      <p:pic>
        <p:nvPicPr>
          <p:cNvPr id="5" name="Picture 4" descr="frame.em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83946" y="2502686"/>
            <a:ext cx="1636770" cy="289424"/>
          </a:xfrm>
          <a:prstGeom prst="rect">
            <a:avLst/>
          </a:prstGeom>
        </p:spPr>
      </p:pic>
      <p:sp>
        <p:nvSpPr>
          <p:cNvPr id="6" name="Content"/>
          <p:cNvSpPr txBox="1"/>
          <p:nvPr>
            <p:custDataLst>
              <p:custData r:id="rId1"/>
            </p:custDataLst>
          </p:nvPr>
        </p:nvSpPr>
        <p:spPr>
          <a:xfrm>
            <a:off x="790753" y="2576666"/>
            <a:ext cx="893193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Username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129651" y="3386823"/>
            <a:ext cx="1191065" cy="426720"/>
            <a:chOff x="1998922" y="6089798"/>
            <a:chExt cx="1488831" cy="533400"/>
          </a:xfrm>
        </p:grpSpPr>
        <p:pic>
          <p:nvPicPr>
            <p:cNvPr id="8" name="Picture 7" descr="button.em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9" name="Text"/>
            <p:cNvSpPr txBox="1">
              <a:spLocks/>
            </p:cNvSpPr>
            <p:nvPr/>
          </p:nvSpPr>
          <p:spPr>
            <a:xfrm>
              <a:off x="2060945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Log In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pic>
        <p:nvPicPr>
          <p:cNvPr id="13" name="Picture 12" descr="frame.em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683946" y="2883286"/>
            <a:ext cx="1636770" cy="289424"/>
          </a:xfrm>
          <a:prstGeom prst="rect">
            <a:avLst/>
          </a:prstGeom>
        </p:spPr>
      </p:pic>
      <p:sp>
        <p:nvSpPr>
          <p:cNvPr id="14" name="Content"/>
          <p:cNvSpPr txBox="1"/>
          <p:nvPr>
            <p:custDataLst>
              <p:custData r:id="rId2"/>
            </p:custDataLst>
          </p:nvPr>
        </p:nvSpPr>
        <p:spPr>
          <a:xfrm>
            <a:off x="790753" y="2957266"/>
            <a:ext cx="856325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sp>
        <p:nvSpPr>
          <p:cNvPr id="15" name="Content"/>
          <p:cNvSpPr txBox="1"/>
          <p:nvPr/>
        </p:nvSpPr>
        <p:spPr>
          <a:xfrm>
            <a:off x="790753" y="2035519"/>
            <a:ext cx="74732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Log In</a:t>
            </a:r>
          </a:p>
        </p:txBody>
      </p:sp>
      <p:grpSp>
        <p:nvGrpSpPr>
          <p:cNvPr id="16" name="Group 15"/>
          <p:cNvGrpSpPr/>
          <p:nvPr>
            <p:custDataLst>
              <p:custData r:id="rId3"/>
            </p:custDataLst>
          </p:nvPr>
        </p:nvGrpSpPr>
        <p:grpSpPr>
          <a:xfrm>
            <a:off x="4577713" y="3468475"/>
            <a:ext cx="1191065" cy="426720"/>
            <a:chOff x="1998922" y="6089798"/>
            <a:chExt cx="1488831" cy="533400"/>
          </a:xfrm>
        </p:grpSpPr>
        <p:pic>
          <p:nvPicPr>
            <p:cNvPr id="17" name="Picture 16" descr="button.em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18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Google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grpSp>
        <p:nvGrpSpPr>
          <p:cNvPr id="19" name="Group 18"/>
          <p:cNvGrpSpPr/>
          <p:nvPr>
            <p:custDataLst>
              <p:custData r:id="rId4"/>
            </p:custDataLst>
          </p:nvPr>
        </p:nvGrpSpPr>
        <p:grpSpPr>
          <a:xfrm>
            <a:off x="4566601" y="3997112"/>
            <a:ext cx="1191065" cy="426720"/>
            <a:chOff x="1998922" y="6089798"/>
            <a:chExt cx="1488831" cy="533400"/>
          </a:xfrm>
        </p:grpSpPr>
        <p:pic>
          <p:nvPicPr>
            <p:cNvPr id="20" name="Picture 19" descr="button.em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21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Facebook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590413" y="4503525"/>
            <a:ext cx="1191065" cy="426720"/>
            <a:chOff x="1998922" y="6089798"/>
            <a:chExt cx="1488831" cy="533400"/>
          </a:xfrm>
        </p:grpSpPr>
        <p:pic>
          <p:nvPicPr>
            <p:cNvPr id="23" name="Picture 22" descr="button.emf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24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ORCID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sp>
        <p:nvSpPr>
          <p:cNvPr id="25" name="Content"/>
          <p:cNvSpPr txBox="1"/>
          <p:nvPr>
            <p:custDataLst>
              <p:custData r:id="rId5"/>
            </p:custDataLst>
          </p:nvPr>
        </p:nvSpPr>
        <p:spPr>
          <a:xfrm>
            <a:off x="4087651" y="2514033"/>
            <a:ext cx="2265021" cy="1061829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Do you already have an account on one of these sites? Click the logo to log in with it here:</a:t>
            </a:r>
          </a:p>
          <a:p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  <a:p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95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/>
          </a:bodyPr>
          <a:lstStyle/>
          <a:p>
            <a:r>
              <a:rPr lang="en-US" dirty="0" smtClean="0"/>
              <a:t>Sign up as a New User</a:t>
            </a:r>
            <a:endParaRPr lang="en-US" dirty="0"/>
          </a:p>
        </p:txBody>
      </p:sp>
      <p:pic>
        <p:nvPicPr>
          <p:cNvPr id="5" name="Picture 4" descr="browserbg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71488" y="1235532"/>
            <a:ext cx="6084733" cy="4497071"/>
          </a:xfrm>
          <a:prstGeom prst="rect">
            <a:avLst/>
          </a:prstGeom>
        </p:spPr>
      </p:pic>
      <p:pic>
        <p:nvPicPr>
          <p:cNvPr id="6" name="Picture 5" descr="frame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97552" y="2502686"/>
            <a:ext cx="1636770" cy="289424"/>
          </a:xfrm>
          <a:prstGeom prst="rect">
            <a:avLst/>
          </a:prstGeom>
        </p:spPr>
      </p:pic>
      <p:sp>
        <p:nvSpPr>
          <p:cNvPr id="7" name="Content"/>
          <p:cNvSpPr txBox="1"/>
          <p:nvPr/>
        </p:nvSpPr>
        <p:spPr>
          <a:xfrm>
            <a:off x="790753" y="2576666"/>
            <a:ext cx="59984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grpSp>
        <p:nvGrpSpPr>
          <p:cNvPr id="8" name="Group 7"/>
          <p:cNvGrpSpPr/>
          <p:nvPr>
            <p:custDataLst>
              <p:custData r:id="rId1"/>
            </p:custDataLst>
          </p:nvPr>
        </p:nvGrpSpPr>
        <p:grpSpPr>
          <a:xfrm>
            <a:off x="2406316" y="4109554"/>
            <a:ext cx="1528006" cy="426720"/>
            <a:chOff x="1998922" y="6089798"/>
            <a:chExt cx="1488831" cy="533400"/>
          </a:xfrm>
        </p:grpSpPr>
        <p:pic>
          <p:nvPicPr>
            <p:cNvPr id="9" name="Picture 8" descr="button.emf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10" name="Text"/>
            <p:cNvSpPr txBox="1">
              <a:spLocks/>
            </p:cNvSpPr>
            <p:nvPr/>
          </p:nvSpPr>
          <p:spPr>
            <a:xfrm>
              <a:off x="2060945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Create Account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pic>
        <p:nvPicPr>
          <p:cNvPr id="11" name="Picture 10" descr="frame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97552" y="2883286"/>
            <a:ext cx="1636770" cy="289424"/>
          </a:xfrm>
          <a:prstGeom prst="rect">
            <a:avLst/>
          </a:prstGeom>
        </p:spPr>
      </p:pic>
      <p:sp>
        <p:nvSpPr>
          <p:cNvPr id="12" name="Content"/>
          <p:cNvSpPr txBox="1"/>
          <p:nvPr>
            <p:custDataLst>
              <p:custData r:id="rId2"/>
            </p:custDataLst>
          </p:nvPr>
        </p:nvSpPr>
        <p:spPr>
          <a:xfrm>
            <a:off x="790753" y="2957266"/>
            <a:ext cx="588623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13" name="Content"/>
          <p:cNvSpPr txBox="1"/>
          <p:nvPr/>
        </p:nvSpPr>
        <p:spPr>
          <a:xfrm>
            <a:off x="790753" y="2035519"/>
            <a:ext cx="187904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Create an Account</a:t>
            </a:r>
          </a:p>
        </p:txBody>
      </p:sp>
      <p:pic>
        <p:nvPicPr>
          <p:cNvPr id="24" name="Picture 23" descr="frame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297552" y="3274859"/>
            <a:ext cx="1636770" cy="289424"/>
          </a:xfrm>
          <a:prstGeom prst="rect">
            <a:avLst/>
          </a:prstGeom>
        </p:spPr>
      </p:pic>
      <p:sp>
        <p:nvSpPr>
          <p:cNvPr id="25" name="Content"/>
          <p:cNvSpPr txBox="1"/>
          <p:nvPr>
            <p:custDataLst>
              <p:custData r:id="rId3"/>
            </p:custDataLst>
          </p:nvPr>
        </p:nvSpPr>
        <p:spPr>
          <a:xfrm>
            <a:off x="790753" y="3348839"/>
            <a:ext cx="856325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pic>
        <p:nvPicPr>
          <p:cNvPr id="26" name="Picture 25" descr="frame.e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2304528" y="3644001"/>
            <a:ext cx="1636770" cy="289424"/>
          </a:xfrm>
          <a:prstGeom prst="rect">
            <a:avLst/>
          </a:prstGeom>
        </p:spPr>
      </p:pic>
      <p:sp>
        <p:nvSpPr>
          <p:cNvPr id="27" name="Content"/>
          <p:cNvSpPr txBox="1"/>
          <p:nvPr>
            <p:custDataLst>
              <p:custData r:id="rId4"/>
            </p:custDataLst>
          </p:nvPr>
        </p:nvSpPr>
        <p:spPr>
          <a:xfrm>
            <a:off x="797729" y="3717981"/>
            <a:ext cx="1494320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Confirm Password</a:t>
            </a:r>
          </a:p>
        </p:txBody>
      </p:sp>
    </p:spTree>
    <p:extLst>
      <p:ext uri="{BB962C8B-B14F-4D97-AF65-F5344CB8AC3E}">
        <p14:creationId xmlns:p14="http://schemas.microsoft.com/office/powerpoint/2010/main" val="345286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/>
          </a:bodyPr>
          <a:lstStyle/>
          <a:p>
            <a:r>
              <a:rPr lang="en-US" dirty="0" smtClean="0"/>
              <a:t>View All Users</a:t>
            </a:r>
            <a:endParaRPr lang="en-US" dirty="0"/>
          </a:p>
        </p:txBody>
      </p:sp>
      <p:pic>
        <p:nvPicPr>
          <p:cNvPr id="55" name="Picture 54" descr="browserbg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8417" y="1313566"/>
            <a:ext cx="6084733" cy="4497071"/>
          </a:xfrm>
          <a:prstGeom prst="rect">
            <a:avLst/>
          </a:prstGeom>
        </p:spPr>
      </p:pic>
      <p:sp>
        <p:nvSpPr>
          <p:cNvPr id="5" name="Content"/>
          <p:cNvSpPr txBox="1"/>
          <p:nvPr/>
        </p:nvSpPr>
        <p:spPr>
          <a:xfrm>
            <a:off x="790753" y="2035519"/>
            <a:ext cx="182614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User Management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929597"/>
              </p:ext>
            </p:extLst>
          </p:nvPr>
        </p:nvGraphicFramePr>
        <p:xfrm>
          <a:off x="894757" y="2661846"/>
          <a:ext cx="5109001" cy="206542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101106"/>
                <a:gridCol w="3007895"/>
              </a:tblGrid>
              <a:tr h="34423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Print" panose="02000600000000000000" pitchFamily="2" charset="0"/>
                        </a:rPr>
                        <a:t>User</a:t>
                      </a:r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Action</a:t>
                      </a:r>
                      <a:endParaRPr lang="en-US" dirty="0"/>
                    </a:p>
                  </a:txBody>
                  <a:tcPr/>
                </a:tc>
              </a:tr>
              <a:tr h="34423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Print" panose="02000600000000000000" pitchFamily="2" charset="0"/>
                          <a:hlinkClick r:id="rId5"/>
                        </a:rPr>
                        <a:t>user1@example.com</a:t>
                      </a:r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423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Print" panose="02000600000000000000" pitchFamily="2" charset="0"/>
                          <a:hlinkClick r:id="rId6"/>
                        </a:rPr>
                        <a:t>user2@example.com</a:t>
                      </a:r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423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Print" panose="02000600000000000000" pitchFamily="2" charset="0"/>
                          <a:hlinkClick r:id="rId7"/>
                        </a:rPr>
                        <a:t>user3@example.com</a:t>
                      </a:r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4423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Print" panose="02000600000000000000" pitchFamily="2" charset="0"/>
                          <a:hlinkClick r:id="rId8"/>
                        </a:rPr>
                        <a:t>user4@example.com</a:t>
                      </a:r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44237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Segoe Print" panose="02000600000000000000" pitchFamily="2" charset="0"/>
                          <a:hlinkClick r:id="rId9"/>
                        </a:rPr>
                        <a:t>user5@example.com</a:t>
                      </a:r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>
            <p:custDataLst>
              <p:custData r:id="rId1"/>
            </p:custDataLst>
          </p:nvPr>
        </p:nvGrpSpPr>
        <p:grpSpPr>
          <a:xfrm>
            <a:off x="790753" y="4936490"/>
            <a:ext cx="1723847" cy="426720"/>
            <a:chOff x="1998922" y="6089798"/>
            <a:chExt cx="1488831" cy="533400"/>
          </a:xfrm>
        </p:grpSpPr>
        <p:pic>
          <p:nvPicPr>
            <p:cNvPr id="8" name="Picture 7" descr="button.emf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9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Create a New User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pic>
        <p:nvPicPr>
          <p:cNvPr id="11" name="Picture 2" descr="C:\Users\t-dantay\Documents\Placeholders\trash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230" y="3062288"/>
            <a:ext cx="220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-dantay\Documents\Placeholders\trash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230" y="3390701"/>
            <a:ext cx="220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C:\Users\t-dantay\Documents\Placeholders\trash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230" y="3740973"/>
            <a:ext cx="220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t-dantay\Documents\Placeholders\trash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230" y="4091245"/>
            <a:ext cx="220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t-dantay\Documents\Placeholders\trash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0230" y="4405960"/>
            <a:ext cx="220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295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/>
          </a:bodyPr>
          <a:lstStyle/>
          <a:p>
            <a:r>
              <a:rPr lang="en-US" dirty="0" smtClean="0"/>
              <a:t>Create a New User (admin)</a:t>
            </a:r>
            <a:endParaRPr lang="en-US" dirty="0"/>
          </a:p>
        </p:txBody>
      </p:sp>
      <p:pic>
        <p:nvPicPr>
          <p:cNvPr id="5" name="Picture 4" descr="browserbg.em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71488" y="1235532"/>
            <a:ext cx="6084733" cy="4497071"/>
          </a:xfrm>
          <a:prstGeom prst="rect">
            <a:avLst/>
          </a:prstGeom>
        </p:spPr>
      </p:pic>
      <p:pic>
        <p:nvPicPr>
          <p:cNvPr id="6" name="Picture 5" descr="frame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97552" y="2502686"/>
            <a:ext cx="1636770" cy="289424"/>
          </a:xfrm>
          <a:prstGeom prst="rect">
            <a:avLst/>
          </a:prstGeom>
        </p:spPr>
      </p:pic>
      <p:sp>
        <p:nvSpPr>
          <p:cNvPr id="7" name="Content"/>
          <p:cNvSpPr txBox="1"/>
          <p:nvPr/>
        </p:nvSpPr>
        <p:spPr>
          <a:xfrm>
            <a:off x="790753" y="2576666"/>
            <a:ext cx="59984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Name</a:t>
            </a:r>
          </a:p>
        </p:txBody>
      </p:sp>
      <p:grpSp>
        <p:nvGrpSpPr>
          <p:cNvPr id="8" name="Group 7"/>
          <p:cNvGrpSpPr/>
          <p:nvPr>
            <p:custDataLst>
              <p:custData r:id="rId1"/>
            </p:custDataLst>
          </p:nvPr>
        </p:nvGrpSpPr>
        <p:grpSpPr>
          <a:xfrm>
            <a:off x="2406316" y="4109554"/>
            <a:ext cx="1528006" cy="426720"/>
            <a:chOff x="1998922" y="6089798"/>
            <a:chExt cx="1488831" cy="533400"/>
          </a:xfrm>
        </p:grpSpPr>
        <p:pic>
          <p:nvPicPr>
            <p:cNvPr id="9" name="Picture 8" descr="button.em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10" name="Text"/>
            <p:cNvSpPr txBox="1">
              <a:spLocks/>
            </p:cNvSpPr>
            <p:nvPr/>
          </p:nvSpPr>
          <p:spPr>
            <a:xfrm>
              <a:off x="2060945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Create Account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pic>
        <p:nvPicPr>
          <p:cNvPr id="11" name="Picture 10" descr="frame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97552" y="2883286"/>
            <a:ext cx="1636770" cy="289424"/>
          </a:xfrm>
          <a:prstGeom prst="rect">
            <a:avLst/>
          </a:prstGeom>
        </p:spPr>
      </p:pic>
      <p:sp>
        <p:nvSpPr>
          <p:cNvPr id="12" name="Content"/>
          <p:cNvSpPr txBox="1"/>
          <p:nvPr/>
        </p:nvSpPr>
        <p:spPr>
          <a:xfrm>
            <a:off x="790753" y="2957266"/>
            <a:ext cx="588623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Email</a:t>
            </a:r>
          </a:p>
        </p:txBody>
      </p:sp>
      <p:sp>
        <p:nvSpPr>
          <p:cNvPr id="13" name="Content"/>
          <p:cNvSpPr txBox="1"/>
          <p:nvPr>
            <p:custDataLst>
              <p:custData r:id="rId2"/>
            </p:custDataLst>
          </p:nvPr>
        </p:nvSpPr>
        <p:spPr>
          <a:xfrm>
            <a:off x="790753" y="2035519"/>
            <a:ext cx="1879041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Create an Account</a:t>
            </a:r>
          </a:p>
        </p:txBody>
      </p:sp>
      <p:pic>
        <p:nvPicPr>
          <p:cNvPr id="14" name="Picture 13" descr="frame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297552" y="3274859"/>
            <a:ext cx="1636770" cy="289424"/>
          </a:xfrm>
          <a:prstGeom prst="rect">
            <a:avLst/>
          </a:prstGeom>
        </p:spPr>
      </p:pic>
      <p:sp>
        <p:nvSpPr>
          <p:cNvPr id="15" name="Content"/>
          <p:cNvSpPr txBox="1"/>
          <p:nvPr>
            <p:custDataLst>
              <p:custData r:id="rId3"/>
            </p:custDataLst>
          </p:nvPr>
        </p:nvSpPr>
        <p:spPr>
          <a:xfrm>
            <a:off x="790753" y="3348839"/>
            <a:ext cx="856325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Password</a:t>
            </a:r>
          </a:p>
        </p:txBody>
      </p:sp>
      <p:pic>
        <p:nvPicPr>
          <p:cNvPr id="16" name="Picture 15" descr="frame.emf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304528" y="3644001"/>
            <a:ext cx="1636770" cy="289424"/>
          </a:xfrm>
          <a:prstGeom prst="rect">
            <a:avLst/>
          </a:prstGeom>
        </p:spPr>
      </p:pic>
      <p:sp>
        <p:nvSpPr>
          <p:cNvPr id="17" name="Content"/>
          <p:cNvSpPr txBox="1"/>
          <p:nvPr/>
        </p:nvSpPr>
        <p:spPr>
          <a:xfrm>
            <a:off x="797729" y="3717981"/>
            <a:ext cx="1494320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Confirm Password</a:t>
            </a:r>
          </a:p>
        </p:txBody>
      </p:sp>
    </p:spTree>
    <p:extLst>
      <p:ext uri="{BB962C8B-B14F-4D97-AF65-F5344CB8AC3E}">
        <p14:creationId xmlns:p14="http://schemas.microsoft.com/office/powerpoint/2010/main" val="1185142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/>
          </a:bodyPr>
          <a:lstStyle/>
          <a:p>
            <a:r>
              <a:rPr lang="en-US" dirty="0" smtClean="0"/>
              <a:t>Accept or Deny Uploaded File</a:t>
            </a:r>
            <a:endParaRPr lang="en-US" dirty="0"/>
          </a:p>
        </p:txBody>
      </p:sp>
      <p:pic>
        <p:nvPicPr>
          <p:cNvPr id="55" name="Picture 54" descr="browserbg.emf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448417" y="1313566"/>
            <a:ext cx="6084733" cy="4497071"/>
          </a:xfrm>
          <a:prstGeom prst="rect">
            <a:avLst/>
          </a:prstGeom>
        </p:spPr>
      </p:pic>
      <p:sp>
        <p:nvSpPr>
          <p:cNvPr id="5" name="Content"/>
          <p:cNvSpPr txBox="1"/>
          <p:nvPr/>
        </p:nvSpPr>
        <p:spPr>
          <a:xfrm>
            <a:off x="790753" y="2035519"/>
            <a:ext cx="413927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Pending Files (or: Pending Catalog Records)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919299"/>
              </p:ext>
            </p:extLst>
          </p:nvPr>
        </p:nvGraphicFramePr>
        <p:xfrm>
          <a:off x="950493" y="2511244"/>
          <a:ext cx="5191474" cy="244576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52161"/>
                <a:gridCol w="795802"/>
                <a:gridCol w="2018216"/>
                <a:gridCol w="607105"/>
                <a:gridCol w="584887"/>
                <a:gridCol w="633303"/>
              </a:tblGrid>
              <a:tr h="458582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Submitter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File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Size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Passed Virus Check?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  <a:tr h="397437">
                <a:tc>
                  <a:txBody>
                    <a:bodyPr/>
                    <a:lstStyle/>
                    <a:p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  <a:hlinkClick r:id="rId22"/>
                        </a:rPr>
                        <a:t>Election_data.xlsx?</a:t>
                      </a:r>
                      <a:endParaRPr kumimoji="0" lang="en-US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Print" pitchFamily="2" charset="0"/>
                        <a:ea typeface="Segoe UI" pitchFamily="34" charset="0"/>
                        <a:cs typeface="Segoe UI" pitchFamily="34" charset="0"/>
                      </a:endParaRPr>
                    </a:p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Which</a:t>
                      </a:r>
                      <a:r>
                        <a:rPr lang="en-US" sz="800" baseline="0" dirty="0" smtClean="0">
                          <a:latin typeface="Segoe Print" panose="02000600000000000000" pitchFamily="2" charset="0"/>
                        </a:rPr>
                        <a:t> Elections can be Lost?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104KB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 smtClean="0">
                        <a:latin typeface="Segoe Print" panose="02000600000000000000" pitchFamily="2" charset="0"/>
                      </a:endParaRPr>
                    </a:p>
                    <a:p>
                      <a:endParaRPr lang="en-US" sz="10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  <a:tr h="397437">
                <a:tc>
                  <a:txBody>
                    <a:bodyPr/>
                    <a:lstStyle/>
                    <a:p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  <a:hlinkClick r:id="rId22"/>
                        </a:rPr>
                        <a:t>Income_data.dta</a:t>
                      </a: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</a:rPr>
                        <a:t/>
                      </a:r>
                      <a:b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</a:rPr>
                      </a:b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</a:rPr>
                        <a:t>Does Less Income Mean Less…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</a:rPr>
                        <a:t>200MB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 smtClean="0">
                        <a:latin typeface="Segoe Print" panose="020006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Print" pitchFamily="2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  <a:tr h="397437">
                <a:tc>
                  <a:txBody>
                    <a:bodyPr/>
                    <a:lstStyle/>
                    <a:p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err="1" smtClean="0">
                          <a:solidFill>
                            <a:srgbClr val="000000"/>
                          </a:solidFill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  <a:hlinkClick r:id="rId22"/>
                        </a:rPr>
                        <a:t>Ballot_data.sav</a:t>
                      </a: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</a:rPr>
                        <a:t/>
                      </a:r>
                      <a:br>
                        <a:rPr lang="en-US" sz="800" dirty="0" smtClean="0">
                          <a:solidFill>
                            <a:srgbClr val="000000"/>
                          </a:solidFill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</a:rPr>
                      </a:b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</a:rPr>
                        <a:t>Is</a:t>
                      </a:r>
                      <a:r>
                        <a:rPr lang="en-US" sz="800" baseline="0" dirty="0" smtClean="0">
                          <a:solidFill>
                            <a:srgbClr val="000000"/>
                          </a:solidFill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</a:rPr>
                        <a:t> there a Secret Ballot?</a:t>
                      </a:r>
                      <a:endParaRPr lang="en-US" sz="800" dirty="0" smtClean="0">
                        <a:solidFill>
                          <a:srgbClr val="000000"/>
                        </a:solidFill>
                        <a:latin typeface="Segoe Print" pitchFamily="2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rgbClr val="000000"/>
                          </a:solidFill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</a:rPr>
                        <a:t>263MB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 smtClean="0">
                        <a:latin typeface="Segoe Print" panose="02000600000000000000" pitchFamily="2" charset="0"/>
                      </a:endParaRP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 smtClean="0">
                        <a:solidFill>
                          <a:srgbClr val="000000"/>
                        </a:solidFill>
                        <a:latin typeface="Segoe Print" pitchFamily="2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  <a:tr h="397437">
                <a:tc>
                  <a:txBody>
                    <a:bodyPr/>
                    <a:lstStyle/>
                    <a:p>
                      <a:endParaRPr lang="en-US" sz="80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  <a:hlinkClick r:id="rId22"/>
                        </a:rPr>
                        <a:t>Field_Experiment_Data.csv</a:t>
                      </a: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</a:rPr>
                        <a:t/>
                      </a:r>
                      <a:b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</a:rPr>
                      </a:b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</a:rPr>
                        <a:t>Field Experiments: Design…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</a:rPr>
                        <a:t>4KB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 smtClean="0">
                        <a:latin typeface="Segoe Print" panose="020006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Print" pitchFamily="2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  <a:tr h="397437">
                <a:tc>
                  <a:txBody>
                    <a:bodyPr/>
                    <a:lstStyle/>
                    <a:p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  <a:hlinkClick r:id="rId22"/>
                        </a:rPr>
                        <a:t>Constituency_data.dta</a:t>
                      </a: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</a:rPr>
                        <a:t/>
                      </a:r>
                      <a:b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</a:rPr>
                      </a:b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</a:rPr>
                        <a:t>Can Learning Constituency…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Segoe Print" pitchFamily="2" charset="0"/>
                          <a:ea typeface="Segoe UI" pitchFamily="34" charset="0"/>
                          <a:cs typeface="Segoe UI" pitchFamily="34" charset="0"/>
                        </a:rPr>
                        <a:t>1.2GB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1000" dirty="0" smtClean="0">
                        <a:latin typeface="Segoe Print" panose="02000600000000000000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Segoe Print" pitchFamily="2" charset="0"/>
                        <a:ea typeface="Segoe UI" pitchFamily="34" charset="0"/>
                        <a:cs typeface="Segoe U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Segoe Print" panose="020006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zigzag.emf"/>
          <p:cNvPicPr preferRelativeResize="0">
            <a:picLocks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011700" y="3037786"/>
            <a:ext cx="441040" cy="91921"/>
          </a:xfrm>
          <a:prstGeom prst="rect">
            <a:avLst/>
          </a:prstGeom>
        </p:spPr>
      </p:pic>
      <p:pic>
        <p:nvPicPr>
          <p:cNvPr id="15" name="Picture 2" descr="C:\Users\t-dantay\Documents\First24\checkcircle1.png"/>
          <p:cNvPicPr>
            <a:picLocks noChangeAspect="1" noChangeArrowheads="1"/>
          </p:cNvPicPr>
          <p:nvPr>
            <p:custDataLst>
              <p:custData r:id="rId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731" y="3062972"/>
            <a:ext cx="231594" cy="23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t-dantay\Documents\Placeholders\trash.png"/>
          <p:cNvPicPr>
            <a:picLocks noChangeAspect="1" noChangeArrowheads="1"/>
          </p:cNvPicPr>
          <p:nvPr>
            <p:custDataLst>
              <p:custData r:id="rId2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00" y="3047543"/>
            <a:ext cx="220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t-dantay\Documents\First24\checkcircle1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839" y="346693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C:\Users\t-dantay\Documents\Placeholders\trash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00" y="3466936"/>
            <a:ext cx="220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C:\Users\t-dantay\Documents\First24\checkcircle1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839" y="3837945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t-dantay\Documents\Placeholders\trash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00" y="3837945"/>
            <a:ext cx="220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C:\Users\t-dantay\Documents\First24\checkcircle1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839" y="4239836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C:\Users\t-dantay\Documents\Placeholders\trash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00" y="4239836"/>
            <a:ext cx="220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 descr="C:\Users\t-dantay\Documents\First24\checkcircle1.png"/>
          <p:cNvPicPr>
            <a:picLocks noChangeAspect="1" noChangeArrowheads="1"/>
          </p:cNvPicPr>
          <p:nvPr>
            <p:custDataLst>
              <p:custData r:id="rId9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839" y="4666208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C:\Users\t-dantay\Documents\Placeholders\trash.png"/>
          <p:cNvPicPr>
            <a:picLocks noChangeAspect="1" noChangeArrowheads="1"/>
          </p:cNvPicPr>
          <p:nvPr>
            <p:custDataLst>
              <p:custData r:id="rId10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700" y="4666208"/>
            <a:ext cx="220006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zigzag.emf"/>
          <p:cNvPicPr preferRelativeResize="0">
            <a:picLocks/>
          </p:cNvPicPr>
          <p:nvPr>
            <p:custDataLst>
              <p:custData r:id="rId11"/>
            </p:custDataLst>
          </p:nvPr>
        </p:nvPicPr>
        <p:blipFill>
          <a:blip r:embed="rId23" cstate="print"/>
          <a:stretch>
            <a:fillRect/>
          </a:stretch>
        </p:blipFill>
        <p:spPr>
          <a:xfrm>
            <a:off x="1011700" y="3489315"/>
            <a:ext cx="441040" cy="91921"/>
          </a:xfrm>
          <a:prstGeom prst="rect">
            <a:avLst/>
          </a:prstGeom>
        </p:spPr>
      </p:pic>
      <p:pic>
        <p:nvPicPr>
          <p:cNvPr id="40" name="Picture 39" descr="zigzag.emf"/>
          <p:cNvPicPr preferRelativeResize="0">
            <a:picLocks/>
          </p:cNvPicPr>
          <p:nvPr>
            <p:custDataLst>
              <p:custData r:id="rId12"/>
            </p:custDataLst>
          </p:nvPr>
        </p:nvPicPr>
        <p:blipFill>
          <a:blip r:embed="rId23" cstate="print"/>
          <a:stretch>
            <a:fillRect/>
          </a:stretch>
        </p:blipFill>
        <p:spPr>
          <a:xfrm>
            <a:off x="1011700" y="4602862"/>
            <a:ext cx="441040" cy="91921"/>
          </a:xfrm>
          <a:prstGeom prst="rect">
            <a:avLst/>
          </a:prstGeom>
        </p:spPr>
      </p:pic>
      <p:pic>
        <p:nvPicPr>
          <p:cNvPr id="41" name="Picture 40" descr="zigzag.emf"/>
          <p:cNvPicPr preferRelativeResize="0">
            <a:picLocks/>
          </p:cNvPicPr>
          <p:nvPr>
            <p:custDataLst>
              <p:custData r:id="rId13"/>
            </p:custDataLst>
          </p:nvPr>
        </p:nvPicPr>
        <p:blipFill>
          <a:blip r:embed="rId23" cstate="print"/>
          <a:stretch>
            <a:fillRect/>
          </a:stretch>
        </p:blipFill>
        <p:spPr>
          <a:xfrm>
            <a:off x="1011700" y="4265814"/>
            <a:ext cx="441040" cy="91921"/>
          </a:xfrm>
          <a:prstGeom prst="rect">
            <a:avLst/>
          </a:prstGeom>
        </p:spPr>
      </p:pic>
      <p:pic>
        <p:nvPicPr>
          <p:cNvPr id="42" name="Picture 41" descr="zigzag.emf"/>
          <p:cNvPicPr preferRelativeResize="0">
            <a:picLocks/>
          </p:cNvPicPr>
          <p:nvPr>
            <p:custDataLst>
              <p:custData r:id="rId14"/>
            </p:custDataLst>
          </p:nvPr>
        </p:nvPicPr>
        <p:blipFill>
          <a:blip r:embed="rId23" cstate="print"/>
          <a:stretch>
            <a:fillRect/>
          </a:stretch>
        </p:blipFill>
        <p:spPr>
          <a:xfrm>
            <a:off x="1011700" y="3882651"/>
            <a:ext cx="441040" cy="91921"/>
          </a:xfrm>
          <a:prstGeom prst="rect">
            <a:avLst/>
          </a:prstGeom>
        </p:spPr>
      </p:pic>
      <p:pic>
        <p:nvPicPr>
          <p:cNvPr id="43" name="Picture 42" descr="zigzag.emf"/>
          <p:cNvPicPr preferRelativeResize="0">
            <a:picLocks/>
          </p:cNvPicPr>
          <p:nvPr>
            <p:custDataLst>
              <p:custData r:id="rId15"/>
            </p:custDataLst>
          </p:nvPr>
        </p:nvPicPr>
        <p:blipFill>
          <a:blip r:embed="rId23" cstate="print"/>
          <a:stretch>
            <a:fillRect/>
          </a:stretch>
        </p:blipFill>
        <p:spPr>
          <a:xfrm>
            <a:off x="1632827" y="3047543"/>
            <a:ext cx="441040" cy="91921"/>
          </a:xfrm>
          <a:prstGeom prst="rect">
            <a:avLst/>
          </a:prstGeom>
        </p:spPr>
      </p:pic>
      <p:pic>
        <p:nvPicPr>
          <p:cNvPr id="44" name="Picture 43" descr="zigzag.emf"/>
          <p:cNvPicPr preferRelativeResize="0">
            <a:picLocks/>
          </p:cNvPicPr>
          <p:nvPr>
            <p:custDataLst>
              <p:custData r:id="rId16"/>
            </p:custDataLst>
          </p:nvPr>
        </p:nvPicPr>
        <p:blipFill>
          <a:blip r:embed="rId23" cstate="print"/>
          <a:stretch>
            <a:fillRect/>
          </a:stretch>
        </p:blipFill>
        <p:spPr>
          <a:xfrm>
            <a:off x="1632827" y="3489315"/>
            <a:ext cx="441040" cy="91921"/>
          </a:xfrm>
          <a:prstGeom prst="rect">
            <a:avLst/>
          </a:prstGeom>
        </p:spPr>
      </p:pic>
      <p:pic>
        <p:nvPicPr>
          <p:cNvPr id="45" name="Picture 44" descr="zigzag.emf"/>
          <p:cNvPicPr preferRelativeResize="0">
            <a:picLocks/>
          </p:cNvPicPr>
          <p:nvPr>
            <p:custDataLst>
              <p:custData r:id="rId17"/>
            </p:custDataLst>
          </p:nvPr>
        </p:nvPicPr>
        <p:blipFill>
          <a:blip r:embed="rId23" cstate="print"/>
          <a:stretch>
            <a:fillRect/>
          </a:stretch>
        </p:blipFill>
        <p:spPr>
          <a:xfrm>
            <a:off x="1632827" y="3877709"/>
            <a:ext cx="441040" cy="91921"/>
          </a:xfrm>
          <a:prstGeom prst="rect">
            <a:avLst/>
          </a:prstGeom>
        </p:spPr>
      </p:pic>
      <p:pic>
        <p:nvPicPr>
          <p:cNvPr id="46" name="Picture 45" descr="zigzag.emf"/>
          <p:cNvPicPr preferRelativeResize="0">
            <a:picLocks/>
          </p:cNvPicPr>
          <p:nvPr>
            <p:custDataLst>
              <p:custData r:id="rId18"/>
            </p:custDataLst>
          </p:nvPr>
        </p:nvPicPr>
        <p:blipFill>
          <a:blip r:embed="rId23" cstate="print"/>
          <a:stretch>
            <a:fillRect/>
          </a:stretch>
        </p:blipFill>
        <p:spPr>
          <a:xfrm>
            <a:off x="1632827" y="4259656"/>
            <a:ext cx="441040" cy="91921"/>
          </a:xfrm>
          <a:prstGeom prst="rect">
            <a:avLst/>
          </a:prstGeom>
        </p:spPr>
      </p:pic>
      <p:pic>
        <p:nvPicPr>
          <p:cNvPr id="47" name="Picture 46" descr="zigzag.emf"/>
          <p:cNvPicPr preferRelativeResize="0">
            <a:picLocks/>
          </p:cNvPicPr>
          <p:nvPr>
            <p:custDataLst>
              <p:custData r:id="rId19"/>
            </p:custDataLst>
          </p:nvPr>
        </p:nvPicPr>
        <p:blipFill>
          <a:blip r:embed="rId23" cstate="print"/>
          <a:stretch>
            <a:fillRect/>
          </a:stretch>
        </p:blipFill>
        <p:spPr>
          <a:xfrm>
            <a:off x="1632827" y="4604930"/>
            <a:ext cx="441040" cy="9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097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Attach Other Materials to a Catalog Record</a:t>
            </a:r>
            <a:endParaRPr lang="en-US" dirty="0"/>
          </a:p>
        </p:txBody>
      </p:sp>
      <p:pic>
        <p:nvPicPr>
          <p:cNvPr id="55" name="Picture 54" descr="browserbg.em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48417" y="1313566"/>
            <a:ext cx="6084733" cy="4497071"/>
          </a:xfrm>
          <a:prstGeom prst="rect">
            <a:avLst/>
          </a:prstGeom>
        </p:spPr>
      </p:pic>
      <p:pic>
        <p:nvPicPr>
          <p:cNvPr id="6" name="Picture 5" descr="frame.emf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44579" y="2778977"/>
            <a:ext cx="4391526" cy="289424"/>
          </a:xfrm>
          <a:prstGeom prst="rect">
            <a:avLst/>
          </a:prstGeom>
        </p:spPr>
      </p:pic>
      <p:sp>
        <p:nvSpPr>
          <p:cNvPr id="8" name="Content"/>
          <p:cNvSpPr txBox="1"/>
          <p:nvPr>
            <p:custDataLst>
              <p:custData r:id="rId1"/>
            </p:custDataLst>
          </p:nvPr>
        </p:nvSpPr>
        <p:spPr>
          <a:xfrm>
            <a:off x="790753" y="2793234"/>
            <a:ext cx="75212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Citation</a:t>
            </a:r>
          </a:p>
        </p:txBody>
      </p:sp>
      <p:grpSp>
        <p:nvGrpSpPr>
          <p:cNvPr id="9" name="Group 8"/>
          <p:cNvGrpSpPr/>
          <p:nvPr>
            <p:custDataLst>
              <p:custData r:id="rId2"/>
            </p:custDataLst>
          </p:nvPr>
        </p:nvGrpSpPr>
        <p:grpSpPr>
          <a:xfrm>
            <a:off x="1744579" y="2403392"/>
            <a:ext cx="4403312" cy="289424"/>
            <a:chOff x="2440125" y="2349000"/>
            <a:chExt cx="4263750" cy="2160000"/>
          </a:xfrm>
        </p:grpSpPr>
        <p:pic>
          <p:nvPicPr>
            <p:cNvPr id="10" name="Picture 9" descr="frame.emf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40125" y="2349000"/>
              <a:ext cx="4263750" cy="2160000"/>
            </a:xfrm>
            <a:prstGeom prst="rect">
              <a:avLst/>
            </a:prstGeom>
          </p:spPr>
        </p:pic>
        <p:sp>
          <p:nvSpPr>
            <p:cNvPr id="11" name="Text"/>
            <p:cNvSpPr/>
            <p:nvPr/>
          </p:nvSpPr>
          <p:spPr>
            <a:xfrm>
              <a:off x="2514600" y="2438400"/>
              <a:ext cx="4038600" cy="19812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Codebook_12_December_2011.pdf</a:t>
              </a:r>
              <a:endPara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Print" pitchFamily="2" charset="0"/>
                <a:cs typeface="Arial" pitchFamily="34" charset="0"/>
              </a:endParaRPr>
            </a:p>
          </p:txBody>
        </p:sp>
      </p:grpSp>
      <p:sp>
        <p:nvSpPr>
          <p:cNvPr id="12" name="Content"/>
          <p:cNvSpPr txBox="1"/>
          <p:nvPr>
            <p:custDataLst>
              <p:custData r:id="rId3"/>
            </p:custDataLst>
          </p:nvPr>
        </p:nvSpPr>
        <p:spPr>
          <a:xfrm>
            <a:off x="802539" y="2440382"/>
            <a:ext cx="421910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File</a:t>
            </a:r>
          </a:p>
        </p:txBody>
      </p:sp>
      <p:grpSp>
        <p:nvGrpSpPr>
          <p:cNvPr id="14" name="Group 13"/>
          <p:cNvGrpSpPr/>
          <p:nvPr>
            <p:custDataLst>
              <p:custData r:id="rId4"/>
            </p:custDataLst>
          </p:nvPr>
        </p:nvGrpSpPr>
        <p:grpSpPr>
          <a:xfrm>
            <a:off x="874313" y="4326972"/>
            <a:ext cx="5342002" cy="591550"/>
            <a:chOff x="4610100" y="4551961"/>
            <a:chExt cx="5342002" cy="584119"/>
          </a:xfrm>
        </p:grpSpPr>
        <p:pic>
          <p:nvPicPr>
            <p:cNvPr id="15" name="CheckBox" descr="checkboxselected.wmf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610100" y="4643407"/>
              <a:ext cx="228600" cy="225728"/>
            </a:xfrm>
            <a:prstGeom prst="rect">
              <a:avLst/>
            </a:prstGeom>
          </p:spPr>
        </p:pic>
        <p:sp>
          <p:nvSpPr>
            <p:cNvPr id="16" name="Content"/>
            <p:cNvSpPr txBox="1">
              <a:spLocks/>
            </p:cNvSpPr>
            <p:nvPr/>
          </p:nvSpPr>
          <p:spPr>
            <a:xfrm>
              <a:off x="4724400" y="4551961"/>
              <a:ext cx="5227702" cy="584119"/>
            </a:xfrm>
            <a:prstGeom prst="rect">
              <a:avLst/>
            </a:prstGeom>
            <a:noFill/>
          </p:spPr>
          <p:txBody>
            <a:bodyPr wrap="square" lIns="164592" tIns="18288" rIns="45720" bIns="27432" rtlCol="0" anchor="ctr" anchorCtr="0">
              <a:spAutoFit/>
            </a:bodyPr>
            <a:lstStyle/>
            <a:p>
              <a:r>
                <a:rPr lang="en-US" sz="1000" dirty="0" smtClean="0">
                  <a:solidFill>
                    <a:srgbClr val="000000"/>
                  </a:solidFill>
                  <a:latin typeface="Segoe Print" pitchFamily="2" charset="0"/>
                  <a:ea typeface="Segoe UI" pitchFamily="34" charset="0"/>
                  <a:cs typeface="Segoe UI" pitchFamily="34" charset="0"/>
                </a:rPr>
                <a:t>I, David </a:t>
              </a:r>
              <a:r>
                <a:rPr lang="en-US" sz="1000" dirty="0" err="1" smtClean="0">
                  <a:solidFill>
                    <a:srgbClr val="000000"/>
                  </a:solidFill>
                  <a:latin typeface="Segoe Print" pitchFamily="2" charset="0"/>
                  <a:ea typeface="Segoe UI" pitchFamily="34" charset="0"/>
                  <a:cs typeface="Segoe UI" pitchFamily="34" charset="0"/>
                </a:rPr>
                <a:t>Provid</a:t>
              </a:r>
              <a:r>
                <a:rPr lang="en-US" sz="1000" dirty="0" smtClean="0">
                  <a:solidFill>
                    <a:srgbClr val="000000"/>
                  </a:solidFill>
                  <a:latin typeface="Segoe Print" pitchFamily="2" charset="0"/>
                  <a:ea typeface="Segoe UI" pitchFamily="34" charset="0"/>
                  <a:cs typeface="Segoe UI" pitchFamily="34" charset="0"/>
                </a:rPr>
                <a:t>, certify that the above information is correct and that, in accordance with the </a:t>
              </a:r>
              <a:r>
                <a:rPr lang="en-US" sz="1000" dirty="0" smtClean="0">
                  <a:solidFill>
                    <a:srgbClr val="000000"/>
                  </a:solidFill>
                  <a:latin typeface="Segoe Print" pitchFamily="2" charset="0"/>
                  <a:ea typeface="Segoe UI" pitchFamily="34" charset="0"/>
                  <a:cs typeface="Segoe UI" pitchFamily="34" charset="0"/>
                  <a:hlinkClick r:id="rId16"/>
                </a:rPr>
                <a:t>Terms of Service</a:t>
              </a:r>
              <a:r>
                <a:rPr lang="en-US" sz="1000" dirty="0" smtClean="0">
                  <a:solidFill>
                    <a:srgbClr val="000000"/>
                  </a:solidFill>
                  <a:latin typeface="Segoe Print" pitchFamily="2" charset="0"/>
                  <a:ea typeface="Segoe UI" pitchFamily="34" charset="0"/>
                  <a:cs typeface="Segoe UI" pitchFamily="34" charset="0"/>
                </a:rPr>
                <a:t>, I give permission to ISPS to archive these Replication Files as described in the </a:t>
              </a:r>
              <a:r>
                <a:rPr lang="en-US" sz="1000" dirty="0" smtClean="0">
                  <a:solidFill>
                    <a:srgbClr val="000000"/>
                  </a:solidFill>
                  <a:latin typeface="Segoe Print" pitchFamily="2" charset="0"/>
                  <a:ea typeface="Segoe UI" pitchFamily="34" charset="0"/>
                  <a:cs typeface="Segoe UI" pitchFamily="34" charset="0"/>
                  <a:hlinkClick r:id="rId16"/>
                </a:rPr>
                <a:t>ISPS Data Archive Policy</a:t>
              </a:r>
              <a:r>
                <a:rPr lang="en-US" sz="1000" dirty="0" smtClean="0">
                  <a:solidFill>
                    <a:srgbClr val="000000"/>
                  </a:solidFill>
                  <a:latin typeface="Segoe Print" pitchFamily="2" charset="0"/>
                  <a:ea typeface="Segoe UI" pitchFamily="34" charset="0"/>
                  <a:cs typeface="Segoe UI" pitchFamily="34" charset="0"/>
                </a:rPr>
                <a:t>.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74313" y="5120148"/>
            <a:ext cx="1191065" cy="426720"/>
            <a:chOff x="1998922" y="6089798"/>
            <a:chExt cx="1488831" cy="533400"/>
          </a:xfrm>
        </p:grpSpPr>
        <p:pic>
          <p:nvPicPr>
            <p:cNvPr id="18" name="Picture 17" descr="button.emf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19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Upload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09401" y="5107448"/>
            <a:ext cx="1191065" cy="426720"/>
            <a:chOff x="1998922" y="6089798"/>
            <a:chExt cx="1488831" cy="533400"/>
          </a:xfrm>
        </p:grpSpPr>
        <p:pic>
          <p:nvPicPr>
            <p:cNvPr id="21" name="Picture 20" descr="button.emf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22" name="Text"/>
            <p:cNvSpPr txBox="1">
              <a:spLocks/>
            </p:cNvSpPr>
            <p:nvPr/>
          </p:nvSpPr>
          <p:spPr>
            <a:xfrm>
              <a:off x="2083369" y="6139656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Cancel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sp>
        <p:nvSpPr>
          <p:cNvPr id="26" name="Content"/>
          <p:cNvSpPr txBox="1"/>
          <p:nvPr/>
        </p:nvSpPr>
        <p:spPr>
          <a:xfrm>
            <a:off x="790753" y="2035519"/>
            <a:ext cx="3174267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Add a File to the Catalog Record</a:t>
            </a:r>
          </a:p>
        </p:txBody>
      </p:sp>
      <p:grpSp>
        <p:nvGrpSpPr>
          <p:cNvPr id="27" name="Group 26"/>
          <p:cNvGrpSpPr/>
          <p:nvPr>
            <p:custDataLst>
              <p:custData r:id="rId5"/>
            </p:custDataLst>
          </p:nvPr>
        </p:nvGrpSpPr>
        <p:grpSpPr>
          <a:xfrm>
            <a:off x="1744579" y="3118574"/>
            <a:ext cx="4391526" cy="289424"/>
            <a:chOff x="2440125" y="2349000"/>
            <a:chExt cx="4263750" cy="2160000"/>
          </a:xfrm>
        </p:grpSpPr>
        <p:pic>
          <p:nvPicPr>
            <p:cNvPr id="28" name="Picture 27" descr="frame.emf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440125" y="2349000"/>
              <a:ext cx="4263750" cy="2160000"/>
            </a:xfrm>
            <a:prstGeom prst="rect">
              <a:avLst/>
            </a:prstGeom>
          </p:spPr>
        </p:pic>
        <p:sp>
          <p:nvSpPr>
            <p:cNvPr id="29" name="Text"/>
            <p:cNvSpPr/>
            <p:nvPr/>
          </p:nvSpPr>
          <p:spPr>
            <a:xfrm>
              <a:off x="2514600" y="2438400"/>
              <a:ext cx="4038600" cy="19812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en-US" sz="11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Codebook</a:t>
              </a:r>
            </a:p>
            <a:p>
              <a:endPara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Print" pitchFamily="2" charset="0"/>
                <a:cs typeface="Arial" pitchFamily="34" charset="0"/>
              </a:endParaRPr>
            </a:p>
            <a:p>
              <a:endPara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Print" pitchFamily="2" charset="0"/>
                <a:cs typeface="Arial" pitchFamily="34" charset="0"/>
              </a:endParaRPr>
            </a:p>
            <a:p>
              <a:endParaRPr lang="en-US" sz="1100" dirty="0" err="1" smtClean="0">
                <a:solidFill>
                  <a:schemeClr val="tx2"/>
                </a:solidFill>
                <a:latin typeface="Segoe Print" pitchFamily="2" charset="0"/>
                <a:cs typeface="Arial" pitchFamily="34" charset="0"/>
              </a:endParaRPr>
            </a:p>
          </p:txBody>
        </p:sp>
      </p:grpSp>
      <p:sp>
        <p:nvSpPr>
          <p:cNvPr id="30" name="Content"/>
          <p:cNvSpPr txBox="1"/>
          <p:nvPr>
            <p:custDataLst>
              <p:custData r:id="rId6"/>
            </p:custDataLst>
          </p:nvPr>
        </p:nvSpPr>
        <p:spPr>
          <a:xfrm>
            <a:off x="790753" y="3146086"/>
            <a:ext cx="82105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File Type</a:t>
            </a:r>
          </a:p>
        </p:txBody>
      </p:sp>
      <p:pic>
        <p:nvPicPr>
          <p:cNvPr id="32" name="Picture 31" descr="frame.emf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744579" y="3461947"/>
            <a:ext cx="4399545" cy="289424"/>
          </a:xfrm>
          <a:prstGeom prst="rect">
            <a:avLst/>
          </a:prstGeom>
        </p:spPr>
      </p:pic>
      <p:sp>
        <p:nvSpPr>
          <p:cNvPr id="34" name="Content"/>
          <p:cNvSpPr txBox="1"/>
          <p:nvPr>
            <p:custDataLst>
              <p:custData r:id="rId7"/>
            </p:custDataLst>
          </p:nvPr>
        </p:nvSpPr>
        <p:spPr>
          <a:xfrm>
            <a:off x="798772" y="3498937"/>
            <a:ext cx="659155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Source</a:t>
            </a:r>
          </a:p>
        </p:txBody>
      </p:sp>
      <p:pic>
        <p:nvPicPr>
          <p:cNvPr id="38" name="Picture 2" descr="C:\Users\t-dantay\Documents\First24\arrow1.png"/>
          <p:cNvPicPr>
            <a:picLocks noChangeAspect="1" noChangeArrowheads="1"/>
          </p:cNvPicPr>
          <p:nvPr>
            <p:custDataLst>
              <p:custData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813" y="3145592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zigzag.emf"/>
          <p:cNvPicPr preferRelativeResize="0">
            <a:picLocks/>
          </p:cNvPicPr>
          <p:nvPr>
            <p:custDataLst>
              <p:custData r:id="rId9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1902037" y="2821409"/>
            <a:ext cx="1420016" cy="181775"/>
          </a:xfrm>
          <a:prstGeom prst="rect">
            <a:avLst/>
          </a:prstGeom>
        </p:spPr>
      </p:pic>
      <p:pic>
        <p:nvPicPr>
          <p:cNvPr id="40" name="Picture 39" descr="zigzag.emf"/>
          <p:cNvPicPr preferRelativeResize="0">
            <a:picLocks/>
          </p:cNvPicPr>
          <p:nvPr>
            <p:custDataLst>
              <p:custData r:id="rId10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1873966" y="3515239"/>
            <a:ext cx="1420016" cy="181775"/>
          </a:xfrm>
          <a:prstGeom prst="rect">
            <a:avLst/>
          </a:prstGeom>
        </p:spPr>
      </p:pic>
      <p:sp>
        <p:nvSpPr>
          <p:cNvPr id="41" name="Content"/>
          <p:cNvSpPr txBox="1"/>
          <p:nvPr>
            <p:custDataLst>
              <p:custData r:id="rId11"/>
            </p:custDataLst>
          </p:nvPr>
        </p:nvSpPr>
        <p:spPr>
          <a:xfrm>
            <a:off x="5807094" y="2467038"/>
            <a:ext cx="298480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…</a:t>
            </a:r>
          </a:p>
        </p:txBody>
      </p:sp>
      <p:sp>
        <p:nvSpPr>
          <p:cNvPr id="42" name="Content"/>
          <p:cNvSpPr txBox="1"/>
          <p:nvPr/>
        </p:nvSpPr>
        <p:spPr>
          <a:xfrm>
            <a:off x="1744579" y="3783581"/>
            <a:ext cx="4360995" cy="353943"/>
          </a:xfrm>
          <a:prstGeom prst="rect">
            <a:avLst/>
          </a:prstGeom>
          <a:noFill/>
        </p:spPr>
        <p:txBody>
          <a:bodyPr wrap="square" lIns="91440" tIns="18288" rIns="91440" bIns="27432" rtlCol="0" anchor="ctr" anchorCtr="0">
            <a:spAutoFit/>
          </a:bodyPr>
          <a:lstStyle/>
          <a:p>
            <a:r>
              <a:rPr lang="en-US" sz="10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The name and/or URL of person(s) or organization with the rights to the file.</a:t>
            </a:r>
          </a:p>
        </p:txBody>
      </p:sp>
    </p:spTree>
    <p:extLst>
      <p:ext uri="{BB962C8B-B14F-4D97-AF65-F5344CB8AC3E}">
        <p14:creationId xmlns:p14="http://schemas.microsoft.com/office/powerpoint/2010/main" val="141868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Metadata and Notes to a Catalog Record</a:t>
            </a:r>
            <a:endParaRPr lang="en-US" dirty="0"/>
          </a:p>
        </p:txBody>
      </p:sp>
      <p:pic>
        <p:nvPicPr>
          <p:cNvPr id="55" name="Picture 54" descr="browserbg.emf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48417" y="1313566"/>
            <a:ext cx="6084733" cy="4963409"/>
          </a:xfrm>
          <a:prstGeom prst="rect">
            <a:avLst/>
          </a:prstGeom>
        </p:spPr>
      </p:pic>
      <p:grpSp>
        <p:nvGrpSpPr>
          <p:cNvPr id="5" name="Group 4"/>
          <p:cNvGrpSpPr/>
          <p:nvPr>
            <p:custDataLst>
              <p:custData r:id="rId1"/>
            </p:custDataLst>
          </p:nvPr>
        </p:nvGrpSpPr>
        <p:grpSpPr>
          <a:xfrm>
            <a:off x="905540" y="2420310"/>
            <a:ext cx="5190460" cy="2908050"/>
            <a:chOff x="2514600" y="4419603"/>
            <a:chExt cx="4467649" cy="2541001"/>
          </a:xfrm>
        </p:grpSpPr>
        <p:pic>
          <p:nvPicPr>
            <p:cNvPr id="6" name="Container" descr="frame.emf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14600" y="4687795"/>
              <a:ext cx="4467649" cy="2272809"/>
            </a:xfrm>
            <a:prstGeom prst="rect">
              <a:avLst/>
            </a:prstGeom>
          </p:spPr>
        </p:pic>
        <p:pic>
          <p:nvPicPr>
            <p:cNvPr id="7" name="ActiveTab" descr="tobtab.emf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67438" y="4419603"/>
              <a:ext cx="711647" cy="283291"/>
            </a:xfrm>
            <a:prstGeom prst="rect">
              <a:avLst/>
            </a:prstGeom>
          </p:spPr>
        </p:pic>
        <p:pic>
          <p:nvPicPr>
            <p:cNvPr id="8" name="Tab2box" descr="tobtab.emf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54331" y="4473241"/>
              <a:ext cx="764486" cy="229653"/>
            </a:xfrm>
            <a:prstGeom prst="rect">
              <a:avLst/>
            </a:prstGeom>
          </p:spPr>
        </p:pic>
        <p:pic>
          <p:nvPicPr>
            <p:cNvPr id="9" name="Tab3box" descr="tobtab.emf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994061" y="4473241"/>
              <a:ext cx="764486" cy="229653"/>
            </a:xfrm>
            <a:prstGeom prst="rect">
              <a:avLst/>
            </a:prstGeom>
          </p:spPr>
        </p:pic>
        <p:pic>
          <p:nvPicPr>
            <p:cNvPr id="10" name="Tab4box" descr="tobtab.emf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33791" y="4473241"/>
              <a:ext cx="764486" cy="229653"/>
            </a:xfrm>
            <a:prstGeom prst="rect">
              <a:avLst/>
            </a:prstGeom>
          </p:spPr>
        </p:pic>
        <p:sp>
          <p:nvSpPr>
            <p:cNvPr id="11" name="Tab1"/>
            <p:cNvSpPr txBox="1">
              <a:spLocks/>
            </p:cNvSpPr>
            <p:nvPr/>
          </p:nvSpPr>
          <p:spPr>
            <a:xfrm>
              <a:off x="2575990" y="4526880"/>
              <a:ext cx="668704" cy="173509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General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2" name="Tab2"/>
            <p:cNvSpPr txBox="1">
              <a:spLocks/>
            </p:cNvSpPr>
            <p:nvPr/>
          </p:nvSpPr>
          <p:spPr>
            <a:xfrm>
              <a:off x="3279680" y="4526880"/>
              <a:ext cx="704744" cy="173509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Data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Tab3"/>
            <p:cNvSpPr txBox="1">
              <a:spLocks/>
            </p:cNvSpPr>
            <p:nvPr/>
          </p:nvSpPr>
          <p:spPr>
            <a:xfrm>
              <a:off x="4012691" y="4526880"/>
              <a:ext cx="729346" cy="173509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Collection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ab4"/>
            <p:cNvSpPr txBox="1">
              <a:spLocks/>
            </p:cNvSpPr>
            <p:nvPr/>
          </p:nvSpPr>
          <p:spPr>
            <a:xfrm>
              <a:off x="4756698" y="4526880"/>
              <a:ext cx="725681" cy="173509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Quality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6" name="Tab4box" descr="tobtab.em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341019" y="2481697"/>
            <a:ext cx="888170" cy="262826"/>
          </a:xfrm>
          <a:prstGeom prst="rect">
            <a:avLst/>
          </a:prstGeom>
        </p:spPr>
      </p:pic>
      <p:sp>
        <p:nvSpPr>
          <p:cNvPr id="17" name="Tab4"/>
          <p:cNvSpPr txBox="1">
            <a:spLocks/>
          </p:cNvSpPr>
          <p:nvPr/>
        </p:nvSpPr>
        <p:spPr>
          <a:xfrm>
            <a:off x="4377157" y="2543083"/>
            <a:ext cx="843087" cy="198573"/>
          </a:xfrm>
          <a:prstGeom prst="rect">
            <a:avLst/>
          </a:prstGeom>
          <a:noFill/>
          <a:ln w="3175">
            <a:noFill/>
          </a:ln>
        </p:spPr>
        <p:txBody>
          <a:bodyPr vertOverflow="ellipsis" lIns="0" tIns="18288" rIns="45720" rtlCol="0">
            <a:noAutofit/>
          </a:bodyPr>
          <a:lstStyle/>
          <a:p>
            <a:pPr algn="ctr"/>
            <a:r>
              <a:rPr lang="en-US" sz="1100" dirty="0" smtClean="0">
                <a:latin typeface="Segoe Print" pitchFamily="2" charset="0"/>
                <a:ea typeface="Segoe UI" pitchFamily="34" charset="0"/>
                <a:cs typeface="Segoe UI" pitchFamily="34" charset="0"/>
              </a:rPr>
              <a:t>Notes</a:t>
            </a:r>
            <a:endParaRPr lang="en-US" sz="1100" dirty="0"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 descr="frame.em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41865" y="2946197"/>
            <a:ext cx="3863635" cy="289424"/>
          </a:xfrm>
          <a:prstGeom prst="rect">
            <a:avLst/>
          </a:prstGeom>
        </p:spPr>
      </p:pic>
      <p:sp>
        <p:nvSpPr>
          <p:cNvPr id="19" name="Content"/>
          <p:cNvSpPr txBox="1"/>
          <p:nvPr>
            <p:custDataLst>
              <p:custData r:id="rId2"/>
            </p:custDataLst>
          </p:nvPr>
        </p:nvSpPr>
        <p:spPr>
          <a:xfrm>
            <a:off x="1019353" y="2977642"/>
            <a:ext cx="498855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Title</a:t>
            </a:r>
          </a:p>
        </p:txBody>
      </p:sp>
      <p:pic>
        <p:nvPicPr>
          <p:cNvPr id="21" name="Picture 20" descr="frame.em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41865" y="3285794"/>
            <a:ext cx="3863635" cy="289424"/>
          </a:xfrm>
          <a:prstGeom prst="rect">
            <a:avLst/>
          </a:prstGeom>
        </p:spPr>
      </p:pic>
      <p:sp>
        <p:nvSpPr>
          <p:cNvPr id="23" name="Content"/>
          <p:cNvSpPr txBox="1"/>
          <p:nvPr>
            <p:custDataLst>
              <p:custData r:id="rId3"/>
            </p:custDataLst>
          </p:nvPr>
        </p:nvSpPr>
        <p:spPr>
          <a:xfrm>
            <a:off x="1042200" y="3345091"/>
            <a:ext cx="745717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Authors</a:t>
            </a:r>
          </a:p>
        </p:txBody>
      </p:sp>
      <p:pic>
        <p:nvPicPr>
          <p:cNvPr id="24" name="Picture 23" descr="frame.em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41865" y="3629167"/>
            <a:ext cx="3863635" cy="289424"/>
          </a:xfrm>
          <a:prstGeom prst="rect">
            <a:avLst/>
          </a:prstGeom>
        </p:spPr>
      </p:pic>
      <p:sp>
        <p:nvSpPr>
          <p:cNvPr id="25" name="Content"/>
          <p:cNvSpPr txBox="1"/>
          <p:nvPr>
            <p:custDataLst>
              <p:custData r:id="rId4"/>
            </p:custDataLst>
          </p:nvPr>
        </p:nvSpPr>
        <p:spPr>
          <a:xfrm>
            <a:off x="1027372" y="3670004"/>
            <a:ext cx="1058303" cy="207749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05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Organization</a:t>
            </a:r>
          </a:p>
        </p:txBody>
      </p:sp>
      <p:grpSp>
        <p:nvGrpSpPr>
          <p:cNvPr id="27" name="Group 26"/>
          <p:cNvGrpSpPr/>
          <p:nvPr>
            <p:custDataLst>
              <p:custData r:id="rId5"/>
            </p:custDataLst>
          </p:nvPr>
        </p:nvGrpSpPr>
        <p:grpSpPr>
          <a:xfrm>
            <a:off x="4904935" y="5492236"/>
            <a:ext cx="1191065" cy="426720"/>
            <a:chOff x="1998922" y="6089798"/>
            <a:chExt cx="1488831" cy="533400"/>
          </a:xfrm>
        </p:grpSpPr>
        <p:pic>
          <p:nvPicPr>
            <p:cNvPr id="28" name="Picture 27" descr="button.emf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29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Save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pic>
        <p:nvPicPr>
          <p:cNvPr id="35" name="Picture 34" descr="zigzag.emf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1168057" y="4103330"/>
            <a:ext cx="700300" cy="148786"/>
          </a:xfrm>
          <a:prstGeom prst="rect">
            <a:avLst/>
          </a:prstGeom>
        </p:spPr>
      </p:pic>
      <p:pic>
        <p:nvPicPr>
          <p:cNvPr id="36" name="Picture 35" descr="zigzag.emf"/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1168057" y="4488103"/>
            <a:ext cx="700300" cy="148786"/>
          </a:xfrm>
          <a:prstGeom prst="rect">
            <a:avLst/>
          </a:prstGeom>
        </p:spPr>
      </p:pic>
      <p:pic>
        <p:nvPicPr>
          <p:cNvPr id="37" name="Picture 36" descr="zigzag.emf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1168057" y="4839076"/>
            <a:ext cx="700300" cy="148786"/>
          </a:xfrm>
          <a:prstGeom prst="rect">
            <a:avLst/>
          </a:prstGeom>
        </p:spPr>
      </p:pic>
      <p:pic>
        <p:nvPicPr>
          <p:cNvPr id="38" name="Picture 37" descr="frame.em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50361" y="4019007"/>
            <a:ext cx="3863635" cy="289424"/>
          </a:xfrm>
          <a:prstGeom prst="rect">
            <a:avLst/>
          </a:prstGeom>
        </p:spPr>
      </p:pic>
      <p:pic>
        <p:nvPicPr>
          <p:cNvPr id="39" name="Picture 38" descr="frame.em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50361" y="4393882"/>
            <a:ext cx="3863635" cy="289424"/>
          </a:xfrm>
          <a:prstGeom prst="rect">
            <a:avLst/>
          </a:prstGeom>
        </p:spPr>
      </p:pic>
      <p:pic>
        <p:nvPicPr>
          <p:cNvPr id="40" name="Picture 39" descr="frame.em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2050361" y="4768757"/>
            <a:ext cx="3863635" cy="289424"/>
          </a:xfrm>
          <a:prstGeom prst="rect">
            <a:avLst/>
          </a:prstGeom>
        </p:spPr>
      </p:pic>
      <p:grpSp>
        <p:nvGrpSpPr>
          <p:cNvPr id="31" name="Group 30"/>
          <p:cNvGrpSpPr/>
          <p:nvPr>
            <p:custDataLst>
              <p:custData r:id="rId9"/>
            </p:custDataLst>
          </p:nvPr>
        </p:nvGrpSpPr>
        <p:grpSpPr>
          <a:xfrm>
            <a:off x="1042200" y="5492236"/>
            <a:ext cx="1424775" cy="426720"/>
            <a:chOff x="1998922" y="6089798"/>
            <a:chExt cx="1488831" cy="533400"/>
          </a:xfrm>
        </p:grpSpPr>
        <p:pic>
          <p:nvPicPr>
            <p:cNvPr id="32" name="Picture 31" descr="button.emf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33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Mark Finalized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sp>
        <p:nvSpPr>
          <p:cNvPr id="34" name="Content"/>
          <p:cNvSpPr txBox="1"/>
          <p:nvPr/>
        </p:nvSpPr>
        <p:spPr>
          <a:xfrm>
            <a:off x="790753" y="2058097"/>
            <a:ext cx="1556836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Catalog Record</a:t>
            </a:r>
            <a:endParaRPr lang="en-US" sz="1400" b="1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Metadata and Notes to a Data File</a:t>
            </a:r>
            <a:endParaRPr lang="en-US" dirty="0"/>
          </a:p>
        </p:txBody>
      </p:sp>
      <p:pic>
        <p:nvPicPr>
          <p:cNvPr id="44" name="Picture 43" descr="browserbg.emf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448417" y="1313566"/>
            <a:ext cx="6084733" cy="4963409"/>
          </a:xfrm>
          <a:prstGeom prst="rect">
            <a:avLst/>
          </a:prstGeom>
        </p:spPr>
      </p:pic>
      <p:grpSp>
        <p:nvGrpSpPr>
          <p:cNvPr id="45" name="Group 44"/>
          <p:cNvGrpSpPr/>
          <p:nvPr>
            <p:custDataLst>
              <p:custData r:id="rId1"/>
            </p:custDataLst>
          </p:nvPr>
        </p:nvGrpSpPr>
        <p:grpSpPr>
          <a:xfrm>
            <a:off x="905540" y="2407638"/>
            <a:ext cx="5190460" cy="2967439"/>
            <a:chOff x="2514600" y="4419602"/>
            <a:chExt cx="4467649" cy="2541001"/>
          </a:xfrm>
        </p:grpSpPr>
        <p:pic>
          <p:nvPicPr>
            <p:cNvPr id="46" name="Container" descr="frame.emf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14600" y="4682426"/>
              <a:ext cx="4467649" cy="2278177"/>
            </a:xfrm>
            <a:prstGeom prst="rect">
              <a:avLst/>
            </a:prstGeom>
          </p:spPr>
        </p:pic>
        <p:pic>
          <p:nvPicPr>
            <p:cNvPr id="47" name="ActiveTab" descr="tobtab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67438" y="4419602"/>
              <a:ext cx="711647" cy="277621"/>
            </a:xfrm>
            <a:prstGeom prst="rect">
              <a:avLst/>
            </a:prstGeom>
          </p:spPr>
        </p:pic>
        <p:pic>
          <p:nvPicPr>
            <p:cNvPr id="48" name="Tab2box" descr="tobtab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54331" y="4472166"/>
              <a:ext cx="764486" cy="225056"/>
            </a:xfrm>
            <a:prstGeom prst="rect">
              <a:avLst/>
            </a:prstGeom>
          </p:spPr>
        </p:pic>
        <p:pic>
          <p:nvPicPr>
            <p:cNvPr id="49" name="Tab3box" descr="tobtab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94061" y="4472166"/>
              <a:ext cx="764486" cy="225056"/>
            </a:xfrm>
            <a:prstGeom prst="rect">
              <a:avLst/>
            </a:prstGeom>
          </p:spPr>
        </p:pic>
        <p:pic>
          <p:nvPicPr>
            <p:cNvPr id="50" name="Tab4box" descr="tobtab.emf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733791" y="4472166"/>
              <a:ext cx="764486" cy="225056"/>
            </a:xfrm>
            <a:prstGeom prst="rect">
              <a:avLst/>
            </a:prstGeom>
          </p:spPr>
        </p:pic>
        <p:sp>
          <p:nvSpPr>
            <p:cNvPr id="51" name="Tab1"/>
            <p:cNvSpPr txBox="1">
              <a:spLocks/>
            </p:cNvSpPr>
            <p:nvPr/>
          </p:nvSpPr>
          <p:spPr>
            <a:xfrm>
              <a:off x="2575990" y="4524732"/>
              <a:ext cx="668704" cy="170037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General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2" name="Tab2"/>
            <p:cNvSpPr txBox="1">
              <a:spLocks/>
            </p:cNvSpPr>
            <p:nvPr/>
          </p:nvSpPr>
          <p:spPr>
            <a:xfrm>
              <a:off x="3279680" y="4524732"/>
              <a:ext cx="704744" cy="170037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Tab3"/>
            <p:cNvSpPr txBox="1">
              <a:spLocks/>
            </p:cNvSpPr>
            <p:nvPr/>
          </p:nvSpPr>
          <p:spPr>
            <a:xfrm>
              <a:off x="4012691" y="4524732"/>
              <a:ext cx="729346" cy="170037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4" name="Tab4"/>
            <p:cNvSpPr txBox="1">
              <a:spLocks/>
            </p:cNvSpPr>
            <p:nvPr/>
          </p:nvSpPr>
          <p:spPr>
            <a:xfrm>
              <a:off x="4756698" y="4524732"/>
              <a:ext cx="725681" cy="170037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56" name="Picture 55" descr="frame.emf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41865" y="2933526"/>
            <a:ext cx="3863635" cy="289424"/>
          </a:xfrm>
          <a:prstGeom prst="rect">
            <a:avLst/>
          </a:prstGeom>
        </p:spPr>
      </p:pic>
      <p:pic>
        <p:nvPicPr>
          <p:cNvPr id="57" name="Picture 56" descr="frame.emf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41865" y="3273123"/>
            <a:ext cx="1377777" cy="289424"/>
          </a:xfrm>
          <a:prstGeom prst="rect">
            <a:avLst/>
          </a:prstGeom>
        </p:spPr>
      </p:pic>
      <p:pic>
        <p:nvPicPr>
          <p:cNvPr id="58" name="Picture 57" descr="frame.emf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41865" y="3616496"/>
            <a:ext cx="3863635" cy="289424"/>
          </a:xfrm>
          <a:prstGeom prst="rect">
            <a:avLst/>
          </a:prstGeom>
        </p:spPr>
      </p:pic>
      <p:grpSp>
        <p:nvGrpSpPr>
          <p:cNvPr id="59" name="Group 58"/>
          <p:cNvGrpSpPr/>
          <p:nvPr>
            <p:custDataLst>
              <p:custData r:id="rId2"/>
            </p:custDataLst>
          </p:nvPr>
        </p:nvGrpSpPr>
        <p:grpSpPr>
          <a:xfrm>
            <a:off x="4904935" y="5492236"/>
            <a:ext cx="1191065" cy="426720"/>
            <a:chOff x="1998922" y="6089798"/>
            <a:chExt cx="1488831" cy="533400"/>
          </a:xfrm>
        </p:grpSpPr>
        <p:pic>
          <p:nvPicPr>
            <p:cNvPr id="60" name="Picture 59" descr="button.emf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61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Save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pic>
        <p:nvPicPr>
          <p:cNvPr id="62" name="Picture 61" descr="zigzag.emf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1168057" y="4090659"/>
            <a:ext cx="700300" cy="148786"/>
          </a:xfrm>
          <a:prstGeom prst="rect">
            <a:avLst/>
          </a:prstGeom>
        </p:spPr>
      </p:pic>
      <p:pic>
        <p:nvPicPr>
          <p:cNvPr id="63" name="Picture 62" descr="zigzag.emf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1168057" y="4475432"/>
            <a:ext cx="700300" cy="148786"/>
          </a:xfrm>
          <a:prstGeom prst="rect">
            <a:avLst/>
          </a:prstGeom>
        </p:spPr>
      </p:pic>
      <p:pic>
        <p:nvPicPr>
          <p:cNvPr id="64" name="Picture 63" descr="zigzag.emf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1168057" y="4826405"/>
            <a:ext cx="700300" cy="148786"/>
          </a:xfrm>
          <a:prstGeom prst="rect">
            <a:avLst/>
          </a:prstGeom>
        </p:spPr>
      </p:pic>
      <p:pic>
        <p:nvPicPr>
          <p:cNvPr id="65" name="Picture 64" descr="frame.emf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50361" y="4006336"/>
            <a:ext cx="3863635" cy="289424"/>
          </a:xfrm>
          <a:prstGeom prst="rect">
            <a:avLst/>
          </a:prstGeom>
        </p:spPr>
      </p:pic>
      <p:pic>
        <p:nvPicPr>
          <p:cNvPr id="66" name="Picture 65" descr="frame.emf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50361" y="4381211"/>
            <a:ext cx="3863635" cy="289424"/>
          </a:xfrm>
          <a:prstGeom prst="rect">
            <a:avLst/>
          </a:prstGeom>
        </p:spPr>
      </p:pic>
      <p:pic>
        <p:nvPicPr>
          <p:cNvPr id="67" name="Picture 66" descr="frame.emf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2050361" y="4756086"/>
            <a:ext cx="3863635" cy="289424"/>
          </a:xfrm>
          <a:prstGeom prst="rect">
            <a:avLst/>
          </a:prstGeom>
        </p:spPr>
      </p:pic>
      <p:pic>
        <p:nvPicPr>
          <p:cNvPr id="68" name="Picture 67" descr="zigzag.emf"/>
          <p:cNvPicPr preferRelativeResize="0">
            <a:picLocks/>
          </p:cNvPicPr>
          <p:nvPr>
            <p:custDataLst>
              <p:custData r:id="rId6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1168057" y="3683686"/>
            <a:ext cx="700300" cy="148786"/>
          </a:xfrm>
          <a:prstGeom prst="rect">
            <a:avLst/>
          </a:prstGeom>
        </p:spPr>
      </p:pic>
      <p:pic>
        <p:nvPicPr>
          <p:cNvPr id="70" name="Picture 69" descr="zigzag.emf"/>
          <p:cNvPicPr preferRelativeResize="0">
            <a:picLocks/>
          </p:cNvPicPr>
          <p:nvPr>
            <p:custDataLst>
              <p:custData r:id="rId7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1846065" y="2518539"/>
            <a:ext cx="700300" cy="148786"/>
          </a:xfrm>
          <a:prstGeom prst="rect">
            <a:avLst/>
          </a:prstGeom>
        </p:spPr>
      </p:pic>
      <p:pic>
        <p:nvPicPr>
          <p:cNvPr id="71" name="Picture 70" descr="zigzag.emf"/>
          <p:cNvPicPr preferRelativeResize="0">
            <a:picLocks/>
          </p:cNvPicPr>
          <p:nvPr>
            <p:custDataLst>
              <p:custData r:id="rId8"/>
            </p:custDataLst>
          </p:nvPr>
        </p:nvPicPr>
        <p:blipFill>
          <a:blip r:embed="rId20" cstate="print"/>
          <a:stretch>
            <a:fillRect/>
          </a:stretch>
        </p:blipFill>
        <p:spPr>
          <a:xfrm>
            <a:off x="2719342" y="2510257"/>
            <a:ext cx="700300" cy="148786"/>
          </a:xfrm>
          <a:prstGeom prst="rect">
            <a:avLst/>
          </a:prstGeom>
        </p:spPr>
      </p:pic>
      <p:grpSp>
        <p:nvGrpSpPr>
          <p:cNvPr id="73" name="Group 72"/>
          <p:cNvGrpSpPr/>
          <p:nvPr>
            <p:custDataLst>
              <p:custData r:id="rId9"/>
            </p:custDataLst>
          </p:nvPr>
        </p:nvGrpSpPr>
        <p:grpSpPr>
          <a:xfrm>
            <a:off x="1012717" y="5492236"/>
            <a:ext cx="1706625" cy="426720"/>
            <a:chOff x="1998922" y="6089798"/>
            <a:chExt cx="1488831" cy="533400"/>
          </a:xfrm>
        </p:grpSpPr>
        <p:pic>
          <p:nvPicPr>
            <p:cNvPr id="74" name="Picture 73" descr="button.emf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75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Upload New Version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sp>
        <p:nvSpPr>
          <p:cNvPr id="76" name="Content"/>
          <p:cNvSpPr txBox="1"/>
          <p:nvPr>
            <p:custDataLst>
              <p:custData r:id="rId10"/>
            </p:custDataLst>
          </p:nvPr>
        </p:nvSpPr>
        <p:spPr>
          <a:xfrm>
            <a:off x="1081047" y="2974530"/>
            <a:ext cx="816249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Filename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051027" y="2993971"/>
            <a:ext cx="3429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685800">
              <a:defRPr/>
            </a:pP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Print" pitchFamily="2" charset="0"/>
                <a:cs typeface="Arial" pitchFamily="34" charset="0"/>
              </a:rPr>
              <a:t>Inheritance_taxation_Masterfile.xls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Segoe Print" pitchFamily="2" charset="0"/>
              <a:cs typeface="Arial" pitchFamily="34" charset="0"/>
            </a:endParaRPr>
          </a:p>
        </p:txBody>
      </p:sp>
      <p:grpSp>
        <p:nvGrpSpPr>
          <p:cNvPr id="78" name="Group 77"/>
          <p:cNvGrpSpPr/>
          <p:nvPr>
            <p:custDataLst>
              <p:custData r:id="rId11"/>
            </p:custDataLst>
          </p:nvPr>
        </p:nvGrpSpPr>
        <p:grpSpPr>
          <a:xfrm>
            <a:off x="2764732" y="5492236"/>
            <a:ext cx="1706625" cy="426720"/>
            <a:chOff x="1998922" y="6089798"/>
            <a:chExt cx="1488831" cy="533400"/>
          </a:xfrm>
        </p:grpSpPr>
        <p:pic>
          <p:nvPicPr>
            <p:cNvPr id="79" name="Picture 78" descr="button.emf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80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Mark Finalized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sp>
        <p:nvSpPr>
          <p:cNvPr id="39" name="Content"/>
          <p:cNvSpPr txBox="1"/>
          <p:nvPr/>
        </p:nvSpPr>
        <p:spPr>
          <a:xfrm>
            <a:off x="790753" y="2058097"/>
            <a:ext cx="1160895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File Details</a:t>
            </a:r>
            <a:endParaRPr lang="en-US" sz="1400" b="1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12"/>
            </p:custDataLst>
          </p:nvPr>
        </p:nvSpPr>
        <p:spPr>
          <a:xfrm>
            <a:off x="1081047" y="3325667"/>
            <a:ext cx="662361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Owner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41" name="Group 40"/>
          <p:cNvGrpSpPr/>
          <p:nvPr>
            <p:custDataLst>
              <p:custData r:id="rId13"/>
            </p:custDataLst>
          </p:nvPr>
        </p:nvGrpSpPr>
        <p:grpSpPr>
          <a:xfrm>
            <a:off x="4182490" y="3280828"/>
            <a:ext cx="1723010" cy="289424"/>
            <a:chOff x="2440125" y="2349000"/>
            <a:chExt cx="4263750" cy="2160000"/>
          </a:xfrm>
        </p:grpSpPr>
        <p:pic>
          <p:nvPicPr>
            <p:cNvPr id="42" name="Picture 41" descr="frame.emf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440125" y="2349000"/>
              <a:ext cx="4263750" cy="2160000"/>
            </a:xfrm>
            <a:prstGeom prst="rect">
              <a:avLst/>
            </a:prstGeom>
          </p:spPr>
        </p:pic>
        <p:sp>
          <p:nvSpPr>
            <p:cNvPr id="43" name="Text"/>
            <p:cNvSpPr/>
            <p:nvPr/>
          </p:nvSpPr>
          <p:spPr>
            <a:xfrm>
              <a:off x="2514600" y="2438400"/>
              <a:ext cx="4038600" cy="1981200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r>
                <a:rPr 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http://</a:t>
              </a:r>
              <a:r>
                <a:rPr lang="en-US" sz="7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Print" pitchFamily="2" charset="0"/>
                  <a:cs typeface="Arial" pitchFamily="34" charset="0"/>
                </a:rPr>
                <a:t>orcid.org/0000-0001-1234-5678</a:t>
              </a:r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Segoe Print" pitchFamily="2" charset="0"/>
                <a:cs typeface="Arial" pitchFamily="34" charset="0"/>
              </a:endParaRPr>
            </a:p>
          </p:txBody>
        </p:sp>
      </p:grpSp>
      <p:sp>
        <p:nvSpPr>
          <p:cNvPr id="55" name="Content"/>
          <p:cNvSpPr txBox="1"/>
          <p:nvPr>
            <p:custDataLst>
              <p:custData r:id="rId14"/>
            </p:custDataLst>
          </p:nvPr>
        </p:nvSpPr>
        <p:spPr>
          <a:xfrm>
            <a:off x="3547989" y="3321337"/>
            <a:ext cx="657552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ORCID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2050361" y="3312871"/>
            <a:ext cx="138709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85800">
              <a:defRPr/>
            </a:pPr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Print" pitchFamily="2" charset="0"/>
                <a:cs typeface="Arial" pitchFamily="34" charset="0"/>
              </a:rPr>
              <a:t>Phil </a:t>
            </a:r>
            <a:r>
              <a:rPr lang="en-US" sz="9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Print" pitchFamily="2" charset="0"/>
                <a:cs typeface="Arial" pitchFamily="34" charset="0"/>
              </a:rPr>
              <a:t>O’Naire</a:t>
            </a:r>
            <a:endParaRPr lang="en-US" sz="900" dirty="0">
              <a:solidFill>
                <a:schemeClr val="tx1">
                  <a:lumMod val="50000"/>
                  <a:lumOff val="50000"/>
                </a:schemeClr>
              </a:solidFill>
              <a:latin typeface="Segoe Print" pitchFamily="2" charset="0"/>
              <a:cs typeface="Arial" pitchFamily="34" charset="0"/>
            </a:endParaRPr>
          </a:p>
        </p:txBody>
      </p:sp>
      <p:sp>
        <p:nvSpPr>
          <p:cNvPr id="82" name="Tab1"/>
          <p:cNvSpPr txBox="1">
            <a:spLocks/>
          </p:cNvSpPr>
          <p:nvPr/>
        </p:nvSpPr>
        <p:spPr>
          <a:xfrm>
            <a:off x="3544958" y="2522818"/>
            <a:ext cx="776892" cy="198573"/>
          </a:xfrm>
          <a:prstGeom prst="rect">
            <a:avLst/>
          </a:prstGeom>
          <a:noFill/>
          <a:ln w="3175">
            <a:noFill/>
          </a:ln>
        </p:spPr>
        <p:txBody>
          <a:bodyPr vertOverflow="ellipsis" lIns="0" tIns="18288" rIns="45720" rtlCol="0" anchor="ctr" anchorCtr="0">
            <a:noAutofit/>
          </a:bodyPr>
          <a:lstStyle/>
          <a:p>
            <a:pPr algn="ctr"/>
            <a:r>
              <a:rPr lang="en-US" sz="1000" dirty="0" smtClean="0">
                <a:latin typeface="Segoe Print" pitchFamily="2" charset="0"/>
                <a:ea typeface="Segoe UI" pitchFamily="34" charset="0"/>
                <a:cs typeface="Segoe UI" pitchFamily="34" charset="0"/>
              </a:rPr>
              <a:t>Comments</a:t>
            </a:r>
            <a:endParaRPr lang="en-US" sz="1000" dirty="0"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Add Metadata and Notes to a Variable</a:t>
            </a:r>
            <a:endParaRPr lang="en-US" dirty="0"/>
          </a:p>
        </p:txBody>
      </p:sp>
      <p:pic>
        <p:nvPicPr>
          <p:cNvPr id="5" name="Picture 4" descr="browserbg.emf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48417" y="1313566"/>
            <a:ext cx="6084733" cy="4963409"/>
          </a:xfrm>
          <a:prstGeom prst="rect">
            <a:avLst/>
          </a:prstGeom>
        </p:spPr>
      </p:pic>
      <p:grpSp>
        <p:nvGrpSpPr>
          <p:cNvPr id="6" name="Group 5"/>
          <p:cNvGrpSpPr/>
          <p:nvPr>
            <p:custDataLst>
              <p:custData r:id="rId1"/>
            </p:custDataLst>
          </p:nvPr>
        </p:nvGrpSpPr>
        <p:grpSpPr>
          <a:xfrm>
            <a:off x="905540" y="2550767"/>
            <a:ext cx="5190460" cy="2808413"/>
            <a:chOff x="2514600" y="4419603"/>
            <a:chExt cx="4467649" cy="2541001"/>
          </a:xfrm>
        </p:grpSpPr>
        <p:pic>
          <p:nvPicPr>
            <p:cNvPr id="7" name="Container" descr="frame.emf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14600" y="4697309"/>
              <a:ext cx="4467649" cy="2263295"/>
            </a:xfrm>
            <a:prstGeom prst="rect">
              <a:avLst/>
            </a:prstGeom>
          </p:spPr>
        </p:pic>
        <p:pic>
          <p:nvPicPr>
            <p:cNvPr id="8" name="ActiveTab" descr="tobtab.emf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567438" y="4419603"/>
              <a:ext cx="711647" cy="293341"/>
            </a:xfrm>
            <a:prstGeom prst="rect">
              <a:avLst/>
            </a:prstGeom>
          </p:spPr>
        </p:pic>
        <p:pic>
          <p:nvPicPr>
            <p:cNvPr id="9" name="Tab2box" descr="tobtab.emf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54331" y="4475144"/>
              <a:ext cx="764486" cy="237800"/>
            </a:xfrm>
            <a:prstGeom prst="rect">
              <a:avLst/>
            </a:prstGeom>
          </p:spPr>
        </p:pic>
        <p:pic>
          <p:nvPicPr>
            <p:cNvPr id="10" name="Tab3box" descr="tobtab.emf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94061" y="4475144"/>
              <a:ext cx="764486" cy="237800"/>
            </a:xfrm>
            <a:prstGeom prst="rect">
              <a:avLst/>
            </a:prstGeom>
          </p:spPr>
        </p:pic>
        <p:pic>
          <p:nvPicPr>
            <p:cNvPr id="11" name="Tab4box" descr="tobtab.emf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33791" y="4475144"/>
              <a:ext cx="764486" cy="237800"/>
            </a:xfrm>
            <a:prstGeom prst="rect">
              <a:avLst/>
            </a:prstGeom>
          </p:spPr>
        </p:pic>
        <p:sp>
          <p:nvSpPr>
            <p:cNvPr id="12" name="Tab1"/>
            <p:cNvSpPr txBox="1">
              <a:spLocks/>
            </p:cNvSpPr>
            <p:nvPr/>
          </p:nvSpPr>
          <p:spPr>
            <a:xfrm>
              <a:off x="2575990" y="4530686"/>
              <a:ext cx="668704" cy="179665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  <a:ea typeface="Segoe UI" pitchFamily="34" charset="0"/>
                  <a:cs typeface="Segoe UI" pitchFamily="34" charset="0"/>
                </a:rPr>
                <a:t>General</a:t>
              </a:r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3" name="Tab2"/>
            <p:cNvSpPr txBox="1">
              <a:spLocks/>
            </p:cNvSpPr>
            <p:nvPr/>
          </p:nvSpPr>
          <p:spPr>
            <a:xfrm>
              <a:off x="3279680" y="4530686"/>
              <a:ext cx="704744" cy="179665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Tab3"/>
            <p:cNvSpPr txBox="1">
              <a:spLocks/>
            </p:cNvSpPr>
            <p:nvPr/>
          </p:nvSpPr>
          <p:spPr>
            <a:xfrm>
              <a:off x="4012691" y="4530686"/>
              <a:ext cx="729346" cy="179665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5" name="Tab4"/>
            <p:cNvSpPr txBox="1">
              <a:spLocks/>
            </p:cNvSpPr>
            <p:nvPr/>
          </p:nvSpPr>
          <p:spPr>
            <a:xfrm>
              <a:off x="4756698" y="4530686"/>
              <a:ext cx="725681" cy="179665"/>
            </a:xfrm>
            <a:prstGeom prst="rect">
              <a:avLst/>
            </a:prstGeom>
            <a:noFill/>
            <a:ln w="3175">
              <a:noFill/>
            </a:ln>
          </p:spPr>
          <p:txBody>
            <a:bodyPr vertOverflow="ellipsis" lIns="0" tIns="18288" rIns="45720" rtlCol="0">
              <a:noAutofit/>
            </a:bodyPr>
            <a:lstStyle/>
            <a:p>
              <a:pPr algn="ctr"/>
              <a:endParaRPr lang="en-US" sz="1100" dirty="0">
                <a:latin typeface="Segoe Print" pitchFamily="2" charset="0"/>
                <a:ea typeface="Segoe UI" pitchFamily="34" charset="0"/>
                <a:cs typeface="Segoe UI" pitchFamily="34" charset="0"/>
              </a:endParaRPr>
            </a:p>
          </p:txBody>
        </p:sp>
      </p:grpSp>
      <p:pic>
        <p:nvPicPr>
          <p:cNvPr id="16" name="Picture 15" descr="frame.em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88607" y="3076655"/>
            <a:ext cx="3616893" cy="289424"/>
          </a:xfrm>
          <a:prstGeom prst="rect">
            <a:avLst/>
          </a:prstGeom>
        </p:spPr>
      </p:pic>
      <p:pic>
        <p:nvPicPr>
          <p:cNvPr id="17" name="Picture 16" descr="frame.em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88607" y="3416252"/>
            <a:ext cx="3616893" cy="289424"/>
          </a:xfrm>
          <a:prstGeom prst="rect">
            <a:avLst/>
          </a:prstGeom>
        </p:spPr>
      </p:pic>
      <p:pic>
        <p:nvPicPr>
          <p:cNvPr id="18" name="Picture 17" descr="frame.em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88607" y="3759625"/>
            <a:ext cx="3616893" cy="289424"/>
          </a:xfrm>
          <a:prstGeom prst="rect">
            <a:avLst/>
          </a:prstGeom>
        </p:spPr>
      </p:pic>
      <p:grpSp>
        <p:nvGrpSpPr>
          <p:cNvPr id="19" name="Group 18"/>
          <p:cNvGrpSpPr/>
          <p:nvPr>
            <p:custDataLst>
              <p:custData r:id="rId2"/>
            </p:custDataLst>
          </p:nvPr>
        </p:nvGrpSpPr>
        <p:grpSpPr>
          <a:xfrm>
            <a:off x="4904935" y="5492236"/>
            <a:ext cx="1191065" cy="426720"/>
            <a:chOff x="1998922" y="6089798"/>
            <a:chExt cx="1488831" cy="533400"/>
          </a:xfrm>
        </p:grpSpPr>
        <p:pic>
          <p:nvPicPr>
            <p:cNvPr id="20" name="Picture 19" descr="button.emf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21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Save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pic>
        <p:nvPicPr>
          <p:cNvPr id="24" name="Picture 23" descr="zigzag.emf"/>
          <p:cNvPicPr preferRelativeResize="0">
            <a:picLocks/>
          </p:cNvPicPr>
          <p:nvPr>
            <p:custDataLst>
              <p:custData r:id="rId3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1168057" y="4969534"/>
            <a:ext cx="700300" cy="148786"/>
          </a:xfrm>
          <a:prstGeom prst="rect">
            <a:avLst/>
          </a:prstGeom>
        </p:spPr>
      </p:pic>
      <p:pic>
        <p:nvPicPr>
          <p:cNvPr id="25" name="Picture 24" descr="frame.em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97103" y="4149465"/>
            <a:ext cx="3616893" cy="289424"/>
          </a:xfrm>
          <a:prstGeom prst="rect">
            <a:avLst/>
          </a:prstGeom>
        </p:spPr>
      </p:pic>
      <p:pic>
        <p:nvPicPr>
          <p:cNvPr id="26" name="Picture 25" descr="frame.em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97103" y="4524340"/>
            <a:ext cx="3616893" cy="289424"/>
          </a:xfrm>
          <a:prstGeom prst="rect">
            <a:avLst/>
          </a:prstGeom>
        </p:spPr>
      </p:pic>
      <p:pic>
        <p:nvPicPr>
          <p:cNvPr id="27" name="Picture 26" descr="frame.emf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2297103" y="4899215"/>
            <a:ext cx="3616893" cy="289424"/>
          </a:xfrm>
          <a:prstGeom prst="rect">
            <a:avLst/>
          </a:prstGeom>
        </p:spPr>
      </p:pic>
      <p:pic>
        <p:nvPicPr>
          <p:cNvPr id="31" name="Picture 30" descr="zigzag.emf"/>
          <p:cNvPicPr preferRelativeResize="0">
            <a:picLocks/>
          </p:cNvPicPr>
          <p:nvPr>
            <p:custDataLst>
              <p:custData r:id="rId4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1846065" y="2661668"/>
            <a:ext cx="700300" cy="148786"/>
          </a:xfrm>
          <a:prstGeom prst="rect">
            <a:avLst/>
          </a:prstGeom>
        </p:spPr>
      </p:pic>
      <p:pic>
        <p:nvPicPr>
          <p:cNvPr id="32" name="Picture 31" descr="zigzag.emf"/>
          <p:cNvPicPr preferRelativeResize="0">
            <a:picLocks/>
          </p:cNvPicPr>
          <p:nvPr>
            <p:custDataLst>
              <p:custData r:id="rId5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2719342" y="2653386"/>
            <a:ext cx="700300" cy="148786"/>
          </a:xfrm>
          <a:prstGeom prst="rect">
            <a:avLst/>
          </a:prstGeom>
        </p:spPr>
      </p:pic>
      <p:sp>
        <p:nvSpPr>
          <p:cNvPr id="34" name="Content"/>
          <p:cNvSpPr txBox="1"/>
          <p:nvPr/>
        </p:nvSpPr>
        <p:spPr>
          <a:xfrm>
            <a:off x="790753" y="2058097"/>
            <a:ext cx="1590500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Variable Details</a:t>
            </a:r>
            <a:endParaRPr lang="en-US" sz="1400" b="1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Tab1"/>
          <p:cNvSpPr txBox="1">
            <a:spLocks/>
          </p:cNvSpPr>
          <p:nvPr/>
        </p:nvSpPr>
        <p:spPr>
          <a:xfrm>
            <a:off x="3544958" y="2657991"/>
            <a:ext cx="776892" cy="198573"/>
          </a:xfrm>
          <a:prstGeom prst="rect">
            <a:avLst/>
          </a:prstGeom>
          <a:noFill/>
          <a:ln w="3175">
            <a:noFill/>
          </a:ln>
        </p:spPr>
        <p:txBody>
          <a:bodyPr vertOverflow="ellipsis" lIns="0" tIns="18288" rIns="45720" rtlCol="0" anchor="ctr" anchorCtr="0">
            <a:noAutofit/>
          </a:bodyPr>
          <a:lstStyle/>
          <a:p>
            <a:pPr algn="ctr"/>
            <a:r>
              <a:rPr lang="en-US" sz="1000" dirty="0" smtClean="0">
                <a:latin typeface="Segoe Print" pitchFamily="2" charset="0"/>
                <a:ea typeface="Segoe UI" pitchFamily="34" charset="0"/>
                <a:cs typeface="Segoe UI" pitchFamily="34" charset="0"/>
              </a:rPr>
              <a:t>Comments</a:t>
            </a:r>
            <a:endParaRPr lang="en-US" sz="1000" dirty="0"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Content"/>
          <p:cNvSpPr txBox="1"/>
          <p:nvPr>
            <p:custDataLst>
              <p:custData r:id="rId6"/>
            </p:custDataLst>
          </p:nvPr>
        </p:nvSpPr>
        <p:spPr>
          <a:xfrm>
            <a:off x="1110082" y="3101858"/>
            <a:ext cx="59984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Name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Content"/>
          <p:cNvSpPr txBox="1"/>
          <p:nvPr>
            <p:custDataLst>
              <p:custData r:id="rId7"/>
            </p:custDataLst>
          </p:nvPr>
        </p:nvSpPr>
        <p:spPr>
          <a:xfrm>
            <a:off x="1106873" y="3436459"/>
            <a:ext cx="55175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Label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8" name="Content"/>
          <p:cNvSpPr txBox="1"/>
          <p:nvPr>
            <p:custDataLst>
              <p:custData r:id="rId8"/>
            </p:custDataLst>
          </p:nvPr>
        </p:nvSpPr>
        <p:spPr>
          <a:xfrm>
            <a:off x="1098682" y="3816867"/>
            <a:ext cx="984565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Description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9" name="Content"/>
          <p:cNvSpPr txBox="1"/>
          <p:nvPr>
            <p:custDataLst>
              <p:custData r:id="rId9"/>
            </p:custDataLst>
          </p:nvPr>
        </p:nvSpPr>
        <p:spPr>
          <a:xfrm>
            <a:off x="1106873" y="4162257"/>
            <a:ext cx="1181734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Response Unit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40" name="Content"/>
          <p:cNvSpPr txBox="1"/>
          <p:nvPr>
            <p:custDataLst>
              <p:custData r:id="rId10"/>
            </p:custDataLst>
          </p:nvPr>
        </p:nvSpPr>
        <p:spPr>
          <a:xfrm>
            <a:off x="1098682" y="4554289"/>
            <a:ext cx="1116011" cy="215444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100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Analysis Unit</a:t>
            </a:r>
            <a:endParaRPr lang="en-US" sz="1100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63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 fontScale="90000"/>
          </a:bodyPr>
          <a:lstStyle/>
          <a:p>
            <a:r>
              <a:rPr lang="en-US" dirty="0"/>
              <a:t>Assign Catalog Record to Curator for Further Processing</a:t>
            </a:r>
          </a:p>
        </p:txBody>
      </p:sp>
      <p:pic>
        <p:nvPicPr>
          <p:cNvPr id="28" name="Picture 27" descr="browserbg.em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8417" y="1313566"/>
            <a:ext cx="6084733" cy="4497071"/>
          </a:xfrm>
          <a:prstGeom prst="rect">
            <a:avLst/>
          </a:prstGeom>
        </p:spPr>
      </p:pic>
      <p:pic>
        <p:nvPicPr>
          <p:cNvPr id="29" name="Picture 28" descr="browserbg.emf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48417" y="1313566"/>
            <a:ext cx="6084733" cy="4497071"/>
          </a:xfrm>
          <a:prstGeom prst="rect">
            <a:avLst/>
          </a:prstGeom>
        </p:spPr>
      </p:pic>
      <p:sp>
        <p:nvSpPr>
          <p:cNvPr id="30" name="Content"/>
          <p:cNvSpPr txBox="1"/>
          <p:nvPr>
            <p:custDataLst>
              <p:custData r:id="rId1"/>
            </p:custDataLst>
          </p:nvPr>
        </p:nvSpPr>
        <p:spPr>
          <a:xfrm>
            <a:off x="790753" y="2035519"/>
            <a:ext cx="1632178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Catalog Records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8630296"/>
              </p:ext>
            </p:extLst>
          </p:nvPr>
        </p:nvGraphicFramePr>
        <p:xfrm>
          <a:off x="790753" y="2347521"/>
          <a:ext cx="5429073" cy="2065422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351217"/>
                <a:gridCol w="848880"/>
                <a:gridCol w="1285875"/>
                <a:gridCol w="638175"/>
                <a:gridCol w="590550"/>
                <a:gridCol w="714376"/>
              </a:tblGrid>
              <a:tr h="3442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Title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Collection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Processing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Archive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Publish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442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  <a:hlinkClick r:id="rId11"/>
                        </a:rPr>
                        <a:t>Which elections can be lost?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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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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442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  <a:hlinkClick r:id="rId11"/>
                        </a:rPr>
                        <a:t>Does Less Income Mean Less…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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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442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  <a:hlinkClick r:id="rId11"/>
                        </a:rPr>
                        <a:t>Is</a:t>
                      </a:r>
                      <a:r>
                        <a:rPr lang="en-US" sz="800" baseline="0" dirty="0" smtClean="0">
                          <a:latin typeface="Segoe Print" panose="02000600000000000000" pitchFamily="2" charset="0"/>
                          <a:hlinkClick r:id="rId11"/>
                        </a:rPr>
                        <a:t> there a Secret Ballot?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442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  <a:hlinkClick r:id="rId11"/>
                        </a:rPr>
                        <a:t>Field Experiments: Design…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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442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  <a:hlinkClick r:id="rId11"/>
                        </a:rPr>
                        <a:t>Can Learning</a:t>
                      </a:r>
                      <a:r>
                        <a:rPr lang="en-US" sz="800" baseline="0" dirty="0" smtClean="0">
                          <a:latin typeface="Segoe Print" panose="02000600000000000000" pitchFamily="2" charset="0"/>
                          <a:hlinkClick r:id="rId11"/>
                        </a:rPr>
                        <a:t> Constituency…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32" name="Group 31"/>
          <p:cNvGrpSpPr/>
          <p:nvPr>
            <p:custDataLst>
              <p:custData r:id="rId2"/>
            </p:custDataLst>
          </p:nvPr>
        </p:nvGrpSpPr>
        <p:grpSpPr>
          <a:xfrm>
            <a:off x="790753" y="4936490"/>
            <a:ext cx="2496606" cy="426720"/>
            <a:chOff x="1998922" y="6089798"/>
            <a:chExt cx="1488831" cy="533400"/>
          </a:xfrm>
        </p:grpSpPr>
        <p:pic>
          <p:nvPicPr>
            <p:cNvPr id="33" name="Picture 32" descr="button.emf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98922" y="6089798"/>
              <a:ext cx="1488831" cy="533400"/>
            </a:xfrm>
            <a:prstGeom prst="rect">
              <a:avLst/>
            </a:prstGeom>
          </p:spPr>
        </p:pic>
        <p:sp>
          <p:nvSpPr>
            <p:cNvPr id="34" name="Text"/>
            <p:cNvSpPr txBox="1">
              <a:spLocks/>
            </p:cNvSpPr>
            <p:nvPr/>
          </p:nvSpPr>
          <p:spPr>
            <a:xfrm>
              <a:off x="2060944" y="6109289"/>
              <a:ext cx="140438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US" sz="1100" dirty="0" smtClean="0">
                  <a:latin typeface="Segoe Print" pitchFamily="2" charset="0"/>
                </a:rPr>
                <a:t>Create a New Catalog Record</a:t>
              </a:r>
              <a:endParaRPr lang="en-US" sz="1100" dirty="0">
                <a:latin typeface="Segoe Print" pitchFamily="2" charset="0"/>
              </a:endParaRPr>
            </a:p>
          </p:txBody>
        </p:sp>
      </p:grpSp>
      <p:pic>
        <p:nvPicPr>
          <p:cNvPr id="35" name="Picture 2" descr="C:\Users\t-dantay\Documents\Placeholders\user.png"/>
          <p:cNvPicPr>
            <a:picLocks noChangeAspect="1" noChangeArrowheads="1"/>
          </p:cNvPicPr>
          <p:nvPr>
            <p:custDataLst>
              <p:custData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72" y="2790825"/>
            <a:ext cx="13933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9" b="14147"/>
          <a:stretch/>
        </p:blipFill>
        <p:spPr>
          <a:xfrm>
            <a:off x="5900737" y="2787588"/>
            <a:ext cx="216421" cy="155487"/>
          </a:xfrm>
          <a:prstGeom prst="rect">
            <a:avLst/>
          </a:prstGeom>
        </p:spPr>
      </p:pic>
      <p:pic>
        <p:nvPicPr>
          <p:cNvPr id="37" name="Picture 2" descr="C:\Users\t-dantay\Documents\Placeholders\user.png"/>
          <p:cNvPicPr>
            <a:picLocks noChangeAspect="1" noChangeArrowheads="1"/>
          </p:cNvPicPr>
          <p:nvPr>
            <p:custDataLst>
              <p:custData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72" y="3130306"/>
            <a:ext cx="13933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9" b="14147"/>
          <a:stretch/>
        </p:blipFill>
        <p:spPr>
          <a:xfrm>
            <a:off x="5900737" y="3127069"/>
            <a:ext cx="216421" cy="155487"/>
          </a:xfrm>
          <a:prstGeom prst="rect">
            <a:avLst/>
          </a:prstGeom>
        </p:spPr>
      </p:pic>
      <p:pic>
        <p:nvPicPr>
          <p:cNvPr id="39" name="Picture 2" descr="C:\Users\t-dantay\Documents\Placeholders\user.png"/>
          <p:cNvPicPr>
            <a:picLocks noChangeAspect="1" noChangeArrowheads="1"/>
          </p:cNvPicPr>
          <p:nvPr>
            <p:custDataLst>
              <p:custData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72" y="3469787"/>
            <a:ext cx="13933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39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9" b="14147"/>
          <a:stretch/>
        </p:blipFill>
        <p:spPr>
          <a:xfrm>
            <a:off x="5900737" y="3466550"/>
            <a:ext cx="216421" cy="155487"/>
          </a:xfrm>
          <a:prstGeom prst="rect">
            <a:avLst/>
          </a:prstGeom>
        </p:spPr>
      </p:pic>
      <p:pic>
        <p:nvPicPr>
          <p:cNvPr id="41" name="Picture 2" descr="C:\Users\t-dantay\Documents\Placeholders\user.png"/>
          <p:cNvPicPr>
            <a:picLocks noChangeAspect="1" noChangeArrowheads="1"/>
          </p:cNvPicPr>
          <p:nvPr>
            <p:custDataLst>
              <p:custData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72" y="3807231"/>
            <a:ext cx="13933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9" b="14147"/>
          <a:stretch/>
        </p:blipFill>
        <p:spPr>
          <a:xfrm>
            <a:off x="5900737" y="3803994"/>
            <a:ext cx="216421" cy="155487"/>
          </a:xfrm>
          <a:prstGeom prst="rect">
            <a:avLst/>
          </a:prstGeom>
        </p:spPr>
      </p:pic>
      <p:pic>
        <p:nvPicPr>
          <p:cNvPr id="43" name="Picture 2" descr="C:\Users\t-dantay\Documents\Placeholders\user.png"/>
          <p:cNvPicPr>
            <a:picLocks noChangeAspect="1" noChangeArrowheads="1"/>
          </p:cNvPicPr>
          <p:nvPr>
            <p:custDataLst>
              <p:custData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7172" y="4144675"/>
            <a:ext cx="139337" cy="15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9" b="14147"/>
          <a:stretch/>
        </p:blipFill>
        <p:spPr>
          <a:xfrm>
            <a:off x="5900737" y="4141438"/>
            <a:ext cx="216421" cy="15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1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71488" y="301775"/>
            <a:ext cx="5915025" cy="797678"/>
          </a:xfrm>
        </p:spPr>
        <p:txBody>
          <a:bodyPr>
            <a:normAutofit/>
          </a:bodyPr>
          <a:lstStyle/>
          <a:p>
            <a:r>
              <a:rPr lang="en-US" dirty="0" smtClean="0"/>
              <a:t>Catalog Record Status</a:t>
            </a:r>
            <a:endParaRPr lang="en-US" dirty="0"/>
          </a:p>
        </p:txBody>
      </p:sp>
      <p:pic>
        <p:nvPicPr>
          <p:cNvPr id="28" name="Picture 27" descr="browserbg.em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48417" y="1313566"/>
            <a:ext cx="6084733" cy="4884034"/>
          </a:xfrm>
          <a:prstGeom prst="rect">
            <a:avLst/>
          </a:prstGeom>
        </p:spPr>
      </p:pic>
      <p:sp>
        <p:nvSpPr>
          <p:cNvPr id="30" name="Content"/>
          <p:cNvSpPr txBox="1"/>
          <p:nvPr>
            <p:custDataLst>
              <p:custData r:id="rId1"/>
            </p:custDataLst>
          </p:nvPr>
        </p:nvSpPr>
        <p:spPr>
          <a:xfrm>
            <a:off x="790753" y="2035519"/>
            <a:ext cx="2531462" cy="261610"/>
          </a:xfrm>
          <a:prstGeom prst="rect">
            <a:avLst/>
          </a:prstGeom>
          <a:noFill/>
        </p:spPr>
        <p:txBody>
          <a:bodyPr wrap="none" lIns="91440" tIns="18288" rIns="91440" bIns="27432" rtlCol="0" anchor="ctr" anchorCtr="0">
            <a:spAutoFit/>
          </a:bodyPr>
          <a:lstStyle/>
          <a:p>
            <a:r>
              <a:rPr lang="en-US" sz="1400" b="1" dirty="0" smtClean="0">
                <a:solidFill>
                  <a:srgbClr val="000000"/>
                </a:solidFill>
                <a:latin typeface="Segoe Print" pitchFamily="2" charset="0"/>
                <a:ea typeface="Segoe UI" pitchFamily="34" charset="0"/>
                <a:cs typeface="Segoe UI" pitchFamily="34" charset="0"/>
              </a:rPr>
              <a:t>Status for Catalog Record</a:t>
            </a:r>
            <a:endParaRPr lang="en-US" sz="1400" b="1" dirty="0" smtClean="0">
              <a:solidFill>
                <a:srgbClr val="000000"/>
              </a:solidFill>
              <a:latin typeface="Segoe Print" pitchFamily="2" charset="0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613905"/>
              </p:ext>
            </p:extLst>
          </p:nvPr>
        </p:nvGraphicFramePr>
        <p:xfrm>
          <a:off x="790753" y="2415253"/>
          <a:ext cx="5248804" cy="34671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166938"/>
                <a:gridCol w="1145733"/>
                <a:gridCol w="1936133"/>
              </a:tblGrid>
              <a:tr h="2104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Task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Status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Completed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210437">
                <a:tc gridSpan="3">
                  <a:txBody>
                    <a:bodyPr/>
                    <a:lstStyle/>
                    <a:p>
                      <a:r>
                        <a:rPr lang="en-US" sz="800" b="1" dirty="0" smtClean="0">
                          <a:latin typeface="Segoe Print" panose="02000600000000000000" pitchFamily="2" charset="0"/>
                        </a:rPr>
                        <a:t>General</a:t>
                      </a:r>
                      <a:r>
                        <a:rPr lang="en-US" sz="800" b="1" baseline="0" dirty="0" smtClean="0">
                          <a:latin typeface="Segoe Print" panose="02000600000000000000" pitchFamily="2" charset="0"/>
                        </a:rPr>
                        <a:t> Tasks</a:t>
                      </a:r>
                      <a:endParaRPr lang="en-US" sz="800" b="1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2104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Catalog record accepted for curation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 smtClean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Sue </a:t>
                      </a:r>
                      <a:r>
                        <a:rPr lang="en-US" sz="800" dirty="0" err="1" smtClean="0">
                          <a:latin typeface="Segoe Print" panose="02000600000000000000" pitchFamily="2" charset="0"/>
                        </a:rPr>
                        <a:t>Peruser</a:t>
                      </a:r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 on March 4,</a:t>
                      </a:r>
                      <a:r>
                        <a:rPr lang="en-US" sz="800" baseline="0" dirty="0" smtClean="0">
                          <a:latin typeface="Segoe Print" panose="02000600000000000000" pitchFamily="2" charset="0"/>
                        </a:rPr>
                        <a:t> 2014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800" b="0" dirty="0" smtClean="0">
                          <a:latin typeface="Segoe Print" panose="02000600000000000000" pitchFamily="2" charset="0"/>
                        </a:rPr>
                        <a:t>[steps elided…]</a:t>
                      </a:r>
                      <a:endParaRPr lang="en-US" sz="800" b="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b="1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  <a:tr h="210437">
                <a:tc gridSpan="3">
                  <a:txBody>
                    <a:bodyPr/>
                    <a:lstStyle/>
                    <a:p>
                      <a:r>
                        <a:rPr lang="en-US" sz="800" b="1" dirty="0" smtClean="0">
                          <a:latin typeface="Segoe Print" panose="02000600000000000000" pitchFamily="2" charset="0"/>
                        </a:rPr>
                        <a:t>Tasks for Data Files</a:t>
                      </a:r>
                      <a:endParaRPr lang="en-US" sz="800" b="1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 smtClean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3068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Check total # of observations in data file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 smtClean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Q.A</a:t>
                      </a:r>
                      <a:r>
                        <a:rPr lang="en-US" sz="800" baseline="0" dirty="0" smtClean="0">
                          <a:latin typeface="Segoe Print" panose="02000600000000000000" pitchFamily="2" charset="0"/>
                        </a:rPr>
                        <a:t> Tore on March 6, 2014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3068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Check for missing variable and value labels in data file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 smtClean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Q.A</a:t>
                      </a:r>
                      <a:r>
                        <a:rPr lang="en-US" sz="800" baseline="0" dirty="0" smtClean="0">
                          <a:latin typeface="Segoe Print" panose="02000600000000000000" pitchFamily="2" charset="0"/>
                        </a:rPr>
                        <a:t> Tore on March 6, 2014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30687">
                <a:tc>
                  <a:txBody>
                    <a:bodyPr/>
                    <a:lstStyle/>
                    <a:p>
                      <a:r>
                        <a:rPr lang="it-IT" sz="800" dirty="0" smtClean="0">
                          <a:latin typeface="Segoe Print" panose="02000600000000000000" pitchFamily="2" charset="0"/>
                        </a:rPr>
                        <a:t>Compare questionnaire, codebook, and data in data file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Q.A</a:t>
                      </a:r>
                      <a:r>
                        <a:rPr lang="en-US" sz="800" baseline="0" dirty="0" smtClean="0">
                          <a:latin typeface="Segoe Print" panose="02000600000000000000" pitchFamily="2" charset="0"/>
                        </a:rPr>
                        <a:t> Tore on March 7, 2014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3068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Check for personally-identifiable information (PII) in data files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4/7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…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2104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Identify potential errors in data files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3/7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…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210437">
                <a:tc gridSpan="3">
                  <a:txBody>
                    <a:bodyPr/>
                    <a:lstStyle/>
                    <a:p>
                      <a:r>
                        <a:rPr lang="en-US" sz="800" b="1" dirty="0" smtClean="0">
                          <a:latin typeface="Segoe Print" panose="02000600000000000000" pitchFamily="2" charset="0"/>
                        </a:rPr>
                        <a:t>Tasks for Code Files</a:t>
                      </a:r>
                      <a:endParaRPr lang="en-US" sz="800" b="1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21043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Confirm that the code executes / runs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3/10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…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  <a:tr h="330687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latin typeface="Segoe Print" panose="02000600000000000000" pitchFamily="2" charset="0"/>
                        </a:rPr>
                        <a:t>Confirm that the code replicates reported results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latin typeface="Segoe Print" panose="02000600000000000000" pitchFamily="2" charset="0"/>
                          <a:sym typeface="Wingdings" panose="05000000000000000000" pitchFamily="2" charset="2"/>
                        </a:rPr>
                        <a:t></a:t>
                      </a:r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US" sz="800" dirty="0">
                        <a:latin typeface="Segoe Print" panose="02000600000000000000" pitchFamily="2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38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0.xml"/></Relationships>
</file>

<file path=customXml/_rels/item1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1.xml"/></Relationships>
</file>

<file path=customXml/_rels/item1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2.xml"/></Relationships>
</file>

<file path=customXml/_rels/item1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3.xml"/></Relationships>
</file>

<file path=customXml/_rels/item1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4.xml"/></Relationships>
</file>

<file path=customXml/_rels/item1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5.xml"/></Relationships>
</file>

<file path=customXml/_rels/item1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6.xml"/></Relationships>
</file>

<file path=customXml/_rels/item1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7.xml"/></Relationships>
</file>

<file path=customXml/_rels/item1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8.xml"/></Relationships>
</file>

<file path=customXml/_rels/item1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9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0.xml"/></Relationships>
</file>

<file path=customXml/_rels/item1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1.xml"/></Relationships>
</file>

<file path=customXml/_rels/item1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2.xml"/></Relationships>
</file>

<file path=customXml/_rels/item1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3.xml"/></Relationships>
</file>

<file path=customXml/_rels/item1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4.xml"/></Relationships>
</file>

<file path=customXml/_rels/item1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5.xml"/></Relationships>
</file>

<file path=customXml/_rels/item1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6.xml"/></Relationships>
</file>

<file path=customXml/_rels/item1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7.xml"/></Relationships>
</file>

<file path=customXml/_rels/item1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8.xml"/></Relationships>
</file>

<file path=customXml/_rels/item1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9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0.xml"/></Relationships>
</file>

<file path=customXml/_rels/item1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1.xml"/></Relationships>
</file>

<file path=customXml/_rels/item1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2.xml"/></Relationships>
</file>

<file path=customXml/_rels/item1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3.xml"/></Relationships>
</file>

<file path=customXml/_rels/item1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4.xml"/></Relationships>
</file>

<file path=customXml/_rels/item1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5.xml"/></Relationships>
</file>

<file path=customXml/_rels/item1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6.xml"/></Relationships>
</file>

<file path=customXml/_rels/item1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7.xml"/></Relationships>
</file>

<file path=customXml/_rels/item1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8.xml"/></Relationships>
</file>

<file path=customXml/_rels/item1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9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0.xml"/></Relationships>
</file>

<file path=customXml/_rels/item1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1.xml"/></Relationships>
</file>

<file path=customXml/_rels/item1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2.xml"/></Relationships>
</file>

<file path=customXml/_rels/item1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3.xml"/></Relationships>
</file>

<file path=customXml/_rels/item1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4.xml"/></Relationships>
</file>

<file path=customXml/_rels/item1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5.xml"/></Relationships>
</file>

<file path=customXml/_rels/item1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6.xml"/></Relationships>
</file>

<file path=customXml/_rels/item1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7.xml"/></Relationships>
</file>

<file path=customXml/_rels/item1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8.xml"/></Relationships>
</file>

<file path=customXml/_rels/item1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9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0.xml"/></Relationships>
</file>

<file path=customXml/_rels/item1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1.xml"/></Relationships>
</file>

<file path=customXml/_rels/item1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2.xml"/></Relationships>
</file>

<file path=customXml/_rels/item1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3.xml"/></Relationships>
</file>

<file path=customXml/_rels/item1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4.xml"/></Relationships>
</file>

<file path=customXml/_rels/item1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5.xml"/></Relationships>
</file>

<file path=customXml/_rels/item1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6.xml"/></Relationships>
</file>

<file path=customXml/_rels/item1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7.xml"/></Relationships>
</file>

<file path=customXml/_rels/item1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8.xml"/></Relationships>
</file>

<file path=customXml/_rels/item1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9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0.xml"/></Relationships>
</file>

<file path=customXml/_rels/item1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1.xml"/></Relationships>
</file>

<file path=customXml/_rels/item1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2.xml"/></Relationships>
</file>

<file path=customXml/_rels/item1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3.xml"/></Relationships>
</file>

<file path=customXml/_rels/item1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4.xml"/></Relationships>
</file>

<file path=customXml/_rels/item1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5.xml"/></Relationships>
</file>

<file path=customXml/_rels/item1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6.xml"/></Relationships>
</file>

<file path=customXml/_rels/item1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7.xml"/></Relationships>
</file>

<file path=customXml/_rels/item1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8.xml"/></Relationships>
</file>

<file path=customXml/_rels/item1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9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0.xml"/></Relationships>
</file>

<file path=customXml/_rels/item1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1.xml"/></Relationships>
</file>

<file path=customXml/_rels/item1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2.xml"/></Relationships>
</file>

<file path=customXml/_rels/item1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3.xml"/></Relationships>
</file>

<file path=customXml/_rels/item1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4.xml"/></Relationships>
</file>

<file path=customXml/_rels/item1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5.xml"/></Relationships>
</file>

<file path=customXml/_rels/item1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6.xml"/></Relationships>
</file>

<file path=customXml/_rels/item1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7.xml"/></Relationships>
</file>

<file path=customXml/_rels/item1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8.xml"/></Relationships>
</file>

<file path=customXml/_rels/item1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9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0.xml"/></Relationships>
</file>

<file path=customXml/_rels/item1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1.xml"/></Relationships>
</file>

<file path=customXml/_rels/item1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2.xml"/></Relationships>
</file>

<file path=customXml/_rels/item1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3.xml"/></Relationships>
</file>

<file path=customXml/_rels/item1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4.xml"/></Relationships>
</file>

<file path=customXml/_rels/item1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5.xml"/></Relationships>
</file>

<file path=customXml/_rels/item1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6.xml"/></Relationships>
</file>

<file path=customXml/_rels/item1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7.xml"/></Relationships>
</file>

<file path=customXml/_rels/item1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8.xml"/></Relationships>
</file>

<file path=customXml/_rels/item1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9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0.xml"/></Relationships>
</file>

<file path=customXml/_rels/item1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1.xml"/></Relationships>
</file>

<file path=customXml/_rels/item1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2.xml"/></Relationships>
</file>

<file path=customXml/_rels/item1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3.xml"/></Relationships>
</file>

<file path=customXml/_rels/item1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4.xml"/></Relationships>
</file>

<file path=customXml/_rels/item1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5.xml"/></Relationships>
</file>

<file path=customXml/_rels/item1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6.xml"/></Relationships>
</file>

<file path=customXml/_rels/item1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7.xml"/></Relationships>
</file>

<file path=customXml/_rels/item1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8.xml"/></Relationships>
</file>

<file path=customXml/_rels/item1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9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1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0.xml"/></Relationships>
</file>

<file path=customXml/_rels/item1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1.xml"/></Relationships>
</file>

<file path=customXml/_rels/item1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2.xml"/></Relationships>
</file>

<file path=customXml/_rels/item1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3.xml"/></Relationships>
</file>

<file path=customXml/_rels/item1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4.xml"/></Relationships>
</file>

<file path=customXml/_rels/item1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5.xml"/></Relationships>
</file>

<file path=customXml/_rels/item1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6.xml"/></Relationships>
</file>

<file path=customXml/_rels/item1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7.xml"/></Relationships>
</file>

<file path=customXml/_rels/item1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8.xml"/></Relationships>
</file>

<file path=customXml/_rels/item1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0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0.xml"/></Relationships>
</file>

<file path=customXml/_rels/item20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1.xml"/></Relationships>
</file>

<file path=customXml/_rels/item20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2.xml"/></Relationships>
</file>

<file path=customXml/_rels/item20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3.xml"/></Relationships>
</file>

<file path=customXml/_rels/item20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4.xml"/></Relationships>
</file>

<file path=customXml/_rels/item20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5.xml"/></Relationships>
</file>

<file path=customXml/_rels/item20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6.xml"/></Relationships>
</file>

<file path=customXml/_rels/item20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7.xml"/></Relationships>
</file>

<file path=customXml/_rels/item20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8.xml"/></Relationships>
</file>

<file path=customXml/_rels/item20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9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0.xml"/></Relationships>
</file>

<file path=customXml/_rels/item2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1.xml"/></Relationships>
</file>

<file path=customXml/_rels/item2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2.xml"/></Relationships>
</file>

<file path=customXml/_rels/item2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3.xml"/></Relationships>
</file>

<file path=customXml/_rels/item2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4.xml"/></Relationships>
</file>

<file path=customXml/_rels/item2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5.xml"/></Relationships>
</file>

<file path=customXml/_rels/item2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6.xml"/></Relationships>
</file>

<file path=customXml/_rels/item2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7.xml"/></Relationships>
</file>

<file path=customXml/_rels/item2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8.xml"/></Relationships>
</file>

<file path=customXml/_rels/item2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9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0.xml"/></Relationships>
</file>

<file path=customXml/_rels/item2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1.xml"/></Relationships>
</file>

<file path=customXml/_rels/item2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2.xml"/></Relationships>
</file>

<file path=customXml/_rels/item2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3.xml"/></Relationships>
</file>

<file path=customXml/_rels/item2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4.xml"/></Relationships>
</file>

<file path=customXml/_rels/item2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5.xml"/></Relationships>
</file>

<file path=customXml/_rels/item2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6.xml"/></Relationships>
</file>

<file path=customXml/_rels/item2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7.xml"/></Relationships>
</file>

<file path=customXml/_rels/item2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8.xml"/></Relationships>
</file>

<file path=customXml/_rels/item2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9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0.xml"/></Relationships>
</file>

<file path=customXml/_rels/item2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1.xml"/></Relationships>
</file>

<file path=customXml/_rels/item2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2.xml"/></Relationships>
</file>

<file path=customXml/_rels/item2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3.xml"/></Relationships>
</file>

<file path=customXml/_rels/item2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4.xml"/></Relationships>
</file>

<file path=customXml/_rels/item2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5.xml"/></Relationships>
</file>

<file path=customXml/_rels/item2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6.xml"/></Relationships>
</file>

<file path=customXml/_rels/item2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7.xml"/></Relationships>
</file>

<file path=customXml/_rels/item2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8.xml"/></Relationships>
</file>

<file path=customXml/_rels/item2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9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0.xml"/></Relationships>
</file>

<file path=customXml/_rels/item2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1.xml"/></Relationships>
</file>

<file path=customXml/_rels/item2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2.xml"/></Relationships>
</file>

<file path=customXml/_rels/item2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3.xml"/></Relationships>
</file>

<file path=customXml/_rels/item2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4.xml"/></Relationships>
</file>

<file path=customXml/_rels/item2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5.xml"/></Relationships>
</file>

<file path=customXml/_rels/item2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6.xml"/></Relationships>
</file>

<file path=customXml/_rels/item2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7.xml"/></Relationships>
</file>

<file path=customXml/_rels/item2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8.xml"/></Relationships>
</file>

<file path=customXml/_rels/item2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9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0.xml"/></Relationships>
</file>

<file path=customXml/_rels/item2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1.xml"/></Relationships>
</file>

<file path=customXml/_rels/item2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2.xml"/></Relationships>
</file>

<file path=customXml/_rels/item2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3.xml"/></Relationships>
</file>

<file path=customXml/_rels/item2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4.xml"/></Relationships>
</file>

<file path=customXml/_rels/item2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5.xml"/></Relationships>
</file>

<file path=customXml/_rels/item2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6.xml"/></Relationships>
</file>

<file path=customXml/_rels/item2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7.xml"/></Relationships>
</file>

<file path=customXml/_rels/item2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8.xml"/></Relationships>
</file>

<file path=customXml/_rels/item2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9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0.xml"/></Relationships>
</file>

<file path=customXml/_rels/item2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1.xml"/></Relationships>
</file>

<file path=customXml/_rels/item2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2.xml"/></Relationships>
</file>

<file path=customXml/_rels/item2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3.xml"/></Relationships>
</file>

<file path=customXml/_rels/item2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4.xml"/></Relationships>
</file>

<file path=customXml/_rels/item2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5.xml"/></Relationships>
</file>

<file path=customXml/_rels/item2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6.xml"/></Relationships>
</file>

<file path=customXml/_rels/item2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7.xml"/></Relationships>
</file>

<file path=customXml/_rels/item2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8.xml"/></Relationships>
</file>

<file path=customXml/_rels/item2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9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0.xml"/></Relationships>
</file>

<file path=customXml/_rels/item2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1.xml"/></Relationships>
</file>

<file path=customXml/_rels/item2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2.xml"/></Relationships>
</file>

<file path=customXml/_rels/item2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3.xml"/></Relationships>
</file>

<file path=customXml/_rels/item2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4.xml"/></Relationships>
</file>

<file path=customXml/_rels/item2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5.xml"/></Relationships>
</file>

<file path=customXml/_rels/item2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6.xml"/></Relationships>
</file>

<file path=customXml/_rels/item2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7.xml"/></Relationships>
</file>

<file path=customXml/_rels/item2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8.xml"/></Relationships>
</file>

<file path=customXml/_rels/item2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9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0.xml"/></Relationships>
</file>

<file path=customXml/_rels/item2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1.xml"/></Relationships>
</file>

<file path=customXml/_rels/item2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2.xml"/></Relationships>
</file>

<file path=customXml/_rels/item2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3.xml"/></Relationships>
</file>

<file path=customXml/_rels/item2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4.xml"/></Relationships>
</file>

<file path=customXml/_rels/item2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5.xml"/></Relationships>
</file>

<file path=customXml/_rels/item2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6.xml"/></Relationships>
</file>

<file path=customXml/_rels/item2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7.xml"/></Relationships>
</file>

<file path=customXml/_rels/item2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4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2.xml"/></Relationships>
</file>

<file path=customXml/_rels/item4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3.xml"/></Relationships>
</file>

<file path=customXml/_rels/item4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4.xml"/></Relationships>
</file>

<file path=customXml/_rels/item4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5.xml"/></Relationships>
</file>

<file path=customXml/_rels/item4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6.xml"/></Relationships>
</file>

<file path=customXml/_rels/item4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7.xml"/></Relationships>
</file>

<file path=customXml/_rels/item4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8.xml"/></Relationships>
</file>

<file path=customXml/_rels/item4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9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5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0.xml"/></Relationships>
</file>

<file path=customXml/_rels/item5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1.xml"/></Relationships>
</file>

<file path=customXml/_rels/item5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2.xml"/></Relationships>
</file>

<file path=customXml/_rels/item5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3.xml"/></Relationships>
</file>

<file path=customXml/_rels/item5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4.xml"/></Relationships>
</file>

<file path=customXml/_rels/item5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5.xml"/></Relationships>
</file>

<file path=customXml/_rels/item5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6.xml"/></Relationships>
</file>

<file path=customXml/_rels/item5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7.xml"/></Relationships>
</file>

<file path=customXml/_rels/item5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8.xml"/></Relationships>
</file>

<file path=customXml/_rels/item5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9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6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0.xml"/></Relationships>
</file>

<file path=customXml/_rels/item6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1.xml"/></Relationships>
</file>

<file path=customXml/_rels/item6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2.xml"/></Relationships>
</file>

<file path=customXml/_rels/item6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3.xml"/></Relationships>
</file>

<file path=customXml/_rels/item6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4.xml"/></Relationships>
</file>

<file path=customXml/_rels/item6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5.xml"/></Relationships>
</file>

<file path=customXml/_rels/item6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6.xml"/></Relationships>
</file>

<file path=customXml/_rels/item6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7.xml"/></Relationships>
</file>

<file path=customXml/_rels/item6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8.xml"/></Relationships>
</file>

<file path=customXml/_rels/item6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9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7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0.xml"/></Relationships>
</file>

<file path=customXml/_rels/item7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1.xml"/></Relationships>
</file>

<file path=customXml/_rels/item7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2.xml"/></Relationships>
</file>

<file path=customXml/_rels/item7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3.xml"/></Relationships>
</file>

<file path=customXml/_rels/item7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4.xml"/></Relationships>
</file>

<file path=customXml/_rels/item7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5.xml"/></Relationships>
</file>

<file path=customXml/_rels/item7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6.xml"/></Relationships>
</file>

<file path=customXml/_rels/item7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7.xml"/></Relationships>
</file>

<file path=customXml/_rels/item7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8.xml"/></Relationships>
</file>

<file path=customXml/_rels/item7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9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8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0.xml"/></Relationships>
</file>

<file path=customXml/_rels/item8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1.xml"/></Relationships>
</file>

<file path=customXml/_rels/item8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2.xml"/></Relationships>
</file>

<file path=customXml/_rels/item8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3.xml"/></Relationships>
</file>

<file path=customXml/_rels/item8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4.xml"/></Relationships>
</file>

<file path=customXml/_rels/item8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5.xml"/></Relationships>
</file>

<file path=customXml/_rels/item8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6.xml"/></Relationships>
</file>

<file path=customXml/_rels/item8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7.xml"/></Relationships>
</file>

<file path=customXml/_rels/item8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8.xml"/></Relationships>
</file>

<file path=customXml/_rels/item8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9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_rels/item9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0.xml"/></Relationships>
</file>

<file path=customXml/_rels/item9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1.xml"/></Relationships>
</file>

<file path=customXml/_rels/item9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2.xml"/></Relationships>
</file>

<file path=customXml/_rels/item9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3.xml"/></Relationships>
</file>

<file path=customXml/_rels/item9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4.xml"/></Relationships>
</file>

<file path=customXml/_rels/item9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5.xml"/></Relationships>
</file>

<file path=customXml/_rels/item9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6.xml"/></Relationships>
</file>

<file path=customXml/_rels/item9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7.xml"/></Relationships>
</file>

<file path=customXml/_rels/item9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8.xml"/></Relationships>
</file>

<file path=customXml/_rels/item9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9.xml"/></Relationships>
</file>

<file path=customXml/item1.xml><?xml version="1.0" encoding="utf-8"?>
<Control xmlns="http://schemas.microsoft.com/VisualStudio/2011/storyboarding/control">
  <Id Name="SketchyShapes.ZigZagText" Revision="1" Stencil="SketchyShapes" StencilVersion="1.0"/>
</Control>
</file>

<file path=customXml/item10.xml><?xml version="1.0" encoding="utf-8"?>
<Control xmlns="http://schemas.microsoft.com/VisualStudio/2011/storyboarding/control">
  <Id Name="SketchyShapes.Calendar" Revision="1" Stencil="SketchyShapes" StencilVersion="1.0"/>
</Control>
</file>

<file path=customXml/item100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101.xml><?xml version="1.0" encoding="utf-8"?>
<Control xmlns="http://schemas.microsoft.com/VisualStudio/2011/storyboarding/control">
  <Id Name="SketchyShapes.ZigZagText" Revision="1" Stencil="SketchyShapes" StencilVersion="1.0"/>
</Control>
</file>

<file path=customXml/item102.xml><?xml version="1.0" encoding="utf-8"?>
<Control xmlns="http://schemas.microsoft.com/VisualStudio/2011/storyboarding/control">
  <Id Name="SketchyShapes.ZigZagText" Revision="1" Stencil="SketchyShapes" StencilVersion="1.0"/>
</Control>
</file>

<file path=customXml/item103.xml><?xml version="1.0" encoding="utf-8"?>
<Control xmlns="http://schemas.microsoft.com/VisualStudio/2011/storyboarding/control">
  <Id Name="SketchyShapes.ZigZagText" Revision="1" Stencil="SketchyShapes" StencilVersion="1.0"/>
</Control>
</file>

<file path=customXml/item104.xml><?xml version="1.0" encoding="utf-8"?>
<Control xmlns="http://schemas.microsoft.com/VisualStudio/2011/storyboarding/control">
  <Id Name="SketchyShapes.Button" Revision="1" Stencil="SketchyShapes" StencilVersion="1.0"/>
</Control>
</file>

<file path=customXml/item105.xml><?xml version="1.0" encoding="utf-8"?>
<Control xmlns="http://schemas.microsoft.com/VisualStudio/2011/storyboarding/control">
  <Id Name="SketchyShapes.ZigZagText" Revision="1" Stencil="SketchyShapes" StencilVersion="1.0"/>
</Control>
</file>

<file path=customXml/item106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07.xml><?xml version="1.0" encoding="utf-8"?>
<Control xmlns="http://schemas.microsoft.com/VisualStudio/2011/storyboarding/control">
  <Id Name="SketchyShapes.TabGroup" Revision="1" Stencil="SketchyShapes" StencilVersion="1.0"/>
</Control>
</file>

<file path=customXml/item108.xml><?xml version="1.0" encoding="utf-8"?>
<Control xmlns="http://schemas.microsoft.com/VisualStudio/2011/storyboarding/control">
  <Id Name="SketchyShapes.Text" Revision="1" Stencil="SketchyShapes" StencilVersion="1.0"/>
</Control>
</file>

<file path=customXml/item109.xml><?xml version="1.0" encoding="utf-8"?>
<Control xmlns="http://schemas.microsoft.com/VisualStudio/2011/storyboarding/control">
  <Id Name="SketchyShapes.ZigZagText" Revision="1" Stencil="SketchyShapes" StencilVersion="1.0"/>
</Control>
</file>

<file path=customXml/item11.xml><?xml version="1.0" encoding="utf-8"?>
<Control xmlns="http://schemas.microsoft.com/VisualStudio/2011/storyboarding/control">
  <Id Name="SketchyShapes.Text" Revision="1" Stencil="SketchyShapes" StencilVersion="1.0"/>
</Control>
</file>

<file path=customXml/item110.xml><?xml version="1.0" encoding="utf-8"?>
<Control xmlns="http://schemas.microsoft.com/VisualStudio/2011/storyboarding/control">
  <Id Name="SketchyShapes.TabGroup" Revision="1" Stencil="SketchyShapes" StencilVersion="1.0"/>
</Control>
</file>

<file path=customXml/item111.xml><?xml version="1.0" encoding="utf-8"?>
<Control xmlns="http://schemas.microsoft.com/VisualStudio/2011/storyboarding/control">
  <Id Name="SketchyShapes.ZigZagText" Revision="1" Stencil="SketchyShapes" StencilVersion="1.0"/>
</Control>
</file>

<file path=customXml/item112.xml><?xml version="1.0" encoding="utf-8"?>
<Control xmlns="http://schemas.microsoft.com/VisualStudio/2011/storyboarding/control">
  <Id Name="SketchyShapes.ZigZagText" Revision="1" Stencil="SketchyShapes" StencilVersion="1.0"/>
</Control>
</file>

<file path=customXml/item113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14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15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1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17.xml><?xml version="1.0" encoding="utf-8"?>
<Control xmlns="http://schemas.microsoft.com/VisualStudio/2011/storyboarding/control">
  <Id Name="SketchyShapes.Text" Revision="1" Stencil="SketchyShapes" StencilVersion="1.0"/>
</Control>
</file>

<file path=customXml/item118.xml><?xml version="1.0" encoding="utf-8"?>
<Control xmlns="http://schemas.microsoft.com/VisualStudio/2011/storyboarding/control">
  <Id Name="SketchyShapes.CheckboxChecked" Revision="1" Stencil="SketchyShapes" StencilVersion="1.0"/>
</Control>
</file>

<file path=customXml/item119.xml><?xml version="1.0" encoding="utf-8"?>
<Control xmlns="http://schemas.microsoft.com/VisualStudio/2011/storyboarding/control">
  <Id Name="SketchyShapes.ZigZagText" Revision="1" Stencil="SketchyShapes" StencilVersion="1.0"/>
</Control>
</file>

<file path=customXml/item12.xml><?xml version="1.0" encoding="utf-8"?>
<Control xmlns="http://schemas.microsoft.com/VisualStudio/2011/storyboarding/control">
  <Id Name="SketchyShapes.ZigZagText" Revision="1" Stencil="SketchyShapes" StencilVersion="1.0"/>
</Control>
</file>

<file path=customXml/item120.xml><?xml version="1.0" encoding="utf-8"?>
<Control xmlns="http://schemas.microsoft.com/VisualStudio/2011/storyboarding/control">
  <Id Name="SketchyShapes.ZigZagText" Revision="1" Stencil="SketchyShapes" StencilVersion="1.0"/>
</Control>
</file>

<file path=customXml/item121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22.xml><?xml version="1.0" encoding="utf-8"?>
<Control xmlns="http://schemas.microsoft.com/VisualStudio/2011/storyboarding/control">
  <Id Name="SketchyShapes.ZigZagText" Revision="1" Stencil="SketchyShapes" StencilVersion="1.0"/>
</Control>
</file>

<file path=customXml/item123.xml><?xml version="1.0" encoding="utf-8"?>
<Control xmlns="http://schemas.microsoft.com/VisualStudio/2011/storyboarding/control">
  <Id Name="5e505f8e-b0aa-429a-bb4c-92ab0e8a8ee6" RevisionId="d2083f08-ba4f-4330-87aa-e4d23a4443d7" Stencil="172d6d98-e5c9-42e9-a209-79f7a94bbd38" StencilRevisionId="00000000-0000-0000-0000-000000000000" StencilVersion="0.0"/>
</Control>
</file>

<file path=customXml/item124.xml><?xml version="1.0" encoding="utf-8"?>
<Control xmlns="http://schemas.microsoft.com/VisualStudio/2011/storyboarding/control">
  <Id Name="SketchyShapes.ZigZagText" Revision="1" Stencil="SketchyShapes" StencilVersion="1.0"/>
</Control>
</file>

<file path=customXml/item125.xml><?xml version="1.0" encoding="utf-8"?>
<Control xmlns="http://schemas.microsoft.com/VisualStudio/2011/storyboarding/control">
  <Id Name="SketchyShapes.ZigZagText" Revision="1" Stencil="SketchyShapes" StencilVersion="1.0"/>
</Control>
</file>

<file path=customXml/item126.xml><?xml version="1.0" encoding="utf-8"?>
<Control xmlns="http://schemas.microsoft.com/VisualStudio/2011/storyboarding/control">
  <Id Name="SketchyShapes.ZigZagText" Revision="1" Stencil="SketchyShapes" StencilVersion="1.0"/>
</Control>
</file>

<file path=customXml/item127.xml><?xml version="1.0" encoding="utf-8"?>
<Control xmlns="http://schemas.microsoft.com/VisualStudio/2011/storyboarding/control">
  <Id Name="SketchyShapes.ZigZagText" Revision="1" Stencil="SketchyShapes" StencilVersion="1.0"/>
</Control>
</file>

<file path=customXml/item128.xml><?xml version="1.0" encoding="utf-8"?>
<Control xmlns="http://schemas.microsoft.com/VisualStudio/2011/storyboarding/control">
  <Id Name="SketchyShapes.Text" Revision="1" Stencil="SketchyShapes" StencilVersion="1.0"/>
</Control>
</file>

<file path=customXml/item129.xml><?xml version="1.0" encoding="utf-8"?>
<Control xmlns="http://schemas.microsoft.com/VisualStudio/2011/storyboarding/control">
  <Id Name="SketchyShapes.Text" Revision="1" Stencil="SketchyShapes" StencilVersion="1.0"/>
</Control>
</file>

<file path=customXml/item13.xml><?xml version="1.0" encoding="utf-8"?>
<Control xmlns="http://schemas.microsoft.com/VisualStudio/2011/storyboarding/control">
  <Id Name="SketchyShapes.ZigZagText" Revision="1" Stencil="SketchyShapes" StencilVersion="1.0"/>
</Control>
</file>

<file path=customXml/item130.xml><?xml version="1.0" encoding="utf-8"?>
<Control xmlns="http://schemas.microsoft.com/VisualStudio/2011/storyboarding/control">
  <Id Name="SketchyShapes.ZigZagText" Revision="1" Stencil="SketchyShapes" StencilVersion="1.0"/>
</Control>
</file>

<file path=customXml/item131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32.xml><?xml version="1.0" encoding="utf-8"?>
<Control xmlns="http://schemas.microsoft.com/VisualStudio/2011/storyboarding/control">
  <Id Name="SketchyShapes.Button" Revision="1" Stencil="SketchyShapes" StencilVersion="1.0"/>
</Control>
</file>

<file path=customXml/item133.xml><?xml version="1.0" encoding="utf-8"?>
<Control xmlns="http://schemas.microsoft.com/VisualStudio/2011/storyboarding/control">
  <Id Name="SketchyShapes.ZigZagText" Revision="1" Stencil="SketchyShapes" StencilVersion="1.0"/>
</Control>
</file>

<file path=customXml/item134.xml><?xml version="1.0" encoding="utf-8"?>
<Control xmlns="http://schemas.microsoft.com/VisualStudio/2011/storyboarding/control">
  <Id Name="SketchyShapes.ZigZagText" Revision="1" Stencil="SketchyShapes" StencilVersion="1.0"/>
</Control>
</file>

<file path=customXml/item135.xml><?xml version="1.0" encoding="utf-8"?>
<Control xmlns="http://schemas.microsoft.com/VisualStudio/2011/storyboarding/control">
  <Id Name="SketchyShapes.TabGroup" Revision="1" Stencil="SketchyShapes" StencilVersion="1.0"/>
</Control>
</file>

<file path=customXml/item136.xml><?xml version="1.0" encoding="utf-8"?>
<Control xmlns="http://schemas.microsoft.com/VisualStudio/2011/storyboarding/control">
  <Id Name="SketchyShapes.Text" Revision="1" Stencil="SketchyShapes" StencilVersion="1.0"/>
</Control>
</file>

<file path=customXml/item137.xml><?xml version="1.0" encoding="utf-8"?>
<Control xmlns="http://schemas.microsoft.com/VisualStudio/2011/storyboarding/control">
  <Id Name="SketchyShapes.Text" Revision="1" Stencil="SketchyShapes" StencilVersion="1.0"/>
</Control>
</file>

<file path=customXml/item138.xml><?xml version="1.0" encoding="utf-8"?>
<Control xmlns="http://schemas.microsoft.com/VisualStudio/2011/storyboarding/control">
  <Id Name="SketchyShapes.Text" Revision="1" Stencil="SketchyShapes" StencilVersion="1.0"/>
</Control>
</file>

<file path=customXml/item139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14.xml><?xml version="1.0" encoding="utf-8"?>
<Control xmlns="http://schemas.microsoft.com/VisualStudio/2011/storyboarding/control">
  <Id Name="SketchyShapes.Text" Revision="1" Stencil="SketchyShapes" StencilVersion="1.0"/>
</Control>
</file>

<file path=customXml/item140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41.xml><?xml version="1.0" encoding="utf-8"?>
<Control xmlns="http://schemas.microsoft.com/VisualStudio/2011/storyboarding/control">
  <Id Name="SketchyShapes.Text" Revision="1" Stencil="SketchyShapes" StencilVersion="1.0"/>
</Control>
</file>

<file path=customXml/item142.xml><?xml version="1.0" encoding="utf-8"?>
<Control xmlns="http://schemas.microsoft.com/VisualStudio/2011/storyboarding/control">
  <Id Name="SketchyShapes.Text" Revision="1" Stencil="SketchyShapes" StencilVersion="1.0"/>
</Control>
</file>

<file path=customXml/item143.xml><?xml version="1.0" encoding="utf-8"?>
<Control xmlns="http://schemas.microsoft.com/VisualStudio/2011/storyboarding/control">
  <Id Name="SketchyShapes.Text" Revision="1" Stencil="SketchyShapes" StencilVersion="1.0"/>
</Control>
</file>

<file path=customXml/item144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145.xml><?xml version="1.0" encoding="utf-8"?>
<Control xmlns="http://schemas.microsoft.com/VisualStudio/2011/storyboarding/control">
  <Id Name="SketchyShapes.Text" Revision="1" Stencil="SketchyShapes" StencilVersion="1.0"/>
</Control>
</file>

<file path=customXml/item146.xml><?xml version="1.0" encoding="utf-8"?>
<Control xmlns="http://schemas.microsoft.com/VisualStudio/2011/storyboarding/control">
  <Id Name="SketchyShapes.Text" Revision="1" Stencil="SketchyShapes" StencilVersion="1.0"/>
</Control>
</file>

<file path=customXml/item147.xml><?xml version="1.0" encoding="utf-8"?>
<Control xmlns="http://schemas.microsoft.com/VisualStudio/2011/storyboarding/control">
  <Id Name="SketchyShapes.ZigZagText" Revision="1" Stencil="SketchyShapes" StencilVersion="1.0"/>
</Control>
</file>

<file path=customXml/item148.xml><?xml version="1.0" encoding="utf-8"?>
<Control xmlns="http://schemas.microsoft.com/VisualStudio/2011/storyboarding/control">
  <Id Name="SketchyShapes.ZigZagText" Revision="1" Stencil="SketchyShapes" StencilVersion="1.0"/>
</Control>
</file>

<file path=customXml/item149.xml><?xml version="1.0" encoding="utf-8"?>
<Control xmlns="http://schemas.microsoft.com/VisualStudio/2011/storyboarding/control">
  <Id Name="SketchyShapes.Window" Revision="1" Stencil="SketchyShapes" StencilVersion="1.0"/>
</Control>
</file>

<file path=customXml/item15.xml><?xml version="1.0" encoding="utf-8"?>
<Control xmlns="http://schemas.microsoft.com/VisualStudio/2011/storyboarding/control">
  <Id Name="SketchyShapes.Calendar" Revision="1" Stencil="SketchyShapes" StencilVersion="1.0"/>
</Control>
</file>

<file path=customXml/item150.xml><?xml version="1.0" encoding="utf-8"?>
<Control xmlns="http://schemas.microsoft.com/VisualStudio/2011/storyboarding/control">
  <Id Name="SketchyShapes.Text" Revision="1" Stencil="SketchyShapes" StencilVersion="1.0"/>
</Control>
</file>

<file path=customXml/item151.xml><?xml version="1.0" encoding="utf-8"?>
<Control xmlns="http://schemas.microsoft.com/VisualStudio/2011/storyboarding/control">
  <Id Name="SketchyShapes.Text" Revision="1" Stencil="SketchyShapes" StencilVersion="1.0"/>
</Control>
</file>

<file path=customXml/item152.xml><?xml version="1.0" encoding="utf-8"?>
<Control xmlns="http://schemas.microsoft.com/VisualStudio/2011/storyboarding/control">
  <Id Name="SketchyShapes.ZigZagText" Revision="1" Stencil="SketchyShapes" StencilVersion="1.0"/>
</Control>
</file>

<file path=customXml/item153.xml><?xml version="1.0" encoding="utf-8"?>
<Control xmlns="http://schemas.microsoft.com/VisualStudio/2011/storyboarding/control">
  <Id Name="SketchyShapes.ZigZagText" Revision="1" Stencil="SketchyShapes" StencilVersion="1.0"/>
</Control>
</file>

<file path=customXml/item154.xml><?xml version="1.0" encoding="utf-8"?>
<Control xmlns="http://schemas.microsoft.com/VisualStudio/2011/storyboarding/control">
  <Id Name="SketchyShapes.ZigZagText" Revision="1" Stencil="SketchyShapes" StencilVersion="1.0"/>
</Control>
</file>

<file path=customXml/item15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56.xml><?xml version="1.0" encoding="utf-8"?>
<Control xmlns="http://schemas.microsoft.com/VisualStudio/2011/storyboarding/control">
  <Id Name="SketchyShapes.Button" Revision="1" Stencil="SketchyShapes" StencilVersion="1.0"/>
</Control>
</file>

<file path=customXml/item157.xml><?xml version="1.0" encoding="utf-8"?>
<Control xmlns="http://schemas.microsoft.com/VisualStudio/2011/storyboarding/control">
  <Id Name="SketchyShapes.ZigZagText" Revision="1" Stencil="SketchyShapes" StencilVersion="1.0"/>
</Control>
</file>

<file path=customXml/item158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59.xml><?xml version="1.0" encoding="utf-8"?>
<Control xmlns="http://schemas.microsoft.com/VisualStudio/2011/storyboarding/control">
  <Id Name="SketchyShapes.ZigZagText" Revision="1" Stencil="SketchyShapes" StencilVersion="1.0"/>
</Control>
</file>

<file path=customXml/item16.xml><?xml version="1.0" encoding="utf-8"?>
<Control xmlns="http://schemas.microsoft.com/VisualStudio/2011/storyboarding/control">
  <Id Name="SketchyShapes.Text" Revision="1" Stencil="SketchyShapes" StencilVersion="1.0"/>
</Control>
</file>

<file path=customXml/item16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61.xml><?xml version="1.0" encoding="utf-8"?>
<Control xmlns="http://schemas.microsoft.com/VisualStudio/2011/storyboarding/control">
  <Id Name="SketchyShapes.Text" Revision="1" Stencil="SketchyShapes" StencilVersion="1.0"/>
</Control>
</file>

<file path=customXml/item162.xml><?xml version="1.0" encoding="utf-8"?>
<Control xmlns="http://schemas.microsoft.com/VisualStudio/2011/storyboarding/control">
  <Id Name="32035d07-bc66-4a79-8001-2507012193e3" RevisionId="7f6cc906-8fab-4878-8f41-90bcdc4e860e" Stencil="172d6d98-e5c9-42e9-a209-79f7a94bbd38" StencilRevisionId="00000000-0000-0000-0000-000000000000" StencilVersion="0.0"/>
</Control>
</file>

<file path=customXml/item163.xml><?xml version="1.0" encoding="utf-8"?>
<Control xmlns="http://schemas.microsoft.com/VisualStudio/2011/storyboarding/control">
  <Id Name="SketchyShapes.ZigZagText" Revision="1" Stencil="SketchyShapes" StencilVersion="1.0"/>
</Control>
</file>

<file path=customXml/item164.xml><?xml version="1.0" encoding="utf-8"?>
<Control xmlns="http://schemas.microsoft.com/VisualStudio/2011/storyboarding/control">
  <Id Name="SketchyShapes.Text" Revision="1" Stencil="SketchyShapes" StencilVersion="1.0"/>
</Control>
</file>

<file path=customXml/item165.xml><?xml version="1.0" encoding="utf-8"?>
<Control xmlns="http://schemas.microsoft.com/VisualStudio/2011/storyboarding/control">
  <Id Name="SketchyShapes.ZigZagText" Revision="1" Stencil="SketchyShapes" StencilVersion="1.0"/>
</Control>
</file>

<file path=customXml/item166.xml><?xml version="1.0" encoding="utf-8"?>
<Control xmlns="http://schemas.microsoft.com/VisualStudio/2011/storyboarding/control">
  <Id Name="SketchyShapes.ZigZagText" Revision="1" Stencil="SketchyShapes" StencilVersion="1.0"/>
</Control>
</file>

<file path=customXml/item167.xml><?xml version="1.0" encoding="utf-8"?>
<Control xmlns="http://schemas.microsoft.com/VisualStudio/2011/storyboarding/control">
  <Id Name="SketchyShapes.ZigZagText" Revision="1" Stencil="SketchyShapes" StencilVersion="1.0"/>
</Control>
</file>

<file path=customXml/item168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169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.xml><?xml version="1.0" encoding="utf-8"?>
<Control xmlns="http://schemas.microsoft.com/VisualStudio/2011/storyboarding/control">
  <Id Name="SketchyShapes.ZigZagText" Revision="1" Stencil="SketchyShapes" StencilVersion="1.0"/>
</Control>
</file>

<file path=customXml/item170.xml><?xml version="1.0" encoding="utf-8"?>
<Control xmlns="http://schemas.microsoft.com/VisualStudio/2011/storyboarding/control">
  <Id Name="SketchyShapes.Text" Revision="1" Stencil="SketchyShapes" StencilVersion="1.0"/>
</Control>
</file>

<file path=customXml/item171.xml><?xml version="1.0" encoding="utf-8"?>
<Control xmlns="http://schemas.microsoft.com/VisualStudio/2011/storyboarding/control">
  <Id Name="SketchyShapes.Button" Revision="1" Stencil="SketchyShapes" StencilVersion="1.0"/>
</Control>
</file>

<file path=customXml/item172.xml><?xml version="1.0" encoding="utf-8"?>
<Control xmlns="http://schemas.microsoft.com/VisualStudio/2011/storyboarding/control">
  <Id Name="SketchyShapes.ZigZagText" Revision="1" Stencil="SketchyShapes" StencilVersion="1.0"/>
</Control>
</file>

<file path=customXml/item17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174.xml><?xml version="1.0" encoding="utf-8"?>
<Control xmlns="http://schemas.microsoft.com/VisualStudio/2011/storyboarding/control">
  <Id Name="SketchyShapes.ZigZagText" Revision="1" Stencil="SketchyShapes" StencilVersion="1.0"/>
</Control>
</file>

<file path=customXml/item175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76.xml><?xml version="1.0" encoding="utf-8"?>
<Control xmlns="http://schemas.microsoft.com/VisualStudio/2011/storyboarding/control">
  <Id Name="SketchyShapes.Text" Revision="1" Stencil="SketchyShapes" StencilVersion="1.0"/>
</Control>
</file>

<file path=customXml/item177.xml><?xml version="1.0" encoding="utf-8"?>
<Control xmlns="http://schemas.microsoft.com/VisualStudio/2011/storyboarding/control">
  <Id Name="SketchyShapes.ZigZagText" Revision="1" Stencil="SketchyShapes" StencilVersion="1.0"/>
</Control>
</file>

<file path=customXml/item178.xml><?xml version="1.0" encoding="utf-8"?>
<Control xmlns="http://schemas.microsoft.com/VisualStudio/2011/storyboarding/control">
  <Id Name="SketchyShapes.ZigZagText" Revision="1" Stencil="SketchyShapes" StencilVersion="1.0"/>
</Control>
</file>

<file path=customXml/item179.xml><?xml version="1.0" encoding="utf-8"?>
<Control xmlns="http://schemas.microsoft.com/VisualStudio/2011/storyboarding/control">
  <Id Name="SketchyShapes.Text" Revision="1" Stencil="SketchyShapes" StencilVersion="1.0"/>
</Control>
</file>

<file path=customXml/item18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80.xml><?xml version="1.0" encoding="utf-8"?>
<Control xmlns="http://schemas.microsoft.com/VisualStudio/2011/storyboarding/control">
  <Id Name="SketchyShapes.ZigZagText" Revision="1" Stencil="SketchyShapes" StencilVersion="1.0"/>
</Control>
</file>

<file path=customXml/item181.xml><?xml version="1.0" encoding="utf-8"?>
<Control xmlns="http://schemas.microsoft.com/VisualStudio/2011/storyboarding/control">
  <Id Name="SketchyShapes.Text" Revision="1" Stencil="SketchyShapes" StencilVersion="1.0"/>
</Control>
</file>

<file path=customXml/item182.xml><?xml version="1.0" encoding="utf-8"?>
<Control xmlns="http://schemas.microsoft.com/VisualStudio/2011/storyboarding/control">
  <Id Name="SketchyShapes.TextInput" Revision="1" Stencil="SketchyShapes" StencilVersion="1.0"/>
</Control>
</file>

<file path=customXml/item183.xml><?xml version="1.0" encoding="utf-8"?>
<Control xmlns="http://schemas.microsoft.com/VisualStudio/2011/storyboarding/control">
  <Id Name="SketchyShapes.Text" Revision="1" Stencil="SketchyShapes" StencilVersion="1.0"/>
</Control>
</file>

<file path=customXml/item184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85.xml><?xml version="1.0" encoding="utf-8"?>
<Control xmlns="http://schemas.microsoft.com/VisualStudio/2011/storyboarding/control">
  <Id Name="SketchyShapes.ZigZagText" Revision="1" Stencil="SketchyShapes" StencilVersion="1.0"/>
</Control>
</file>

<file path=customXml/item186.xml><?xml version="1.0" encoding="utf-8"?>
<Control xmlns="http://schemas.microsoft.com/VisualStudio/2011/storyboarding/control">
  <Id Name="SketchyShapes.Text" Revision="1" Stencil="SketchyShapes" StencilVersion="1.0"/>
</Control>
</file>

<file path=customXml/item187.xml><?xml version="1.0" encoding="utf-8"?>
<Control xmlns="http://schemas.microsoft.com/VisualStudio/2011/storyboarding/control">
  <Id Name="SketchyShapes.Text" Revision="1" Stencil="SketchyShapes" StencilVersion="1.0"/>
</Control>
</file>

<file path=customXml/item188.xml><?xml version="1.0" encoding="utf-8"?>
<Control xmlns="http://schemas.microsoft.com/VisualStudio/2011/storyboarding/control">
  <Id Name="SketchyShapes.ZigZagText" Revision="1" Stencil="SketchyShapes" StencilVersion="1.0"/>
</Control>
</file>

<file path=customXml/item189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19.xml><?xml version="1.0" encoding="utf-8"?>
<Control xmlns="http://schemas.microsoft.com/VisualStudio/2011/storyboarding/control">
  <Id Name="SketchyShapes.Text" Revision="1" Stencil="SketchyShapes" StencilVersion="1.0"/>
</Control>
</file>

<file path=customXml/item190.xml><?xml version="1.0" encoding="utf-8"?>
<Control xmlns="http://schemas.microsoft.com/VisualStudio/2011/storyboarding/control">
  <Id Name="SketchyShapes.ZigZagText" Revision="1" Stencil="SketchyShapes" StencilVersion="1.0"/>
</Control>
</file>

<file path=customXml/item191.xml><?xml version="1.0" encoding="utf-8"?>
<Control xmlns="http://schemas.microsoft.com/VisualStudio/2011/storyboarding/control">
  <Id Name="SketchyShapes.ZigZagText" Revision="1" Stencil="SketchyShapes" StencilVersion="1.0"/>
</Control>
</file>

<file path=customXml/item192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193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194.xml><?xml version="1.0" encoding="utf-8"?>
<Control xmlns="http://schemas.microsoft.com/VisualStudio/2011/storyboarding/control">
  <Id Name="SketchyShapes.ZigZagText" Revision="1" Stencil="SketchyShapes" StencilVersion="1.0"/>
</Control>
</file>

<file path=customXml/item195.xml><?xml version="1.0" encoding="utf-8"?>
<Control xmlns="http://schemas.microsoft.com/VisualStudio/2011/storyboarding/control">
  <Id Name="SketchyShapes.ZigZagText" Revision="1" Stencil="SketchyShapes" StencilVersion="1.0"/>
</Control>
</file>

<file path=customXml/item196.xml><?xml version="1.0" encoding="utf-8"?>
<Control xmlns="http://schemas.microsoft.com/VisualStudio/2011/storyboarding/control">
  <Id Name="SketchyShapes.Text" Revision="1" Stencil="SketchyShapes" StencilVersion="1.0"/>
</Control>
</file>

<file path=customXml/item197.xml><?xml version="1.0" encoding="utf-8"?>
<Control xmlns="http://schemas.microsoft.com/VisualStudio/2011/storyboarding/control">
  <Id Name="SketchyShapes.ZigZagText" Revision="1" Stencil="SketchyShapes" StencilVersion="1.0"/>
</Control>
</file>

<file path=customXml/item198.xml><?xml version="1.0" encoding="utf-8"?>
<Control xmlns="http://schemas.microsoft.com/VisualStudio/2011/storyboarding/control">
  <Id Name="SketchyShapes.ZigZagText" Revision="1" Stencil="SketchyShapes" StencilVersion="1.0"/>
</Control>
</file>

<file path=customXml/item199.xml><?xml version="1.0" encoding="utf-8"?>
<Control xmlns="http://schemas.microsoft.com/VisualStudio/2011/storyboarding/control">
  <Id Name="SketchyShapes.ZigZagText" Revision="1" Stencil="SketchyShapes" StencilVersion="1.0"/>
</Control>
</file>

<file path=customXml/item2.xml><?xml version="1.0" encoding="utf-8"?>
<Control xmlns="http://schemas.microsoft.com/VisualStudio/2011/storyboarding/control">
  <Id Name="SketchyShapes.ZigZagText" Revision="1" Stencil="SketchyShapes" StencilVersion="1.0"/>
</Control>
</file>

<file path=customXml/item20.xml><?xml version="1.0" encoding="utf-8"?>
<Control xmlns="http://schemas.microsoft.com/VisualStudio/2011/storyboarding/control">
  <Id Name="SketchyShapes.Text" Revision="1" Stencil="SketchyShapes" StencilVersion="1.0"/>
</Control>
</file>

<file path=customXml/item200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01.xml><?xml version="1.0" encoding="utf-8"?>
<Control xmlns="http://schemas.microsoft.com/VisualStudio/2011/storyboarding/control">
  <Id Name="System.Storyboarding.WindowsApps.WindowsAppsListBox" Revision="1" Stencil="System.Storyboarding.WindowsApps" StencilVersion="0.1"/>
</Control>
</file>

<file path=customXml/item202.xml><?xml version="1.0" encoding="utf-8"?>
<Control xmlns="http://schemas.microsoft.com/VisualStudio/2011/storyboarding/control">
  <Id Name="SketchyShapes.Text" Revision="1" Stencil="SketchyShapes" StencilVersion="1.0"/>
</Control>
</file>

<file path=customXml/item203.xml><?xml version="1.0" encoding="utf-8"?>
<Control xmlns="http://schemas.microsoft.com/VisualStudio/2011/storyboarding/control">
  <Id Name="SketchyShapes.ZigZagText" Revision="1" Stencil="SketchyShapes" StencilVersion="1.0"/>
</Control>
</file>

<file path=customXml/item204.xml><?xml version="1.0" encoding="utf-8"?>
<Control xmlns="http://schemas.microsoft.com/VisualStudio/2011/storyboarding/control">
  <Id Name="SketchyShapes.ZigZagText" Revision="1" Stencil="SketchyShapes" StencilVersion="1.0"/>
</Control>
</file>

<file path=customXml/item205.xml><?xml version="1.0" encoding="utf-8"?>
<Control xmlns="http://schemas.microsoft.com/VisualStudio/2011/storyboarding/control">
  <Id Name="SketchyShapes.ZigZagText" Revision="1" Stencil="SketchyShapes" StencilVersion="1.0"/>
</Control>
</file>

<file path=customXml/item206.xml><?xml version="1.0" encoding="utf-8"?>
<Control xmlns="http://schemas.microsoft.com/VisualStudio/2011/storyboarding/control">
  <Id Name="SketchyShapes.Text" Revision="1" Stencil="SketchyShapes" StencilVersion="1.0"/>
</Control>
</file>

<file path=customXml/item207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0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09.xml><?xml version="1.0" encoding="utf-8"?>
<Control xmlns="http://schemas.microsoft.com/VisualStudio/2011/storyboarding/control">
  <Id Name="SketchyShapes.Text" Revision="1" Stencil="SketchyShapes" StencilVersion="1.0"/>
</Control>
</file>

<file path=customXml/item21.xml><?xml version="1.0" encoding="utf-8"?>
<Control xmlns="http://schemas.microsoft.com/VisualStudio/2011/storyboarding/control">
  <Id Name="SketchyShapes.ZigZagText" Revision="1" Stencil="SketchyShapes" StencilVersion="1.0"/>
</Control>
</file>

<file path=customXml/item210.xml><?xml version="1.0" encoding="utf-8"?>
<Control xmlns="http://schemas.microsoft.com/VisualStudio/2011/storyboarding/control">
  <Id Name="SketchyShapes.ZigZagText" Revision="1" Stencil="SketchyShapes" StencilVersion="1.0"/>
</Control>
</file>

<file path=customXml/item211.xml><?xml version="1.0" encoding="utf-8"?>
<Control xmlns="http://schemas.microsoft.com/VisualStudio/2011/storyboarding/control">
  <Id Name="SketchyShapes.Calendar" Revision="1" Stencil="SketchyShapes" StencilVersion="1.0"/>
</Control>
</file>

<file path=customXml/item212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13.xml><?xml version="1.0" encoding="utf-8"?>
<Control xmlns="http://schemas.microsoft.com/VisualStudio/2011/storyboarding/control">
  <Id Name="SketchyShapes.ZigZagText" Revision="1" Stencil="SketchyShapes" StencilVersion="1.0"/>
</Control>
</file>

<file path=customXml/item214.xml><?xml version="1.0" encoding="utf-8"?>
<Control xmlns="http://schemas.microsoft.com/VisualStudio/2011/storyboarding/control">
  <Id Name="SketchyShapes.Text" Revision="1" Stencil="SketchyShapes" StencilVersion="1.0"/>
</Control>
</file>

<file path=customXml/item215.xml><?xml version="1.0" encoding="utf-8"?>
<Control xmlns="http://schemas.microsoft.com/VisualStudio/2011/storyboarding/control">
  <Id Name="SketchyShapes.Text" Revision="1" Stencil="SketchyShapes" StencilVersion="1.0"/>
</Control>
</file>

<file path=customXml/item216.xml><?xml version="1.0" encoding="utf-8"?>
<Control xmlns="http://schemas.microsoft.com/VisualStudio/2011/storyboarding/control">
  <Id Name="SketchyShapes.Text" Revision="1" Stencil="SketchyShapes" StencilVersion="1.0"/>
</Control>
</file>

<file path=customXml/item217.xml><?xml version="1.0" encoding="utf-8"?>
<Control xmlns="http://schemas.microsoft.com/VisualStudio/2011/storyboarding/control">
  <Id Name="System.Storyboarding.Icons.HandPointer" Revision="1" Stencil="System.Storyboarding.Icons" StencilVersion="0.1"/>
</Control>
</file>

<file path=customXml/item218.xml><?xml version="1.0" encoding="utf-8"?>
<Control xmlns="http://schemas.microsoft.com/VisualStudio/2011/storyboarding/control">
  <Id Name="SketchyShapes.Button" Revision="1" Stencil="SketchyShapes" StencilVersion="1.0"/>
</Control>
</file>

<file path=customXml/item219.xml><?xml version="1.0" encoding="utf-8"?>
<Control xmlns="http://schemas.microsoft.com/VisualStudio/2011/storyboarding/control">
  <Id Name="SketchyShapes.TextInput" Revision="1" Stencil="SketchyShapes" StencilVersion="1.0"/>
</Control>
</file>

<file path=customXml/item22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20.xml><?xml version="1.0" encoding="utf-8"?>
<Control xmlns="http://schemas.microsoft.com/VisualStudio/2011/storyboarding/control">
  <Id Name="SketchyShapes.ZigZagText" Revision="1" Stencil="SketchyShapes" StencilVersion="1.0"/>
</Control>
</file>

<file path=customXml/item221.xml><?xml version="1.0" encoding="utf-8"?>
<Control xmlns="http://schemas.microsoft.com/VisualStudio/2011/storyboarding/control">
  <Id Name="SketchyShapes.ZigZagText" Revision="1" Stencil="SketchyShapes" StencilVersion="1.0"/>
</Control>
</file>

<file path=customXml/item222.xml><?xml version="1.0" encoding="utf-8"?>
<Control xmlns="http://schemas.microsoft.com/VisualStudio/2011/storyboarding/control">
  <Id Name="SketchyShapes.ZigZagText" Revision="1" Stencil="SketchyShapes" StencilVersion="1.0"/>
</Control>
</file>

<file path=customXml/item223.xml><?xml version="1.0" encoding="utf-8"?>
<Control xmlns="http://schemas.microsoft.com/VisualStudio/2011/storyboarding/control">
  <Id Name="SketchyShapes.ZigZagText" Revision="1" Stencil="SketchyShapes" StencilVersion="1.0"/>
</Control>
</file>

<file path=customXml/item224.xml><?xml version="1.0" encoding="utf-8"?>
<Control xmlns="http://schemas.microsoft.com/VisualStudio/2011/storyboarding/control">
  <Id Name="SketchyShapes.Button" Revision="1" Stencil="SketchyShapes" StencilVersion="1.0"/>
</Control>
</file>

<file path=customXml/item225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2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27.xml><?xml version="1.0" encoding="utf-8"?>
<Control xmlns="http://schemas.microsoft.com/VisualStudio/2011/storyboarding/control">
  <Id Name="SketchyShapes.Text" Revision="1" Stencil="SketchyShapes" StencilVersion="1.0"/>
</Control>
</file>

<file path=customXml/item228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29.xml><?xml version="1.0" encoding="utf-8"?>
<Control xmlns="http://schemas.microsoft.com/VisualStudio/2011/storyboarding/control">
  <Id Name="SketchyShapes.ZigZagText" Revision="1" Stencil="SketchyShapes" StencilVersion="1.0"/>
</Control>
</file>

<file path=customXml/item2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30.xml><?xml version="1.0" encoding="utf-8"?>
<Control xmlns="http://schemas.microsoft.com/VisualStudio/2011/storyboarding/control">
  <Id Name="SketchyShapes.ZigZagText" Revision="1" Stencil="SketchyShapes" StencilVersion="1.0"/>
</Control>
</file>

<file path=customXml/item231.xml><?xml version="1.0" encoding="utf-8"?>
<Control xmlns="http://schemas.microsoft.com/VisualStudio/2011/storyboarding/control">
  <Id Name="SketchyShapes.ZigZagText" Revision="1" Stencil="SketchyShapes" StencilVersion="1.0"/>
</Control>
</file>

<file path=customXml/item232.xml><?xml version="1.0" encoding="utf-8"?>
<Control xmlns="http://schemas.microsoft.com/VisualStudio/2011/storyboarding/control">
  <Id Name="SketchyShapes.ZigZagText" Revision="1" Stencil="SketchyShapes" StencilVersion="1.0"/>
</Control>
</file>

<file path=customXml/item233.xml><?xml version="1.0" encoding="utf-8"?>
<Control xmlns="http://schemas.microsoft.com/VisualStudio/2011/storyboarding/control">
  <Id Name="SketchyShapes.ZigZagText" Revision="1" Stencil="SketchyShapes" StencilVersion="1.0"/>
</Control>
</file>

<file path=customXml/item234.xml><?xml version="1.0" encoding="utf-8"?>
<Control xmlns="http://schemas.microsoft.com/VisualStudio/2011/storyboarding/control">
  <Id Name="SketchyShapes.ZigZagText" Revision="1" Stencil="SketchyShapes" StencilVersion="1.0"/>
</Control>
</file>

<file path=customXml/item235.xml><?xml version="1.0" encoding="utf-8"?>
<Control xmlns="http://schemas.microsoft.com/VisualStudio/2011/storyboarding/control">
  <Id Name="SketchyShapes.TabGroup" Revision="1" Stencil="SketchyShapes" StencilVersion="1.0"/>
</Control>
</file>

<file path=customXml/item236.xml><?xml version="1.0" encoding="utf-8"?>
<Control xmlns="http://schemas.microsoft.com/VisualStudio/2011/storyboarding/control">
  <Id Name="SketchyShapes.ZigZagText" Revision="1" Stencil="SketchyShapes" StencilVersion="1.0"/>
</Control>
</file>

<file path=customXml/item237.xml><?xml version="1.0" encoding="utf-8"?>
<Control xmlns="http://schemas.microsoft.com/VisualStudio/2011/storyboarding/control">
  <Id Name="SketchyShapes.ZigZagText" Revision="1" Stencil="SketchyShapes" StencilVersion="1.0"/>
</Control>
</file>

<file path=customXml/item238.xml><?xml version="1.0" encoding="utf-8"?>
<Control xmlns="http://schemas.microsoft.com/VisualStudio/2011/storyboarding/control">
  <Id Name="SketchyShapes.Text" Revision="1" Stencil="SketchyShapes" StencilVersion="1.0"/>
</Control>
</file>

<file path=customXml/item239.xml><?xml version="1.0" encoding="utf-8"?>
<Control xmlns="http://schemas.microsoft.com/VisualStudio/2011/storyboarding/control">
  <Id Name="SketchyShapes.ZigZagText" Revision="1" Stencil="SketchyShapes" StencilVersion="1.0"/>
</Control>
</file>

<file path=customXml/item24.xml><?xml version="1.0" encoding="utf-8"?>
<Control xmlns="http://schemas.microsoft.com/VisualStudio/2011/storyboarding/control">
  <Id Name="SketchyShapes.ZigZagText" Revision="1" Stencil="SketchyShapes" StencilVersion="1.0"/>
</Control>
</file>

<file path=customXml/item240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41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242.xml><?xml version="1.0" encoding="utf-8"?>
<Control xmlns="http://schemas.microsoft.com/VisualStudio/2011/storyboarding/control">
  <Id Name="SketchyShapes.Text" Revision="1" Stencil="SketchyShapes" StencilVersion="1.0"/>
</Control>
</file>

<file path=customXml/item24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244.xml><?xml version="1.0" encoding="utf-8"?>
<Control xmlns="http://schemas.microsoft.com/VisualStudio/2011/storyboarding/control">
  <Id Name="SketchyShapes.ZigZagText" Revision="1" Stencil="SketchyShapes" StencilVersion="1.0"/>
</Control>
</file>

<file path=customXml/item245.xml><?xml version="1.0" encoding="utf-8"?>
<Control xmlns="http://schemas.microsoft.com/VisualStudio/2011/storyboarding/control">
  <Id Name="SketchyShapes.ZigZagText" Revision="1" Stencil="SketchyShapes" StencilVersion="1.0"/>
</Control>
</file>

<file path=customXml/item246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47.xml><?xml version="1.0" encoding="utf-8"?>
<Control xmlns="http://schemas.microsoft.com/VisualStudio/2011/storyboarding/control">
  <Id Name="SketchyShapes.ZigZagText" Revision="1" Stencil="SketchyShapes" StencilVersion="1.0"/>
</Control>
</file>

<file path=customXml/item248.xml><?xml version="1.0" encoding="utf-8"?>
<Control xmlns="http://schemas.microsoft.com/VisualStudio/2011/storyboarding/control">
  <Id Name="System.Storyboarding.Common.ScrollbarVertical" RevisionId="68ea164d-c1de-47a5-804f-d4d1290fa524" Stencil="System.Storyboarding.Common" StencilRevisionId="68ea164d-c1de-47a5-804f-d4d1290fa524" StencilVersion="0.1"/>
</Control>
</file>

<file path=customXml/item249.xml><?xml version="1.0" encoding="utf-8"?>
<Control xmlns="http://schemas.microsoft.com/VisualStudio/2011/storyboarding/control">
  <Id Name="SketchyShapes.ZigZagText" Revision="1" Stencil="SketchyShapes" StencilVersion="1.0"/>
</Control>
</file>

<file path=customXml/item25.xml><?xml version="1.0" encoding="utf-8"?>
<Control xmlns="http://schemas.microsoft.com/VisualStudio/2011/storyboarding/control">
  <Id Name="SketchyShapes.TabGroup" Revision="1" Stencil="SketchyShapes" StencilVersion="1.0"/>
</Control>
</file>

<file path=customXml/item250.xml><?xml version="1.0" encoding="utf-8"?>
<Control xmlns="http://schemas.microsoft.com/VisualStudio/2011/storyboarding/control">
  <Id Name="SketchyShapes.Text" Revision="1" Stencil="SketchyShapes" StencilVersion="1.0"/>
</Control>
</file>

<file path=customXml/item251.xml><?xml version="1.0" encoding="utf-8"?>
<Control xmlns="http://schemas.microsoft.com/VisualStudio/2011/storyboarding/control">
  <Id Name="SketchyShapes.ZigZagText" Revision="1" Stencil="SketchyShapes" StencilVersion="1.0"/>
</Control>
</file>

<file path=customXml/item252.xml><?xml version="1.0" encoding="utf-8"?>
<Control xmlns="http://schemas.microsoft.com/VisualStudio/2011/storyboarding/control">
  <Id Name="SketchyShapes.ZigZagText" Revision="1" Stencil="SketchyShapes" StencilVersion="1.0"/>
</Control>
</file>

<file path=customXml/item253.xml><?xml version="1.0" encoding="utf-8"?>
<Control xmlns="http://schemas.microsoft.com/VisualStudio/2011/storyboarding/control">
  <Id Name="SketchyShapes.Button" Revision="1" Stencil="SketchyShapes" StencilVersion="1.0"/>
</Control>
</file>

<file path=customXml/item254.xml><?xml version="1.0" encoding="utf-8"?>
<Control xmlns="http://schemas.microsoft.com/VisualStudio/2011/storyboarding/control">
  <Id Name="SketchyShapes.Text" Revision="1" Stencil="SketchyShapes" StencilVersion="1.0"/>
</Control>
</file>

<file path=customXml/item255.xml><?xml version="1.0" encoding="utf-8"?>
<Control xmlns="http://schemas.microsoft.com/VisualStudio/2011/storyboarding/control">
  <Id Name="SketchyShapes.Text" Revision="1" Stencil="SketchyShapes" StencilVersion="1.0"/>
</Control>
</file>

<file path=customXml/item256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257.xml><?xml version="1.0" encoding="utf-8"?>
<Control xmlns="http://schemas.microsoft.com/VisualStudio/2011/storyboarding/control">
  <Id Name="SketchyShapes.Button" Revision="1" Stencil="SketchyShapes" StencilVersion="1.0"/>
</Control>
</file>

<file path=customXml/item258.xml><?xml version="1.0" encoding="utf-8"?>
<Control xmlns="http://schemas.microsoft.com/VisualStudio/2011/storyboarding/control">
  <Id Name="SketchyShapes.Text" Revision="1" Stencil="SketchyShapes" StencilVersion="1.0"/>
</Control>
</file>

<file path=customXml/item259.xml><?xml version="1.0" encoding="utf-8"?>
<Control xmlns="http://schemas.microsoft.com/VisualStudio/2011/storyboarding/control">
  <Id Name="SketchyShapes.ZigZagText" Revision="1" Stencil="SketchyShapes" StencilVersion="1.0"/>
</Control>
</file>

<file path=customXml/item26.xml><?xml version="1.0" encoding="utf-8"?>
<Control xmlns="http://schemas.microsoft.com/VisualStudio/2011/storyboarding/control">
  <Id Name="SketchyShapes.Text" Revision="1" Stencil="SketchyShapes" StencilVersion="1.0"/>
</Control>
</file>

<file path=customXml/item260.xml><?xml version="1.0" encoding="utf-8"?>
<Control xmlns="http://schemas.microsoft.com/VisualStudio/2011/storyboarding/control">
  <Id Name="SketchyShapes.Text" Revision="1" Stencil="SketchyShapes" StencilVersion="1.0"/>
</Control>
</file>

<file path=customXml/item261.xml><?xml version="1.0" encoding="utf-8"?>
<Control xmlns="http://schemas.microsoft.com/VisualStudio/2011/storyboarding/control">
  <Id Name="SketchyShapes.ZigZagText" Revision="1" Stencil="SketchyShapes" StencilVersion="1.0"/>
</Control>
</file>

<file path=customXml/item262.xml><?xml version="1.0" encoding="utf-8"?>
<Control xmlns="http://schemas.microsoft.com/VisualStudio/2011/storyboarding/control">
  <Id Name="SketchyShapes.Text" Revision="1" Stencil="SketchyShapes" StencilVersion="1.0"/>
</Control>
</file>

<file path=customXml/item263.xml><?xml version="1.0" encoding="utf-8"?>
<Control xmlns="http://schemas.microsoft.com/VisualStudio/2011/storyboarding/control">
  <Id Name="SketchyShapes.ZigZagText" Revision="1" Stencil="SketchyShapes" StencilVersion="1.0"/>
</Control>
</file>

<file path=customXml/item264.xml><?xml version="1.0" encoding="utf-8"?>
<Control xmlns="http://schemas.microsoft.com/VisualStudio/2011/storyboarding/control">
  <Id Name="SketchyShapes.Text" Revision="1" Stencil="SketchyShapes" StencilVersion="1.0"/>
</Control>
</file>

<file path=customXml/item265.xml><?xml version="1.0" encoding="utf-8"?>
<Control xmlns="http://schemas.microsoft.com/VisualStudio/2011/storyboarding/control">
  <Id Name="SketchyShapes.ZigZagText" Revision="1" Stencil="SketchyShapes" StencilVersion="1.0"/>
</Control>
</file>

<file path=customXml/item266.xml><?xml version="1.0" encoding="utf-8"?>
<Control xmlns="http://schemas.microsoft.com/VisualStudio/2011/storyboarding/control">
  <Id Name="SketchyShapes.Text" Revision="1" Stencil="SketchyShapes" StencilVersion="1.0"/>
</Control>
</file>

<file path=customXml/item267.xml><?xml version="1.0" encoding="utf-8"?>
<Control xmlns="http://schemas.microsoft.com/VisualStudio/2011/storyboarding/control">
  <Id Name="SketchyShapes.ZigZagText" Revision="1" Stencil="SketchyShapes" StencilVersion="1.0"/>
</Control>
</file>

<file path=customXml/item268.xml><?xml version="1.0" encoding="utf-8"?>
<Control xmlns="http://schemas.microsoft.com/VisualStudio/2011/storyboarding/control">
  <Id Name="SketchyShapes.ZigZagText" Revision="1" Stencil="SketchyShapes" StencilVersion="1.0"/>
</Control>
</file>

<file path=customXml/item269.xml><?xml version="1.0" encoding="utf-8"?>
<Control xmlns="http://schemas.microsoft.com/VisualStudio/2011/storyboarding/control">
  <Id Name="SketchyShapes.Text" Revision="1" Stencil="SketchyShapes" StencilVersion="1.0"/>
</Control>
</file>

<file path=customXml/item27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270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71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72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73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274.xml><?xml version="1.0" encoding="utf-8"?>
<Control xmlns="http://schemas.microsoft.com/VisualStudio/2011/storyboarding/control">
  <Id Name="SketchyShapes.Text" Revision="1" Stencil="SketchyShapes" StencilVersion="1.0"/>
</Control>
</file>

<file path=customXml/item275.xml><?xml version="1.0" encoding="utf-8"?>
<Control xmlns="http://schemas.microsoft.com/VisualStudio/2011/storyboarding/control">
  <Id Name="SketchyShapes.Text" Revision="1" Stencil="SketchyShapes" StencilVersion="1.0"/>
</Control>
</file>

<file path=customXml/item276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277.xml><?xml version="1.0" encoding="utf-8"?>
<Control xmlns="http://schemas.microsoft.com/VisualStudio/2011/storyboarding/control">
  <Id Name="SketchyShapes.Text" Revision="1" Stencil="SketchyShapes" StencilVersion="1.0"/>
</Control>
</file>

<file path=customXml/item278.xml><?xml version="1.0" encoding="utf-8"?>
<Control xmlns="http://schemas.microsoft.com/VisualStudio/2011/storyboarding/control">
  <Id Name="System.Storyboarding.Common.NumericStepper" Revision="1" Stencil="System.Storyboarding.Common" StencilVersion="0.1"/>
</Control>
</file>

<file path=customXml/item279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28.xml><?xml version="1.0" encoding="utf-8"?>
<Control xmlns="http://schemas.microsoft.com/VisualStudio/2011/storyboarding/control">
  <Id Name="SketchyShapes.ZigZagText" Revision="1" Stencil="SketchyShapes" StencilVersion="1.0"/>
</Control>
</file>

<file path=customXml/item280.xml><?xml version="1.0" encoding="utf-8"?>
<Control xmlns="http://schemas.microsoft.com/VisualStudio/2011/storyboarding/control">
  <Id Name="SketchyShapes.Text" Revision="1" Stencil="SketchyShapes" StencilVersion="1.0"/>
</Control>
</file>

<file path=customXml/item281.xml><?xml version="1.0" encoding="utf-8"?>
<Control xmlns="http://schemas.microsoft.com/VisualStudio/2011/storyboarding/control">
  <Id Name="SketchyShapes.Text" Revision="1" Stencil="SketchyShapes" StencilVersion="1.0"/>
</Control>
</file>

<file path=customXml/item282.xml><?xml version="1.0" encoding="utf-8"?>
<Control xmlns="http://schemas.microsoft.com/VisualStudio/2011/storyboarding/control">
  <Id Name="SketchyShapes.Text" Revision="1" Stencil="SketchyShapes" StencilVersion="1.0"/>
</Control>
</file>

<file path=customXml/item283.xml><?xml version="1.0" encoding="utf-8"?>
<Control xmlns="http://schemas.microsoft.com/VisualStudio/2011/storyboarding/control">
  <Id Name="SketchyShapes.ZigZagText" Revision="1" Stencil="SketchyShapes" StencilVersion="1.0"/>
</Control>
</file>

<file path=customXml/item284.xml><?xml version="1.0" encoding="utf-8"?>
<Control xmlns="http://schemas.microsoft.com/VisualStudio/2011/storyboarding/control">
  <Id Name="SketchyShapes.Text" Revision="1" Stencil="SketchyShapes" StencilVersion="1.0"/>
</Control>
</file>

<file path=customXml/item285.xml><?xml version="1.0" encoding="utf-8"?>
<Control xmlns="http://schemas.microsoft.com/VisualStudio/2011/storyboarding/control">
  <Id Name="SketchyShapes.Text" Revision="1" Stencil="SketchyShapes" StencilVersion="1.0"/>
</Control>
</file>

<file path=customXml/item286.xml><?xml version="1.0" encoding="utf-8"?>
<Control xmlns="http://schemas.microsoft.com/VisualStudio/2011/storyboarding/control">
  <Id Name="SketchyShapes.Text" Revision="1" Stencil="SketchyShapes" StencilVersion="1.0"/>
</Control>
</file>

<file path=customXml/item287.xml><?xml version="1.0" encoding="utf-8"?>
<Control xmlns="http://schemas.microsoft.com/VisualStudio/2011/storyboarding/control">
  <Id Name="SketchyShapes.Text" Revision="1" Stencil="SketchyShapes" StencilVersion="1.0"/>
</Control>
</file>

<file path=customXml/item288.xml><?xml version="1.0" encoding="utf-8"?>
<Control xmlns="http://schemas.microsoft.com/VisualStudio/2011/storyboarding/control">
  <Id Name="SketchyShapes.Text" Revision="1" Stencil="SketchyShapes" StencilVersion="1.0"/>
</Control>
</file>

<file path=customXml/item29.xml><?xml version="1.0" encoding="utf-8"?>
<Control xmlns="http://schemas.microsoft.com/VisualStudio/2011/storyboarding/control">
  <Id Name="SketchyShapes.ZigZagText" Revision="1" Stencil="SketchyShapes" StencilVersion="1.0"/>
</Control>
</file>

<file path=customXml/item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0.xml><?xml version="1.0" encoding="utf-8"?>
<Control xmlns="http://schemas.microsoft.com/VisualStudio/2011/storyboarding/control">
  <Id Name="SketchyShapes.Text" Revision="1" Stencil="SketchyShapes" StencilVersion="1.0"/>
</Control>
</file>

<file path=customXml/item31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32.xml><?xml version="1.0" encoding="utf-8"?>
<Control xmlns="http://schemas.microsoft.com/VisualStudio/2011/storyboarding/control">
  <Id Name="SketchyShapes.Text" Revision="1" Stencil="SketchyShapes" StencilVersion="1.0"/>
</Control>
</file>

<file path=customXml/item33.xml><?xml version="1.0" encoding="utf-8"?>
<Control xmlns="http://schemas.microsoft.com/VisualStudio/2011/storyboarding/control">
  <Id Name="SketchyShapes.ZigZagText" Revision="1" Stencil="SketchyShapes" StencilVersion="1.0"/>
</Control>
</file>

<file path=customXml/item34.xml><?xml version="1.0" encoding="utf-8"?>
<Control xmlns="http://schemas.microsoft.com/VisualStudio/2011/storyboarding/control">
  <Id Name="SketchyShapes.ZigZagText" Revision="1" Stencil="SketchyShapes" StencilVersion="1.0"/>
</Control>
</file>

<file path=customXml/item3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36.xml><?xml version="1.0" encoding="utf-8"?>
<Control xmlns="http://schemas.microsoft.com/VisualStudio/2011/storyboarding/control">
  <Id Name="SketchyShapes.Text" Revision="1" Stencil="SketchyShapes" StencilVersion="1.0"/>
</Control>
</file>

<file path=customXml/item37.xml><?xml version="1.0" encoding="utf-8"?>
<Control xmlns="http://schemas.microsoft.com/VisualStudio/2011/storyboarding/control">
  <Id Name="SketchyShapes.TabGroup" Revision="1" Stencil="SketchyShapes" StencilVersion="1.0"/>
</Control>
</file>

<file path=customXml/item38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39.xml><?xml version="1.0" encoding="utf-8"?>
<Control xmlns="http://schemas.microsoft.com/VisualStudio/2011/storyboarding/control">
  <Id Name="SketchyShapes.Text" Revision="1" Stencil="SketchyShapes" StencilVersion="1.0"/>
</Control>
</file>

<file path=customXml/item4.xml><?xml version="1.0" encoding="utf-8"?>
<Control xmlns="http://schemas.microsoft.com/VisualStudio/2011/storyboarding/control">
  <Id Name="SketchyShapes.ZigZagText" Revision="1" Stencil="SketchyShapes" StencilVersion="1.0"/>
</Control>
</file>

<file path=customXml/item40.xml><?xml version="1.0" encoding="utf-8"?>
<Control xmlns="http://schemas.microsoft.com/VisualStudio/2011/storyboarding/control">
  <Id Name="SketchyShapes.ZigZagText" Revision="1" Stencil="SketchyShapes" StencilVersion="1.0"/>
</Control>
</file>

<file path=customXml/item41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42.xml><?xml version="1.0" encoding="utf-8"?>
<Control xmlns="http://schemas.microsoft.com/VisualStudio/2011/storyboarding/control">
  <Id Name="SketchyShapes.TextInput" Revision="1" Stencil="SketchyShapes" StencilVersion="1.0"/>
</Control>
</file>

<file path=customXml/item43.xml><?xml version="1.0" encoding="utf-8"?>
<Control xmlns="http://schemas.microsoft.com/VisualStudio/2011/storyboarding/control">
  <Id Name="SketchyShapes.TabGroup" Revision="1" Stencil="SketchyShapes" StencilVersion="1.0"/>
</Control>
</file>

<file path=customXml/item44.xml><?xml version="1.0" encoding="utf-8"?>
<Control xmlns="http://schemas.microsoft.com/VisualStudio/2011/storyboarding/control">
  <Id Name="System.Storyboarding.WindowsAppIcons.List" Revision="1" Stencil="System.Storyboarding.WindowsAppIcons" StencilVersion="0.1"/>
</Control>
</file>

<file path=customXml/item45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46.xml><?xml version="1.0" encoding="utf-8"?>
<Control xmlns="http://schemas.microsoft.com/VisualStudio/2011/storyboarding/control">
  <Id Name="SketchyShapes.Text" Revision="1" Stencil="SketchyShapes" StencilVersion="1.0"/>
</Control>
</file>

<file path=customXml/item47.xml><?xml version="1.0" encoding="utf-8"?>
<Control xmlns="http://schemas.microsoft.com/VisualStudio/2011/storyboarding/control">
  <Id Name="SketchyShapes.Text" Revision="1" Stencil="SketchyShapes" StencilVersion="1.0"/>
</Control>
</file>

<file path=customXml/item48.xml><?xml version="1.0" encoding="utf-8"?>
<Control xmlns="http://schemas.microsoft.com/VisualStudio/2011/storyboarding/control">
  <Id Name="SketchyShapes.Text" Revision="1" Stencil="SketchyShapes" StencilVersion="1.0"/>
</Control>
</file>

<file path=customXml/item49.xml><?xml version="1.0" encoding="utf-8"?>
<Control xmlns="http://schemas.microsoft.com/VisualStudio/2011/storyboarding/control">
  <Id Name="System.Storyboarding.WindowsDesktop.TreeList" Revision="1" Stencil="System.Storyboarding.WindowsDesktop" StencilVersion="0.1"/>
</Control>
</file>

<file path=customXml/item5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50.xml><?xml version="1.0" encoding="utf-8"?>
<Control xmlns="http://schemas.microsoft.com/VisualStudio/2011/storyboarding/control">
  <Id Name="SketchyShapes.Text" Revision="1" Stencil="SketchyShapes" StencilVersion="1.0"/>
</Control>
</file>

<file path=customXml/item51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52.xml><?xml version="1.0" encoding="utf-8"?>
<Control xmlns="http://schemas.microsoft.com/VisualStudio/2011/storyboarding/control">
  <Id Name="SketchyShapes.TabGroup" Revision="1" Stencil="SketchyShapes" StencilVersion="1.0"/>
</Control>
</file>

<file path=customXml/item5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54.xml><?xml version="1.0" encoding="utf-8"?>
<Control xmlns="http://schemas.microsoft.com/VisualStudio/2011/storyboarding/control">
  <Id Name="SketchyShapes.ZigZagText" Revision="1" Stencil="SketchyShapes" StencilVersion="1.0"/>
</Control>
</file>

<file path=customXml/item55.xml><?xml version="1.0" encoding="utf-8"?>
<Control xmlns="http://schemas.microsoft.com/VisualStudio/2011/storyboarding/control">
  <Id Name="SketchyShapes.ZigZagText" Revision="1" Stencil="SketchyShapes" StencilVersion="1.0"/>
</Control>
</file>

<file path=customXml/item56.xml><?xml version="1.0" encoding="utf-8"?>
<Control xmlns="http://schemas.microsoft.com/VisualStudio/2011/storyboarding/control">
  <Id Name="SketchyShapes.Text" Revision="1" Stencil="SketchyShapes" StencilVersion="1.0"/>
</Control>
</file>

<file path=customXml/item57.xml><?xml version="1.0" encoding="utf-8"?>
<Control xmlns="http://schemas.microsoft.com/VisualStudio/2011/storyboarding/control">
  <Id Name="SketchyShapes.ZigZagText" Revision="1" Stencil="SketchyShapes" StencilVersion="1.0"/>
</Control>
</file>

<file path=customXml/item58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59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6.xml><?xml version="1.0" encoding="utf-8"?>
<Control xmlns="http://schemas.microsoft.com/VisualStudio/2011/storyboarding/control">
  <Id Name="SketchyShapes.ZigZagText" Revision="1" Stencil="SketchyShapes" StencilVersion="1.0"/>
</Control>
</file>

<file path=customXml/item60.xml><?xml version="1.0" encoding="utf-8"?>
<Control xmlns="http://schemas.microsoft.com/VisualStudio/2011/storyboarding/control">
  <Id Name="SketchyShapes.ZigZagText" Revision="1" Stencil="SketchyShapes" StencilVersion="1.0"/>
</Control>
</file>

<file path=customXml/item61.xml><?xml version="1.0" encoding="utf-8"?>
<Control xmlns="http://schemas.microsoft.com/VisualStudio/2011/storyboarding/control">
  <Id Name="SketchyShapes.ZigZagText" Revision="1" Stencil="SketchyShapes" StencilVersion="1.0"/>
</Control>
</file>

<file path=customXml/item62.xml><?xml version="1.0" encoding="utf-8"?>
<Control xmlns="http://schemas.microsoft.com/VisualStudio/2011/storyboarding/control">
  <Id Name="SketchyShapes.Text" Revision="1" Stencil="SketchyShapes" StencilVersion="1.0"/>
</Control>
</file>

<file path=customXml/item63.xml><?xml version="1.0" encoding="utf-8"?>
<Control xmlns="http://schemas.microsoft.com/VisualStudio/2011/storyboarding/control">
  <Id Name="System.Storyboarding.WindowsAppIcons.Settings" Revision="1" Stencil="System.Storyboarding.WindowsAppIcons" StencilVersion="0.1"/>
</Control>
</file>

<file path=customXml/item64.xml><?xml version="1.0" encoding="utf-8"?>
<Control xmlns="http://schemas.microsoft.com/VisualStudio/2011/storyboarding/control">
  <Id Name="SketchyShapes.TabGroup" Revision="1" Stencil="SketchyShapes" StencilVersion="1.0"/>
</Control>
</file>

<file path=customXml/item65.xml><?xml version="1.0" encoding="utf-8"?>
<Control xmlns="http://schemas.microsoft.com/VisualStudio/2011/storyboarding/control">
  <Id Name="SketchyShapes.ZigZagText" Revision="1" Stencil="SketchyShapes" StencilVersion="1.0"/>
</Control>
</file>

<file path=customXml/item66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67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68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69.xml><?xml version="1.0" encoding="utf-8"?>
<Control xmlns="http://schemas.microsoft.com/VisualStudio/2011/storyboarding/control">
  <Id Name="System.Storyboarding.Icons.TrashCan" Revision="1" Stencil="System.Storyboarding.Icons" StencilVersion="0.1"/>
</Control>
</file>

<file path=customXml/item7.xml><?xml version="1.0" encoding="utf-8"?>
<Control xmlns="http://schemas.microsoft.com/VisualStudio/2011/storyboarding/control">
  <Id Name="SketchyShapes.ZigZagText" Revision="1" Stencil="SketchyShapes" StencilVersion="1.0"/>
</Control>
</file>

<file path=customXml/item70.xml><?xml version="1.0" encoding="utf-8"?>
<Control xmlns="http://schemas.microsoft.com/VisualStudio/2011/storyboarding/control">
  <Id Name="SketchyShapes.ZigZagText" Revision="1" Stencil="SketchyShapes" StencilVersion="1.0"/>
</Control>
</file>

<file path=customXml/item71.xml><?xml version="1.0" encoding="utf-8"?>
<Control xmlns="http://schemas.microsoft.com/VisualStudio/2011/storyboarding/control">
  <Id Name="SketchyShapes.ZigZagText" Revision="1" Stencil="SketchyShapes" StencilVersion="1.0"/>
</Control>
</file>

<file path=customXml/item72.xml><?xml version="1.0" encoding="utf-8"?>
<Control xmlns="http://schemas.microsoft.com/VisualStudio/2011/storyboarding/control">
  <Id Name="SketchyShapes.ZigZagText" Revision="1" Stencil="SketchyShapes" StencilVersion="1.0"/>
</Control>
</file>

<file path=customXml/item73.xml><?xml version="1.0" encoding="utf-8"?>
<Control xmlns="http://schemas.microsoft.com/VisualStudio/2011/storyboarding/control">
  <Id Name="SketchyShapes.Text" Revision="1" Stencil="SketchyShapes" StencilVersion="1.0"/>
</Control>
</file>

<file path=customXml/item74.xml><?xml version="1.0" encoding="utf-8"?>
<Control xmlns="http://schemas.microsoft.com/VisualStudio/2011/storyboarding/control">
  <Id Name="SketchyShapes.ZigZagText" Revision="1" Stencil="SketchyShapes" StencilVersion="1.0"/>
</Control>
</file>

<file path=customXml/item75.xml><?xml version="1.0" encoding="utf-8"?>
<Control xmlns="http://schemas.microsoft.com/VisualStudio/2011/storyboarding/control">
  <Id Name="SketchyShapes.ZigZagText" Revision="1" Stencil="SketchyShapes" StencilVersion="1.0"/>
</Control>
</file>

<file path=customXml/item76.xml><?xml version="1.0" encoding="utf-8"?>
<Control xmlns="http://schemas.microsoft.com/VisualStudio/2011/storyboarding/control">
  <Id Name="SketchyShapes.ZigZagText" Revision="1" Stencil="SketchyShapes" StencilVersion="1.0"/>
</Control>
</file>

<file path=customXml/item77.xml><?xml version="1.0" encoding="utf-8"?>
<Control xmlns="http://schemas.microsoft.com/VisualStudio/2011/storyboarding/control">
  <Id Name="SketchyShapes.TextInput" Revision="1" Stencil="SketchyShapes" StencilVersion="1.0"/>
</Control>
</file>

<file path=customXml/item78.xml><?xml version="1.0" encoding="utf-8"?>
<Control xmlns="http://schemas.microsoft.com/VisualStudio/2011/storyboarding/control">
  <Id Name="System.Storyboarding.Icons.DownArrow" Revision="1" Stencil="System.Storyboarding.Icons" StencilVersion="0.1"/>
</Control>
</file>

<file path=customXml/item79.xml><?xml version="1.0" encoding="utf-8"?>
<Control xmlns="http://schemas.microsoft.com/VisualStudio/2011/storyboarding/control">
  <Id Name="SketchyShapes.TabGroup" Revision="1" Stencil="SketchyShapes" StencilVersion="1.0"/>
</Control>
</file>

<file path=customXml/item8.xml><?xml version="1.0" encoding="utf-8"?>
<Control xmlns="http://schemas.microsoft.com/VisualStudio/2011/storyboarding/control">
  <Id Name="SketchyShapes.ZigZagText" Revision="1" Stencil="SketchyShapes" StencilVersion="1.0"/>
</Control>
</file>

<file path=customXml/item80.xml><?xml version="1.0" encoding="utf-8"?>
<Control xmlns="http://schemas.microsoft.com/VisualStudio/2011/storyboarding/control">
  <Id Name="SketchyShapes.Text" Revision="1" Stencil="SketchyShapes" StencilVersion="1.0"/>
</Control>
</file>

<file path=customXml/item81.xml><?xml version="1.0" encoding="utf-8"?>
<Control xmlns="http://schemas.microsoft.com/VisualStudio/2011/storyboarding/control">
  <Id Name="SketchyShapes.TextInput" Revision="1" Stencil="SketchyShapes" StencilVersion="1.0"/>
</Control>
</file>

<file path=customXml/item82.xml><?xml version="1.0" encoding="utf-8"?>
<Control xmlns="http://schemas.microsoft.com/VisualStudio/2011/storyboarding/control">
  <Id Name="SketchyShapes.ZigZagText" Revision="1" Stencil="SketchyShapes" StencilVersion="1.0"/>
</Control>
</file>

<file path=customXml/item83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84.xml><?xml version="1.0" encoding="utf-8"?>
<Control xmlns="http://schemas.microsoft.com/VisualStudio/2011/storyboarding/control">
  <Id Name="SketchyShapes.ZigZagText" Revision="1" Stencil="SketchyShapes" StencilVersion="1.0"/>
</Control>
</file>

<file path=customXml/item85.xml><?xml version="1.0" encoding="utf-8"?>
<Control xmlns="http://schemas.microsoft.com/VisualStudio/2011/storyboarding/control">
  <Id Name="System.Storyboarding.WindowsAppIcons.Plus" Revision="1" Stencil="System.Storyboarding.WindowsAppIcons" StencilVersion="0.1"/>
</Control>
</file>

<file path=customXml/item86.xml><?xml version="1.0" encoding="utf-8"?>
<Control xmlns="http://schemas.microsoft.com/VisualStudio/2011/storyboarding/control">
  <Id Name="SketchyShapes.Button" Revision="1" Stencil="SketchyShapes" StencilVersion="1.0"/>
</Control>
</file>

<file path=customXml/item87.xml><?xml version="1.0" encoding="utf-8"?>
<Control xmlns="http://schemas.microsoft.com/VisualStudio/2011/storyboarding/control">
  <Id Name="SketchyShapes.Text" Revision="1" Stencil="SketchyShapes" StencilVersion="1.0"/>
</Control>
</file>

<file path=customXml/item88.xml><?xml version="1.0" encoding="utf-8"?>
<Control xmlns="http://schemas.microsoft.com/VisualStudio/2011/storyboarding/control">
  <Id Name="SketchyShapes.ZigZagText" Revision="1" Stencil="SketchyShapes" StencilVersion="1.0"/>
</Control>
</file>

<file path=customXml/item89.xml><?xml version="1.0" encoding="utf-8"?>
<Control xmlns="http://schemas.microsoft.com/VisualStudio/2011/storyboarding/control">
  <Id Name="SketchyShapes.ZigZagText" Revision="1" Stencil="SketchyShapes" StencilVersion="1.0"/>
</Control>
</file>

<file path=customXml/item9.xml><?xml version="1.0" encoding="utf-8"?>
<Control xmlns="http://schemas.microsoft.com/VisualStudio/2011/storyboarding/control">
  <Id Name="SketchyShapes.Button" Revision="1" Stencil="SketchyShapes" StencilVersion="1.0"/>
</Control>
</file>

<file path=customXml/item90.xml><?xml version="1.0" encoding="utf-8"?>
<Control xmlns="http://schemas.microsoft.com/VisualStudio/2011/storyboarding/control">
  <Id Name="SketchyShapes.Text" Revision="1" Stencil="SketchyShapes" StencilVersion="1.0"/>
</Control>
</file>

<file path=customXml/item91.xml><?xml version="1.0" encoding="utf-8"?>
<Control xmlns="http://schemas.microsoft.com/VisualStudio/2011/storyboarding/control">
  <Id Name="9b02dc29-9bf5-4f5a-b3db-dbeef4261eba" RevisionId="83beb46c-889f-4d61-9758-0556245306c8" Stencil="172d6d98-e5c9-42e9-a209-79f7a94bbd38" StencilRevisionId="00000000-0000-0000-0000-000000000000" StencilVersion="0.0"/>
</Control>
</file>

<file path=customXml/item92.xml><?xml version="1.0" encoding="utf-8"?>
<Control xmlns="http://schemas.microsoft.com/VisualStudio/2011/storyboarding/control">
  <Id Name="System.Storyboarding.Icons.User" Revision="1" Stencil="System.Storyboarding.Icons" StencilVersion="0.1"/>
</Control>
</file>

<file path=customXml/item93.xml><?xml version="1.0" encoding="utf-8"?>
<Control xmlns="http://schemas.microsoft.com/VisualStudio/2011/storyboarding/control">
  <Id Name="System.Storyboarding.Icons.CheckCircle" Revision="1" Stencil="System.Storyboarding.Icons" StencilVersion="0.1"/>
</Control>
</file>

<file path=customXml/item94.xml><?xml version="1.0" encoding="utf-8"?>
<Control xmlns="http://schemas.microsoft.com/VisualStudio/2011/storyboarding/control">
  <Id Name="SketchyShapes.ZigZagText" Revision="1" Stencil="SketchyShapes" StencilVersion="1.0"/>
</Control>
</file>

<file path=customXml/item95.xml><?xml version="1.0" encoding="utf-8"?>
<Control xmlns="http://schemas.microsoft.com/VisualStudio/2011/storyboarding/control">
  <Id Name="SketchyShapes.ZigZagText" Revision="1" Stencil="SketchyShapes" StencilVersion="1.0"/>
</Control>
</file>

<file path=customXml/item96.xml><?xml version="1.0" encoding="utf-8"?>
<Control xmlns="http://schemas.microsoft.com/VisualStudio/2011/storyboarding/control">
  <Id Name="SketchyShapes.ZigZagText" Revision="1" Stencil="SketchyShapes" StencilVersion="1.0"/>
</Control>
</file>

<file path=customXml/item97.xml><?xml version="1.0" encoding="utf-8"?>
<Control xmlns="http://schemas.microsoft.com/VisualStudio/2011/storyboarding/control">
  <Id Name="System.Storyboarding.Common.List" Revision="1" Stencil="System.Storyboarding.Common" StencilVersion="0.1"/>
</Control>
</file>

<file path=customXml/item98.xml><?xml version="1.0" encoding="utf-8"?>
<Control xmlns="http://schemas.microsoft.com/VisualStudio/2011/storyboarding/control">
  <Id Name="SketchyShapes.ZigZagText" Revision="1" Stencil="SketchyShapes" StencilVersion="1.0"/>
</Control>
</file>

<file path=customXml/item99.xml><?xml version="1.0" encoding="utf-8"?>
<Control xmlns="http://schemas.microsoft.com/VisualStudio/2011/storyboarding/control">
  <Id Name="SketchyShapes.ZigZagText" Revision="1" Stencil="SketchyShapes" StencilVersion="1.0"/>
</Control>
</file>

<file path=customXml/itemProps1.xml><?xml version="1.0" encoding="utf-8"?>
<ds:datastoreItem xmlns:ds="http://schemas.openxmlformats.org/officeDocument/2006/customXml" ds:itemID="{9317DFFD-8047-46EB-AE78-89403B534006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03D3B978-7AAC-44B0-8B33-59D6B99DFEE0}">
  <ds:schemaRefs>
    <ds:schemaRef ds:uri="http://schemas.microsoft.com/VisualStudio/2011/storyboarding/control"/>
  </ds:schemaRefs>
</ds:datastoreItem>
</file>

<file path=customXml/itemProps100.xml><?xml version="1.0" encoding="utf-8"?>
<ds:datastoreItem xmlns:ds="http://schemas.openxmlformats.org/officeDocument/2006/customXml" ds:itemID="{626A7416-25F3-4C41-A515-480E69252F1C}">
  <ds:schemaRefs>
    <ds:schemaRef ds:uri="http://schemas.microsoft.com/VisualStudio/2011/storyboarding/control"/>
  </ds:schemaRefs>
</ds:datastoreItem>
</file>

<file path=customXml/itemProps101.xml><?xml version="1.0" encoding="utf-8"?>
<ds:datastoreItem xmlns:ds="http://schemas.openxmlformats.org/officeDocument/2006/customXml" ds:itemID="{42AC71EA-CC4F-4E3C-BC99-575FCB49CB7D}">
  <ds:schemaRefs>
    <ds:schemaRef ds:uri="http://schemas.microsoft.com/VisualStudio/2011/storyboarding/control"/>
  </ds:schemaRefs>
</ds:datastoreItem>
</file>

<file path=customXml/itemProps102.xml><?xml version="1.0" encoding="utf-8"?>
<ds:datastoreItem xmlns:ds="http://schemas.openxmlformats.org/officeDocument/2006/customXml" ds:itemID="{8A176D3F-34A8-4C1E-BE49-C1A14A9BBAEE}">
  <ds:schemaRefs>
    <ds:schemaRef ds:uri="http://schemas.microsoft.com/VisualStudio/2011/storyboarding/control"/>
  </ds:schemaRefs>
</ds:datastoreItem>
</file>

<file path=customXml/itemProps103.xml><?xml version="1.0" encoding="utf-8"?>
<ds:datastoreItem xmlns:ds="http://schemas.openxmlformats.org/officeDocument/2006/customXml" ds:itemID="{712DA818-B8A7-43D5-99A5-0D00A36919F7}">
  <ds:schemaRefs>
    <ds:schemaRef ds:uri="http://schemas.microsoft.com/VisualStudio/2011/storyboarding/control"/>
  </ds:schemaRefs>
</ds:datastoreItem>
</file>

<file path=customXml/itemProps104.xml><?xml version="1.0" encoding="utf-8"?>
<ds:datastoreItem xmlns:ds="http://schemas.openxmlformats.org/officeDocument/2006/customXml" ds:itemID="{77D68A93-22B8-4E67-AFE9-8CBF82629819}">
  <ds:schemaRefs>
    <ds:schemaRef ds:uri="http://schemas.microsoft.com/VisualStudio/2011/storyboarding/control"/>
  </ds:schemaRefs>
</ds:datastoreItem>
</file>

<file path=customXml/itemProps105.xml><?xml version="1.0" encoding="utf-8"?>
<ds:datastoreItem xmlns:ds="http://schemas.openxmlformats.org/officeDocument/2006/customXml" ds:itemID="{46011BBF-D282-425E-918A-07067E92E15B}">
  <ds:schemaRefs>
    <ds:schemaRef ds:uri="http://schemas.microsoft.com/VisualStudio/2011/storyboarding/control"/>
  </ds:schemaRefs>
</ds:datastoreItem>
</file>

<file path=customXml/itemProps106.xml><?xml version="1.0" encoding="utf-8"?>
<ds:datastoreItem xmlns:ds="http://schemas.openxmlformats.org/officeDocument/2006/customXml" ds:itemID="{2874B3D7-059E-4AAB-883E-9261ABAF83AE}">
  <ds:schemaRefs>
    <ds:schemaRef ds:uri="http://schemas.microsoft.com/VisualStudio/2011/storyboarding/control"/>
  </ds:schemaRefs>
</ds:datastoreItem>
</file>

<file path=customXml/itemProps107.xml><?xml version="1.0" encoding="utf-8"?>
<ds:datastoreItem xmlns:ds="http://schemas.openxmlformats.org/officeDocument/2006/customXml" ds:itemID="{9EF73225-A278-4ACC-9551-ECDC9A8C1CD6}">
  <ds:schemaRefs>
    <ds:schemaRef ds:uri="http://schemas.microsoft.com/VisualStudio/2011/storyboarding/control"/>
  </ds:schemaRefs>
</ds:datastoreItem>
</file>

<file path=customXml/itemProps108.xml><?xml version="1.0" encoding="utf-8"?>
<ds:datastoreItem xmlns:ds="http://schemas.openxmlformats.org/officeDocument/2006/customXml" ds:itemID="{EF4613A4-DA08-4561-A7C3-C0D4921B8432}">
  <ds:schemaRefs>
    <ds:schemaRef ds:uri="http://schemas.microsoft.com/VisualStudio/2011/storyboarding/control"/>
  </ds:schemaRefs>
</ds:datastoreItem>
</file>

<file path=customXml/itemProps109.xml><?xml version="1.0" encoding="utf-8"?>
<ds:datastoreItem xmlns:ds="http://schemas.openxmlformats.org/officeDocument/2006/customXml" ds:itemID="{89AA7359-9A8B-4742-B8CE-56BBAF4CA159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AAA18964-BCE3-4959-A525-1CFE53E91D0A}">
  <ds:schemaRefs>
    <ds:schemaRef ds:uri="http://schemas.microsoft.com/VisualStudio/2011/storyboarding/control"/>
  </ds:schemaRefs>
</ds:datastoreItem>
</file>

<file path=customXml/itemProps110.xml><?xml version="1.0" encoding="utf-8"?>
<ds:datastoreItem xmlns:ds="http://schemas.openxmlformats.org/officeDocument/2006/customXml" ds:itemID="{BF7B4B58-A025-4C78-807F-4CBD96A8822E}">
  <ds:schemaRefs>
    <ds:schemaRef ds:uri="http://schemas.microsoft.com/VisualStudio/2011/storyboarding/control"/>
  </ds:schemaRefs>
</ds:datastoreItem>
</file>

<file path=customXml/itemProps111.xml><?xml version="1.0" encoding="utf-8"?>
<ds:datastoreItem xmlns:ds="http://schemas.openxmlformats.org/officeDocument/2006/customXml" ds:itemID="{814C2879-7C79-46DA-AB25-277A995F210B}">
  <ds:schemaRefs>
    <ds:schemaRef ds:uri="http://schemas.microsoft.com/VisualStudio/2011/storyboarding/control"/>
  </ds:schemaRefs>
</ds:datastoreItem>
</file>

<file path=customXml/itemProps112.xml><?xml version="1.0" encoding="utf-8"?>
<ds:datastoreItem xmlns:ds="http://schemas.openxmlformats.org/officeDocument/2006/customXml" ds:itemID="{E6C5E1F4-BFA0-456F-A564-4D3F8A3E5882}">
  <ds:schemaRefs>
    <ds:schemaRef ds:uri="http://schemas.microsoft.com/VisualStudio/2011/storyboarding/control"/>
  </ds:schemaRefs>
</ds:datastoreItem>
</file>

<file path=customXml/itemProps113.xml><?xml version="1.0" encoding="utf-8"?>
<ds:datastoreItem xmlns:ds="http://schemas.openxmlformats.org/officeDocument/2006/customXml" ds:itemID="{4428CC2F-C153-4A58-9E03-763CBC5E2A63}">
  <ds:schemaRefs>
    <ds:schemaRef ds:uri="http://schemas.microsoft.com/VisualStudio/2011/storyboarding/control"/>
  </ds:schemaRefs>
</ds:datastoreItem>
</file>

<file path=customXml/itemProps114.xml><?xml version="1.0" encoding="utf-8"?>
<ds:datastoreItem xmlns:ds="http://schemas.openxmlformats.org/officeDocument/2006/customXml" ds:itemID="{73C24318-C2E6-481C-8CCA-B215D0835F62}">
  <ds:schemaRefs>
    <ds:schemaRef ds:uri="http://schemas.microsoft.com/VisualStudio/2011/storyboarding/control"/>
  </ds:schemaRefs>
</ds:datastoreItem>
</file>

<file path=customXml/itemProps115.xml><?xml version="1.0" encoding="utf-8"?>
<ds:datastoreItem xmlns:ds="http://schemas.openxmlformats.org/officeDocument/2006/customXml" ds:itemID="{3F034113-C669-4EA4-B724-076D33A5789C}">
  <ds:schemaRefs>
    <ds:schemaRef ds:uri="http://schemas.microsoft.com/VisualStudio/2011/storyboarding/control"/>
  </ds:schemaRefs>
</ds:datastoreItem>
</file>

<file path=customXml/itemProps116.xml><?xml version="1.0" encoding="utf-8"?>
<ds:datastoreItem xmlns:ds="http://schemas.openxmlformats.org/officeDocument/2006/customXml" ds:itemID="{3FFD55B4-AFFD-4D47-9F02-1692206AA33A}">
  <ds:schemaRefs>
    <ds:schemaRef ds:uri="http://schemas.microsoft.com/VisualStudio/2011/storyboarding/control"/>
  </ds:schemaRefs>
</ds:datastoreItem>
</file>

<file path=customXml/itemProps117.xml><?xml version="1.0" encoding="utf-8"?>
<ds:datastoreItem xmlns:ds="http://schemas.openxmlformats.org/officeDocument/2006/customXml" ds:itemID="{A0482356-40DC-4B93-B15B-95859342F89E}">
  <ds:schemaRefs>
    <ds:schemaRef ds:uri="http://schemas.microsoft.com/VisualStudio/2011/storyboarding/control"/>
  </ds:schemaRefs>
</ds:datastoreItem>
</file>

<file path=customXml/itemProps118.xml><?xml version="1.0" encoding="utf-8"?>
<ds:datastoreItem xmlns:ds="http://schemas.openxmlformats.org/officeDocument/2006/customXml" ds:itemID="{3CFB83BC-B2FC-4CDE-824B-7DFD6536B0E7}">
  <ds:schemaRefs>
    <ds:schemaRef ds:uri="http://schemas.microsoft.com/VisualStudio/2011/storyboarding/control"/>
  </ds:schemaRefs>
</ds:datastoreItem>
</file>

<file path=customXml/itemProps119.xml><?xml version="1.0" encoding="utf-8"?>
<ds:datastoreItem xmlns:ds="http://schemas.openxmlformats.org/officeDocument/2006/customXml" ds:itemID="{52B4EFF6-72BD-4F01-9187-E2F56F497AEB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25B69708-FB10-43D9-BBE2-B6F159F3D619}">
  <ds:schemaRefs>
    <ds:schemaRef ds:uri="http://schemas.microsoft.com/VisualStudio/2011/storyboarding/control"/>
  </ds:schemaRefs>
</ds:datastoreItem>
</file>

<file path=customXml/itemProps120.xml><?xml version="1.0" encoding="utf-8"?>
<ds:datastoreItem xmlns:ds="http://schemas.openxmlformats.org/officeDocument/2006/customXml" ds:itemID="{2E9E509C-E5E3-4150-8638-BC8E03CE5B6A}">
  <ds:schemaRefs>
    <ds:schemaRef ds:uri="http://schemas.microsoft.com/VisualStudio/2011/storyboarding/control"/>
  </ds:schemaRefs>
</ds:datastoreItem>
</file>

<file path=customXml/itemProps121.xml><?xml version="1.0" encoding="utf-8"?>
<ds:datastoreItem xmlns:ds="http://schemas.openxmlformats.org/officeDocument/2006/customXml" ds:itemID="{09C08B53-19CB-4868-868E-3A5D764BBB12}">
  <ds:schemaRefs>
    <ds:schemaRef ds:uri="http://schemas.microsoft.com/VisualStudio/2011/storyboarding/control"/>
  </ds:schemaRefs>
</ds:datastoreItem>
</file>

<file path=customXml/itemProps122.xml><?xml version="1.0" encoding="utf-8"?>
<ds:datastoreItem xmlns:ds="http://schemas.openxmlformats.org/officeDocument/2006/customXml" ds:itemID="{E60857DF-40EE-4D8F-ACEB-6D70037C899B}">
  <ds:schemaRefs>
    <ds:schemaRef ds:uri="http://schemas.microsoft.com/VisualStudio/2011/storyboarding/control"/>
  </ds:schemaRefs>
</ds:datastoreItem>
</file>

<file path=customXml/itemProps123.xml><?xml version="1.0" encoding="utf-8"?>
<ds:datastoreItem xmlns:ds="http://schemas.openxmlformats.org/officeDocument/2006/customXml" ds:itemID="{74646565-F4A9-4306-9BA2-2B8D86F7E111}">
  <ds:schemaRefs>
    <ds:schemaRef ds:uri="http://schemas.microsoft.com/VisualStudio/2011/storyboarding/control"/>
  </ds:schemaRefs>
</ds:datastoreItem>
</file>

<file path=customXml/itemProps124.xml><?xml version="1.0" encoding="utf-8"?>
<ds:datastoreItem xmlns:ds="http://schemas.openxmlformats.org/officeDocument/2006/customXml" ds:itemID="{C5ABF183-BBDB-402B-B137-A5527D559BB2}">
  <ds:schemaRefs>
    <ds:schemaRef ds:uri="http://schemas.microsoft.com/VisualStudio/2011/storyboarding/control"/>
  </ds:schemaRefs>
</ds:datastoreItem>
</file>

<file path=customXml/itemProps125.xml><?xml version="1.0" encoding="utf-8"?>
<ds:datastoreItem xmlns:ds="http://schemas.openxmlformats.org/officeDocument/2006/customXml" ds:itemID="{EA5948C6-D851-4596-909F-B630CB7DB9B9}">
  <ds:schemaRefs>
    <ds:schemaRef ds:uri="http://schemas.microsoft.com/VisualStudio/2011/storyboarding/control"/>
  </ds:schemaRefs>
</ds:datastoreItem>
</file>

<file path=customXml/itemProps126.xml><?xml version="1.0" encoding="utf-8"?>
<ds:datastoreItem xmlns:ds="http://schemas.openxmlformats.org/officeDocument/2006/customXml" ds:itemID="{7D66E7DC-3934-4AA7-9100-48D4F8A63570}">
  <ds:schemaRefs>
    <ds:schemaRef ds:uri="http://schemas.microsoft.com/VisualStudio/2011/storyboarding/control"/>
  </ds:schemaRefs>
</ds:datastoreItem>
</file>

<file path=customXml/itemProps127.xml><?xml version="1.0" encoding="utf-8"?>
<ds:datastoreItem xmlns:ds="http://schemas.openxmlformats.org/officeDocument/2006/customXml" ds:itemID="{59A19EC6-0342-4B12-8213-8BA3A1694C4A}">
  <ds:schemaRefs>
    <ds:schemaRef ds:uri="http://schemas.microsoft.com/VisualStudio/2011/storyboarding/control"/>
  </ds:schemaRefs>
</ds:datastoreItem>
</file>

<file path=customXml/itemProps128.xml><?xml version="1.0" encoding="utf-8"?>
<ds:datastoreItem xmlns:ds="http://schemas.openxmlformats.org/officeDocument/2006/customXml" ds:itemID="{F16B010C-1E98-4E50-B55D-F591AED96755}">
  <ds:schemaRefs>
    <ds:schemaRef ds:uri="http://schemas.microsoft.com/VisualStudio/2011/storyboarding/control"/>
  </ds:schemaRefs>
</ds:datastoreItem>
</file>

<file path=customXml/itemProps129.xml><?xml version="1.0" encoding="utf-8"?>
<ds:datastoreItem xmlns:ds="http://schemas.openxmlformats.org/officeDocument/2006/customXml" ds:itemID="{86771EF3-8764-4E50-AF11-34186537210E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30F3498E-7C4C-4C9B-A2FB-001D774E70EC}">
  <ds:schemaRefs>
    <ds:schemaRef ds:uri="http://schemas.microsoft.com/VisualStudio/2011/storyboarding/control"/>
  </ds:schemaRefs>
</ds:datastoreItem>
</file>

<file path=customXml/itemProps130.xml><?xml version="1.0" encoding="utf-8"?>
<ds:datastoreItem xmlns:ds="http://schemas.openxmlformats.org/officeDocument/2006/customXml" ds:itemID="{8445D1CE-6802-4E56-9001-21B73C0C3954}">
  <ds:schemaRefs>
    <ds:schemaRef ds:uri="http://schemas.microsoft.com/VisualStudio/2011/storyboarding/control"/>
  </ds:schemaRefs>
</ds:datastoreItem>
</file>

<file path=customXml/itemProps131.xml><?xml version="1.0" encoding="utf-8"?>
<ds:datastoreItem xmlns:ds="http://schemas.openxmlformats.org/officeDocument/2006/customXml" ds:itemID="{AC9BAF5E-C2F5-476D-80F3-1BB480F5D085}">
  <ds:schemaRefs>
    <ds:schemaRef ds:uri="http://schemas.microsoft.com/VisualStudio/2011/storyboarding/control"/>
  </ds:schemaRefs>
</ds:datastoreItem>
</file>

<file path=customXml/itemProps132.xml><?xml version="1.0" encoding="utf-8"?>
<ds:datastoreItem xmlns:ds="http://schemas.openxmlformats.org/officeDocument/2006/customXml" ds:itemID="{73B08228-4640-430E-81E5-8B9E8FCFEBCB}">
  <ds:schemaRefs>
    <ds:schemaRef ds:uri="http://schemas.microsoft.com/VisualStudio/2011/storyboarding/control"/>
  </ds:schemaRefs>
</ds:datastoreItem>
</file>

<file path=customXml/itemProps133.xml><?xml version="1.0" encoding="utf-8"?>
<ds:datastoreItem xmlns:ds="http://schemas.openxmlformats.org/officeDocument/2006/customXml" ds:itemID="{C1C3295B-8CA0-4C84-956D-6A11CDC3449A}">
  <ds:schemaRefs>
    <ds:schemaRef ds:uri="http://schemas.microsoft.com/VisualStudio/2011/storyboarding/control"/>
  </ds:schemaRefs>
</ds:datastoreItem>
</file>

<file path=customXml/itemProps134.xml><?xml version="1.0" encoding="utf-8"?>
<ds:datastoreItem xmlns:ds="http://schemas.openxmlformats.org/officeDocument/2006/customXml" ds:itemID="{6E4FED91-BBA7-415A-A5F6-A99B3CC378A2}">
  <ds:schemaRefs>
    <ds:schemaRef ds:uri="http://schemas.microsoft.com/VisualStudio/2011/storyboarding/control"/>
  </ds:schemaRefs>
</ds:datastoreItem>
</file>

<file path=customXml/itemProps135.xml><?xml version="1.0" encoding="utf-8"?>
<ds:datastoreItem xmlns:ds="http://schemas.openxmlformats.org/officeDocument/2006/customXml" ds:itemID="{30DAA9D7-0CBF-4756-B18C-87969956ED3B}">
  <ds:schemaRefs>
    <ds:schemaRef ds:uri="http://schemas.microsoft.com/VisualStudio/2011/storyboarding/control"/>
  </ds:schemaRefs>
</ds:datastoreItem>
</file>

<file path=customXml/itemProps136.xml><?xml version="1.0" encoding="utf-8"?>
<ds:datastoreItem xmlns:ds="http://schemas.openxmlformats.org/officeDocument/2006/customXml" ds:itemID="{39544AED-AE75-44A0-AA7B-79CF2D0F7474}">
  <ds:schemaRefs>
    <ds:schemaRef ds:uri="http://schemas.microsoft.com/VisualStudio/2011/storyboarding/control"/>
  </ds:schemaRefs>
</ds:datastoreItem>
</file>

<file path=customXml/itemProps137.xml><?xml version="1.0" encoding="utf-8"?>
<ds:datastoreItem xmlns:ds="http://schemas.openxmlformats.org/officeDocument/2006/customXml" ds:itemID="{C8353165-503C-4F85-867F-D5D58F8C1F61}">
  <ds:schemaRefs>
    <ds:schemaRef ds:uri="http://schemas.microsoft.com/VisualStudio/2011/storyboarding/control"/>
  </ds:schemaRefs>
</ds:datastoreItem>
</file>

<file path=customXml/itemProps138.xml><?xml version="1.0" encoding="utf-8"?>
<ds:datastoreItem xmlns:ds="http://schemas.openxmlformats.org/officeDocument/2006/customXml" ds:itemID="{96E97D4A-658E-4CCD-9649-41DDCBBD72A9}">
  <ds:schemaRefs>
    <ds:schemaRef ds:uri="http://schemas.microsoft.com/VisualStudio/2011/storyboarding/control"/>
  </ds:schemaRefs>
</ds:datastoreItem>
</file>

<file path=customXml/itemProps139.xml><?xml version="1.0" encoding="utf-8"?>
<ds:datastoreItem xmlns:ds="http://schemas.openxmlformats.org/officeDocument/2006/customXml" ds:itemID="{CD58E4E1-5D76-4301-9CCD-94824C66B385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40D3DCA8-5115-49B1-A835-F92A9D11095D}">
  <ds:schemaRefs>
    <ds:schemaRef ds:uri="http://schemas.microsoft.com/VisualStudio/2011/storyboarding/control"/>
  </ds:schemaRefs>
</ds:datastoreItem>
</file>

<file path=customXml/itemProps140.xml><?xml version="1.0" encoding="utf-8"?>
<ds:datastoreItem xmlns:ds="http://schemas.openxmlformats.org/officeDocument/2006/customXml" ds:itemID="{5846A1F0-1327-4116-948E-79270FF0B729}">
  <ds:schemaRefs>
    <ds:schemaRef ds:uri="http://schemas.microsoft.com/VisualStudio/2011/storyboarding/control"/>
  </ds:schemaRefs>
</ds:datastoreItem>
</file>

<file path=customXml/itemProps141.xml><?xml version="1.0" encoding="utf-8"?>
<ds:datastoreItem xmlns:ds="http://schemas.openxmlformats.org/officeDocument/2006/customXml" ds:itemID="{5C36D179-F0A4-4568-90BF-13588A72CCA9}">
  <ds:schemaRefs>
    <ds:schemaRef ds:uri="http://schemas.microsoft.com/VisualStudio/2011/storyboarding/control"/>
  </ds:schemaRefs>
</ds:datastoreItem>
</file>

<file path=customXml/itemProps142.xml><?xml version="1.0" encoding="utf-8"?>
<ds:datastoreItem xmlns:ds="http://schemas.openxmlformats.org/officeDocument/2006/customXml" ds:itemID="{E1A06E14-F26C-4283-AFC6-288E9EE1F9AC}">
  <ds:schemaRefs>
    <ds:schemaRef ds:uri="http://schemas.microsoft.com/VisualStudio/2011/storyboarding/control"/>
  </ds:schemaRefs>
</ds:datastoreItem>
</file>

<file path=customXml/itemProps143.xml><?xml version="1.0" encoding="utf-8"?>
<ds:datastoreItem xmlns:ds="http://schemas.openxmlformats.org/officeDocument/2006/customXml" ds:itemID="{1991011A-30CA-4230-9EFF-B6418CC27AC7}">
  <ds:schemaRefs>
    <ds:schemaRef ds:uri="http://schemas.microsoft.com/VisualStudio/2011/storyboarding/control"/>
  </ds:schemaRefs>
</ds:datastoreItem>
</file>

<file path=customXml/itemProps144.xml><?xml version="1.0" encoding="utf-8"?>
<ds:datastoreItem xmlns:ds="http://schemas.openxmlformats.org/officeDocument/2006/customXml" ds:itemID="{42926403-81CA-45E0-A140-36D2A57790E4}">
  <ds:schemaRefs>
    <ds:schemaRef ds:uri="http://schemas.microsoft.com/VisualStudio/2011/storyboarding/control"/>
  </ds:schemaRefs>
</ds:datastoreItem>
</file>

<file path=customXml/itemProps145.xml><?xml version="1.0" encoding="utf-8"?>
<ds:datastoreItem xmlns:ds="http://schemas.openxmlformats.org/officeDocument/2006/customXml" ds:itemID="{70C6D57C-AA58-44F2-BB7D-6963A011D689}">
  <ds:schemaRefs>
    <ds:schemaRef ds:uri="http://schemas.microsoft.com/VisualStudio/2011/storyboarding/control"/>
  </ds:schemaRefs>
</ds:datastoreItem>
</file>

<file path=customXml/itemProps146.xml><?xml version="1.0" encoding="utf-8"?>
<ds:datastoreItem xmlns:ds="http://schemas.openxmlformats.org/officeDocument/2006/customXml" ds:itemID="{9182D3B9-5E99-4132-BBEC-B09E76E5D37A}">
  <ds:schemaRefs>
    <ds:schemaRef ds:uri="http://schemas.microsoft.com/VisualStudio/2011/storyboarding/control"/>
  </ds:schemaRefs>
</ds:datastoreItem>
</file>

<file path=customXml/itemProps147.xml><?xml version="1.0" encoding="utf-8"?>
<ds:datastoreItem xmlns:ds="http://schemas.openxmlformats.org/officeDocument/2006/customXml" ds:itemID="{A701857B-5F72-42BE-835E-3ADAB12E2429}">
  <ds:schemaRefs>
    <ds:schemaRef ds:uri="http://schemas.microsoft.com/VisualStudio/2011/storyboarding/control"/>
  </ds:schemaRefs>
</ds:datastoreItem>
</file>

<file path=customXml/itemProps148.xml><?xml version="1.0" encoding="utf-8"?>
<ds:datastoreItem xmlns:ds="http://schemas.openxmlformats.org/officeDocument/2006/customXml" ds:itemID="{4FEE7C08-547E-4B35-B419-DC8D9A61BF86}">
  <ds:schemaRefs>
    <ds:schemaRef ds:uri="http://schemas.microsoft.com/VisualStudio/2011/storyboarding/control"/>
  </ds:schemaRefs>
</ds:datastoreItem>
</file>

<file path=customXml/itemProps149.xml><?xml version="1.0" encoding="utf-8"?>
<ds:datastoreItem xmlns:ds="http://schemas.openxmlformats.org/officeDocument/2006/customXml" ds:itemID="{90F3A73E-DE95-44EB-BA79-BA78325B4A7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68E39A29-0984-4368-9474-4169595E8A5F}">
  <ds:schemaRefs>
    <ds:schemaRef ds:uri="http://schemas.microsoft.com/VisualStudio/2011/storyboarding/control"/>
  </ds:schemaRefs>
</ds:datastoreItem>
</file>

<file path=customXml/itemProps150.xml><?xml version="1.0" encoding="utf-8"?>
<ds:datastoreItem xmlns:ds="http://schemas.openxmlformats.org/officeDocument/2006/customXml" ds:itemID="{2144E23C-320E-4521-83B5-6DFCE43271FA}">
  <ds:schemaRefs>
    <ds:schemaRef ds:uri="http://schemas.microsoft.com/VisualStudio/2011/storyboarding/control"/>
  </ds:schemaRefs>
</ds:datastoreItem>
</file>

<file path=customXml/itemProps151.xml><?xml version="1.0" encoding="utf-8"?>
<ds:datastoreItem xmlns:ds="http://schemas.openxmlformats.org/officeDocument/2006/customXml" ds:itemID="{30B99CFE-A2D2-43CD-B5FD-5187C5CFF5EE}">
  <ds:schemaRefs>
    <ds:schemaRef ds:uri="http://schemas.microsoft.com/VisualStudio/2011/storyboarding/control"/>
  </ds:schemaRefs>
</ds:datastoreItem>
</file>

<file path=customXml/itemProps152.xml><?xml version="1.0" encoding="utf-8"?>
<ds:datastoreItem xmlns:ds="http://schemas.openxmlformats.org/officeDocument/2006/customXml" ds:itemID="{C5FDBD6F-1DE9-4871-B4E1-7EB0FF627FEE}">
  <ds:schemaRefs>
    <ds:schemaRef ds:uri="http://schemas.microsoft.com/VisualStudio/2011/storyboarding/control"/>
  </ds:schemaRefs>
</ds:datastoreItem>
</file>

<file path=customXml/itemProps153.xml><?xml version="1.0" encoding="utf-8"?>
<ds:datastoreItem xmlns:ds="http://schemas.openxmlformats.org/officeDocument/2006/customXml" ds:itemID="{E751666A-E1F3-474A-A380-5626A63A8A8F}">
  <ds:schemaRefs>
    <ds:schemaRef ds:uri="http://schemas.microsoft.com/VisualStudio/2011/storyboarding/control"/>
  </ds:schemaRefs>
</ds:datastoreItem>
</file>

<file path=customXml/itemProps154.xml><?xml version="1.0" encoding="utf-8"?>
<ds:datastoreItem xmlns:ds="http://schemas.openxmlformats.org/officeDocument/2006/customXml" ds:itemID="{B2D19336-9B7E-4077-BCAF-0BFDBEC00BF9}">
  <ds:schemaRefs>
    <ds:schemaRef ds:uri="http://schemas.microsoft.com/VisualStudio/2011/storyboarding/control"/>
  </ds:schemaRefs>
</ds:datastoreItem>
</file>

<file path=customXml/itemProps155.xml><?xml version="1.0" encoding="utf-8"?>
<ds:datastoreItem xmlns:ds="http://schemas.openxmlformats.org/officeDocument/2006/customXml" ds:itemID="{DC5F298A-8526-45B5-BA88-3B3DAD785922}">
  <ds:schemaRefs>
    <ds:schemaRef ds:uri="http://schemas.microsoft.com/VisualStudio/2011/storyboarding/control"/>
  </ds:schemaRefs>
</ds:datastoreItem>
</file>

<file path=customXml/itemProps156.xml><?xml version="1.0" encoding="utf-8"?>
<ds:datastoreItem xmlns:ds="http://schemas.openxmlformats.org/officeDocument/2006/customXml" ds:itemID="{3BCEEA57-BFCC-4C22-A4A3-1452E77B068D}">
  <ds:schemaRefs>
    <ds:schemaRef ds:uri="http://schemas.microsoft.com/VisualStudio/2011/storyboarding/control"/>
  </ds:schemaRefs>
</ds:datastoreItem>
</file>

<file path=customXml/itemProps157.xml><?xml version="1.0" encoding="utf-8"?>
<ds:datastoreItem xmlns:ds="http://schemas.openxmlformats.org/officeDocument/2006/customXml" ds:itemID="{C206C736-1D3F-4DDE-8A9F-8D240BC8CB52}">
  <ds:schemaRefs>
    <ds:schemaRef ds:uri="http://schemas.microsoft.com/VisualStudio/2011/storyboarding/control"/>
  </ds:schemaRefs>
</ds:datastoreItem>
</file>

<file path=customXml/itemProps158.xml><?xml version="1.0" encoding="utf-8"?>
<ds:datastoreItem xmlns:ds="http://schemas.openxmlformats.org/officeDocument/2006/customXml" ds:itemID="{00131CAC-A39B-4C12-871A-6C25EBF02BD4}">
  <ds:schemaRefs>
    <ds:schemaRef ds:uri="http://schemas.microsoft.com/VisualStudio/2011/storyboarding/control"/>
  </ds:schemaRefs>
</ds:datastoreItem>
</file>

<file path=customXml/itemProps159.xml><?xml version="1.0" encoding="utf-8"?>
<ds:datastoreItem xmlns:ds="http://schemas.openxmlformats.org/officeDocument/2006/customXml" ds:itemID="{B7A8FDC0-3590-4737-AC7A-12C11422AE07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9CB420C3-FDA5-4DE9-AD61-DA974528BE32}">
  <ds:schemaRefs>
    <ds:schemaRef ds:uri="http://schemas.microsoft.com/VisualStudio/2011/storyboarding/control"/>
  </ds:schemaRefs>
</ds:datastoreItem>
</file>

<file path=customXml/itemProps160.xml><?xml version="1.0" encoding="utf-8"?>
<ds:datastoreItem xmlns:ds="http://schemas.openxmlformats.org/officeDocument/2006/customXml" ds:itemID="{75AB99CD-38DB-4757-84DF-01AC861D5084}">
  <ds:schemaRefs>
    <ds:schemaRef ds:uri="http://schemas.microsoft.com/VisualStudio/2011/storyboarding/control"/>
  </ds:schemaRefs>
</ds:datastoreItem>
</file>

<file path=customXml/itemProps161.xml><?xml version="1.0" encoding="utf-8"?>
<ds:datastoreItem xmlns:ds="http://schemas.openxmlformats.org/officeDocument/2006/customXml" ds:itemID="{682D1485-B862-4032-B257-41AF178FC18C}">
  <ds:schemaRefs>
    <ds:schemaRef ds:uri="http://schemas.microsoft.com/VisualStudio/2011/storyboarding/control"/>
  </ds:schemaRefs>
</ds:datastoreItem>
</file>

<file path=customXml/itemProps162.xml><?xml version="1.0" encoding="utf-8"?>
<ds:datastoreItem xmlns:ds="http://schemas.openxmlformats.org/officeDocument/2006/customXml" ds:itemID="{A34AC27C-B25A-49C8-8BC9-1DE755F1480B}">
  <ds:schemaRefs>
    <ds:schemaRef ds:uri="http://schemas.microsoft.com/VisualStudio/2011/storyboarding/control"/>
  </ds:schemaRefs>
</ds:datastoreItem>
</file>

<file path=customXml/itemProps163.xml><?xml version="1.0" encoding="utf-8"?>
<ds:datastoreItem xmlns:ds="http://schemas.openxmlformats.org/officeDocument/2006/customXml" ds:itemID="{FD426F63-A98E-40CC-AE74-09D97AE71A09}">
  <ds:schemaRefs>
    <ds:schemaRef ds:uri="http://schemas.microsoft.com/VisualStudio/2011/storyboarding/control"/>
  </ds:schemaRefs>
</ds:datastoreItem>
</file>

<file path=customXml/itemProps164.xml><?xml version="1.0" encoding="utf-8"?>
<ds:datastoreItem xmlns:ds="http://schemas.openxmlformats.org/officeDocument/2006/customXml" ds:itemID="{99106C64-0BF9-44F9-B379-BE4E7E5C138F}">
  <ds:schemaRefs>
    <ds:schemaRef ds:uri="http://schemas.microsoft.com/VisualStudio/2011/storyboarding/control"/>
  </ds:schemaRefs>
</ds:datastoreItem>
</file>

<file path=customXml/itemProps165.xml><?xml version="1.0" encoding="utf-8"?>
<ds:datastoreItem xmlns:ds="http://schemas.openxmlformats.org/officeDocument/2006/customXml" ds:itemID="{2FBFFF8A-D6B9-4E39-A058-0637EFCEFBA9}">
  <ds:schemaRefs>
    <ds:schemaRef ds:uri="http://schemas.microsoft.com/VisualStudio/2011/storyboarding/control"/>
  </ds:schemaRefs>
</ds:datastoreItem>
</file>

<file path=customXml/itemProps166.xml><?xml version="1.0" encoding="utf-8"?>
<ds:datastoreItem xmlns:ds="http://schemas.openxmlformats.org/officeDocument/2006/customXml" ds:itemID="{3C9960D7-9BA3-4DC9-9454-5E48F758AA56}">
  <ds:schemaRefs>
    <ds:schemaRef ds:uri="http://schemas.microsoft.com/VisualStudio/2011/storyboarding/control"/>
  </ds:schemaRefs>
</ds:datastoreItem>
</file>

<file path=customXml/itemProps167.xml><?xml version="1.0" encoding="utf-8"?>
<ds:datastoreItem xmlns:ds="http://schemas.openxmlformats.org/officeDocument/2006/customXml" ds:itemID="{D7B4DCC1-28F2-40A8-97F0-91B6539032D4}">
  <ds:schemaRefs>
    <ds:schemaRef ds:uri="http://schemas.microsoft.com/VisualStudio/2011/storyboarding/control"/>
  </ds:schemaRefs>
</ds:datastoreItem>
</file>

<file path=customXml/itemProps168.xml><?xml version="1.0" encoding="utf-8"?>
<ds:datastoreItem xmlns:ds="http://schemas.openxmlformats.org/officeDocument/2006/customXml" ds:itemID="{670CC133-128F-41E3-A419-EC00B66C6208}">
  <ds:schemaRefs>
    <ds:schemaRef ds:uri="http://schemas.microsoft.com/VisualStudio/2011/storyboarding/control"/>
  </ds:schemaRefs>
</ds:datastoreItem>
</file>

<file path=customXml/itemProps169.xml><?xml version="1.0" encoding="utf-8"?>
<ds:datastoreItem xmlns:ds="http://schemas.openxmlformats.org/officeDocument/2006/customXml" ds:itemID="{2E84589A-91B9-45FB-8677-45F99F98EFFF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13745015-D1DE-441A-A5C9-28B4658FDC1A}">
  <ds:schemaRefs>
    <ds:schemaRef ds:uri="http://schemas.microsoft.com/VisualStudio/2011/storyboarding/control"/>
  </ds:schemaRefs>
</ds:datastoreItem>
</file>

<file path=customXml/itemProps170.xml><?xml version="1.0" encoding="utf-8"?>
<ds:datastoreItem xmlns:ds="http://schemas.openxmlformats.org/officeDocument/2006/customXml" ds:itemID="{6E11688B-DB92-4DBB-B73C-39CF21006B6E}">
  <ds:schemaRefs>
    <ds:schemaRef ds:uri="http://schemas.microsoft.com/VisualStudio/2011/storyboarding/control"/>
  </ds:schemaRefs>
</ds:datastoreItem>
</file>

<file path=customXml/itemProps171.xml><?xml version="1.0" encoding="utf-8"?>
<ds:datastoreItem xmlns:ds="http://schemas.openxmlformats.org/officeDocument/2006/customXml" ds:itemID="{6DE54CBD-EE00-46C0-BE1B-2888BA93CCA9}">
  <ds:schemaRefs>
    <ds:schemaRef ds:uri="http://schemas.microsoft.com/VisualStudio/2011/storyboarding/control"/>
  </ds:schemaRefs>
</ds:datastoreItem>
</file>

<file path=customXml/itemProps172.xml><?xml version="1.0" encoding="utf-8"?>
<ds:datastoreItem xmlns:ds="http://schemas.openxmlformats.org/officeDocument/2006/customXml" ds:itemID="{736304D7-5E23-4255-BBB1-602AA4023B1B}">
  <ds:schemaRefs>
    <ds:schemaRef ds:uri="http://schemas.microsoft.com/VisualStudio/2011/storyboarding/control"/>
  </ds:schemaRefs>
</ds:datastoreItem>
</file>

<file path=customXml/itemProps173.xml><?xml version="1.0" encoding="utf-8"?>
<ds:datastoreItem xmlns:ds="http://schemas.openxmlformats.org/officeDocument/2006/customXml" ds:itemID="{612CA491-4832-4061-A046-F2F1036C48F8}">
  <ds:schemaRefs>
    <ds:schemaRef ds:uri="http://schemas.microsoft.com/VisualStudio/2011/storyboarding/control"/>
  </ds:schemaRefs>
</ds:datastoreItem>
</file>

<file path=customXml/itemProps174.xml><?xml version="1.0" encoding="utf-8"?>
<ds:datastoreItem xmlns:ds="http://schemas.openxmlformats.org/officeDocument/2006/customXml" ds:itemID="{F790B4F7-0D96-48E9-A746-5783D130289A}">
  <ds:schemaRefs>
    <ds:schemaRef ds:uri="http://schemas.microsoft.com/VisualStudio/2011/storyboarding/control"/>
  </ds:schemaRefs>
</ds:datastoreItem>
</file>

<file path=customXml/itemProps175.xml><?xml version="1.0" encoding="utf-8"?>
<ds:datastoreItem xmlns:ds="http://schemas.openxmlformats.org/officeDocument/2006/customXml" ds:itemID="{FDB7DE4F-A8D0-4653-A4B1-DC6398B952E7}">
  <ds:schemaRefs>
    <ds:schemaRef ds:uri="http://schemas.microsoft.com/VisualStudio/2011/storyboarding/control"/>
  </ds:schemaRefs>
</ds:datastoreItem>
</file>

<file path=customXml/itemProps176.xml><?xml version="1.0" encoding="utf-8"?>
<ds:datastoreItem xmlns:ds="http://schemas.openxmlformats.org/officeDocument/2006/customXml" ds:itemID="{36D1102C-2897-41A4-BFB4-FAD8ED998418}">
  <ds:schemaRefs>
    <ds:schemaRef ds:uri="http://schemas.microsoft.com/VisualStudio/2011/storyboarding/control"/>
  </ds:schemaRefs>
</ds:datastoreItem>
</file>

<file path=customXml/itemProps177.xml><?xml version="1.0" encoding="utf-8"?>
<ds:datastoreItem xmlns:ds="http://schemas.openxmlformats.org/officeDocument/2006/customXml" ds:itemID="{6AB40929-9DBB-4E46-8D6D-8D743241F5AC}">
  <ds:schemaRefs>
    <ds:schemaRef ds:uri="http://schemas.microsoft.com/VisualStudio/2011/storyboarding/control"/>
  </ds:schemaRefs>
</ds:datastoreItem>
</file>

<file path=customXml/itemProps178.xml><?xml version="1.0" encoding="utf-8"?>
<ds:datastoreItem xmlns:ds="http://schemas.openxmlformats.org/officeDocument/2006/customXml" ds:itemID="{84051657-A047-4793-B6A1-6D2BB767B8ED}">
  <ds:schemaRefs>
    <ds:schemaRef ds:uri="http://schemas.microsoft.com/VisualStudio/2011/storyboarding/control"/>
  </ds:schemaRefs>
</ds:datastoreItem>
</file>

<file path=customXml/itemProps179.xml><?xml version="1.0" encoding="utf-8"?>
<ds:datastoreItem xmlns:ds="http://schemas.openxmlformats.org/officeDocument/2006/customXml" ds:itemID="{A5DAA8F4-E1E4-4B22-8A89-45D37D10BE5F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81A1BD73-1890-487A-A20E-28B89E5A8077}">
  <ds:schemaRefs>
    <ds:schemaRef ds:uri="http://schemas.microsoft.com/VisualStudio/2011/storyboarding/control"/>
  </ds:schemaRefs>
</ds:datastoreItem>
</file>

<file path=customXml/itemProps180.xml><?xml version="1.0" encoding="utf-8"?>
<ds:datastoreItem xmlns:ds="http://schemas.openxmlformats.org/officeDocument/2006/customXml" ds:itemID="{A118606D-5B83-4D75-841D-D49A998BFC79}">
  <ds:schemaRefs>
    <ds:schemaRef ds:uri="http://schemas.microsoft.com/VisualStudio/2011/storyboarding/control"/>
  </ds:schemaRefs>
</ds:datastoreItem>
</file>

<file path=customXml/itemProps181.xml><?xml version="1.0" encoding="utf-8"?>
<ds:datastoreItem xmlns:ds="http://schemas.openxmlformats.org/officeDocument/2006/customXml" ds:itemID="{98BC864B-94BA-4073-AA8B-B4DE00B54B3F}">
  <ds:schemaRefs>
    <ds:schemaRef ds:uri="http://schemas.microsoft.com/VisualStudio/2011/storyboarding/control"/>
  </ds:schemaRefs>
</ds:datastoreItem>
</file>

<file path=customXml/itemProps182.xml><?xml version="1.0" encoding="utf-8"?>
<ds:datastoreItem xmlns:ds="http://schemas.openxmlformats.org/officeDocument/2006/customXml" ds:itemID="{92A5243E-DA3E-45EC-938C-E48A5E759A3C}">
  <ds:schemaRefs>
    <ds:schemaRef ds:uri="http://schemas.microsoft.com/VisualStudio/2011/storyboarding/control"/>
  </ds:schemaRefs>
</ds:datastoreItem>
</file>

<file path=customXml/itemProps183.xml><?xml version="1.0" encoding="utf-8"?>
<ds:datastoreItem xmlns:ds="http://schemas.openxmlformats.org/officeDocument/2006/customXml" ds:itemID="{58F9A672-AE5D-4C4C-B245-B0EFDA6A64BF}">
  <ds:schemaRefs>
    <ds:schemaRef ds:uri="http://schemas.microsoft.com/VisualStudio/2011/storyboarding/control"/>
  </ds:schemaRefs>
</ds:datastoreItem>
</file>

<file path=customXml/itemProps184.xml><?xml version="1.0" encoding="utf-8"?>
<ds:datastoreItem xmlns:ds="http://schemas.openxmlformats.org/officeDocument/2006/customXml" ds:itemID="{E981CF52-7DE6-4B90-86A1-E367FB6C928D}">
  <ds:schemaRefs>
    <ds:schemaRef ds:uri="http://schemas.microsoft.com/VisualStudio/2011/storyboarding/control"/>
  </ds:schemaRefs>
</ds:datastoreItem>
</file>

<file path=customXml/itemProps185.xml><?xml version="1.0" encoding="utf-8"?>
<ds:datastoreItem xmlns:ds="http://schemas.openxmlformats.org/officeDocument/2006/customXml" ds:itemID="{F82EC358-2BD9-4639-8F2A-BA44CD54034F}">
  <ds:schemaRefs>
    <ds:schemaRef ds:uri="http://schemas.microsoft.com/VisualStudio/2011/storyboarding/control"/>
  </ds:schemaRefs>
</ds:datastoreItem>
</file>

<file path=customXml/itemProps186.xml><?xml version="1.0" encoding="utf-8"?>
<ds:datastoreItem xmlns:ds="http://schemas.openxmlformats.org/officeDocument/2006/customXml" ds:itemID="{5E020B8A-1AE6-40B1-B96A-B8E16747BAB8}">
  <ds:schemaRefs>
    <ds:schemaRef ds:uri="http://schemas.microsoft.com/VisualStudio/2011/storyboarding/control"/>
  </ds:schemaRefs>
</ds:datastoreItem>
</file>

<file path=customXml/itemProps187.xml><?xml version="1.0" encoding="utf-8"?>
<ds:datastoreItem xmlns:ds="http://schemas.openxmlformats.org/officeDocument/2006/customXml" ds:itemID="{F2036D8A-8996-4C08-84C0-BF80FD19A5E2}">
  <ds:schemaRefs>
    <ds:schemaRef ds:uri="http://schemas.microsoft.com/VisualStudio/2011/storyboarding/control"/>
  </ds:schemaRefs>
</ds:datastoreItem>
</file>

<file path=customXml/itemProps188.xml><?xml version="1.0" encoding="utf-8"?>
<ds:datastoreItem xmlns:ds="http://schemas.openxmlformats.org/officeDocument/2006/customXml" ds:itemID="{2430EA1A-E156-457B-93B2-19B87164AF01}">
  <ds:schemaRefs>
    <ds:schemaRef ds:uri="http://schemas.microsoft.com/VisualStudio/2011/storyboarding/control"/>
  </ds:schemaRefs>
</ds:datastoreItem>
</file>

<file path=customXml/itemProps189.xml><?xml version="1.0" encoding="utf-8"?>
<ds:datastoreItem xmlns:ds="http://schemas.openxmlformats.org/officeDocument/2006/customXml" ds:itemID="{13CC9B4C-FF82-46D4-B1AC-6A9A7AC07382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6E493981-8715-473F-AECD-DE6D3FB0E003}">
  <ds:schemaRefs>
    <ds:schemaRef ds:uri="http://schemas.microsoft.com/VisualStudio/2011/storyboarding/control"/>
  </ds:schemaRefs>
</ds:datastoreItem>
</file>

<file path=customXml/itemProps190.xml><?xml version="1.0" encoding="utf-8"?>
<ds:datastoreItem xmlns:ds="http://schemas.openxmlformats.org/officeDocument/2006/customXml" ds:itemID="{C8EA9DBD-1013-4CA1-9E8B-A10831E2EFED}">
  <ds:schemaRefs>
    <ds:schemaRef ds:uri="http://schemas.microsoft.com/VisualStudio/2011/storyboarding/control"/>
  </ds:schemaRefs>
</ds:datastoreItem>
</file>

<file path=customXml/itemProps191.xml><?xml version="1.0" encoding="utf-8"?>
<ds:datastoreItem xmlns:ds="http://schemas.openxmlformats.org/officeDocument/2006/customXml" ds:itemID="{80D7EE26-DA53-4611-A409-90773E903C59}">
  <ds:schemaRefs>
    <ds:schemaRef ds:uri="http://schemas.microsoft.com/VisualStudio/2011/storyboarding/control"/>
  </ds:schemaRefs>
</ds:datastoreItem>
</file>

<file path=customXml/itemProps192.xml><?xml version="1.0" encoding="utf-8"?>
<ds:datastoreItem xmlns:ds="http://schemas.openxmlformats.org/officeDocument/2006/customXml" ds:itemID="{64E25DDD-0886-42A2-A5A6-682B64BCECB0}">
  <ds:schemaRefs>
    <ds:schemaRef ds:uri="http://schemas.microsoft.com/VisualStudio/2011/storyboarding/control"/>
  </ds:schemaRefs>
</ds:datastoreItem>
</file>

<file path=customXml/itemProps193.xml><?xml version="1.0" encoding="utf-8"?>
<ds:datastoreItem xmlns:ds="http://schemas.openxmlformats.org/officeDocument/2006/customXml" ds:itemID="{A7C3476A-BC1D-42E2-9A3A-33045B3D48F6}">
  <ds:schemaRefs>
    <ds:schemaRef ds:uri="http://schemas.microsoft.com/VisualStudio/2011/storyboarding/control"/>
  </ds:schemaRefs>
</ds:datastoreItem>
</file>

<file path=customXml/itemProps194.xml><?xml version="1.0" encoding="utf-8"?>
<ds:datastoreItem xmlns:ds="http://schemas.openxmlformats.org/officeDocument/2006/customXml" ds:itemID="{E1B61BC9-239F-480C-8B1C-452977FACB10}">
  <ds:schemaRefs>
    <ds:schemaRef ds:uri="http://schemas.microsoft.com/VisualStudio/2011/storyboarding/control"/>
  </ds:schemaRefs>
</ds:datastoreItem>
</file>

<file path=customXml/itemProps195.xml><?xml version="1.0" encoding="utf-8"?>
<ds:datastoreItem xmlns:ds="http://schemas.openxmlformats.org/officeDocument/2006/customXml" ds:itemID="{849C59C6-59D1-4198-A179-9DFB3AF911CC}">
  <ds:schemaRefs>
    <ds:schemaRef ds:uri="http://schemas.microsoft.com/VisualStudio/2011/storyboarding/control"/>
  </ds:schemaRefs>
</ds:datastoreItem>
</file>

<file path=customXml/itemProps196.xml><?xml version="1.0" encoding="utf-8"?>
<ds:datastoreItem xmlns:ds="http://schemas.openxmlformats.org/officeDocument/2006/customXml" ds:itemID="{CC1CA239-4CC8-4FFC-B1D1-A49B327DF110}">
  <ds:schemaRefs>
    <ds:schemaRef ds:uri="http://schemas.microsoft.com/VisualStudio/2011/storyboarding/control"/>
  </ds:schemaRefs>
</ds:datastoreItem>
</file>

<file path=customXml/itemProps197.xml><?xml version="1.0" encoding="utf-8"?>
<ds:datastoreItem xmlns:ds="http://schemas.openxmlformats.org/officeDocument/2006/customXml" ds:itemID="{E304A2C7-D00F-47AC-94BE-0A5CBD848F3E}">
  <ds:schemaRefs>
    <ds:schemaRef ds:uri="http://schemas.microsoft.com/VisualStudio/2011/storyboarding/control"/>
  </ds:schemaRefs>
</ds:datastoreItem>
</file>

<file path=customXml/itemProps198.xml><?xml version="1.0" encoding="utf-8"?>
<ds:datastoreItem xmlns:ds="http://schemas.openxmlformats.org/officeDocument/2006/customXml" ds:itemID="{AB991BB1-E631-4FEF-8D22-25A600D81960}">
  <ds:schemaRefs>
    <ds:schemaRef ds:uri="http://schemas.microsoft.com/VisualStudio/2011/storyboarding/control"/>
  </ds:schemaRefs>
</ds:datastoreItem>
</file>

<file path=customXml/itemProps199.xml><?xml version="1.0" encoding="utf-8"?>
<ds:datastoreItem xmlns:ds="http://schemas.openxmlformats.org/officeDocument/2006/customXml" ds:itemID="{7504A9CD-EBB6-4391-BF2C-A44A91F01D11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B66B104-6058-4689-9F3B-14C7C65AF57C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85A2887A-C0C8-4100-A465-BDFD5CB1E033}">
  <ds:schemaRefs>
    <ds:schemaRef ds:uri="http://schemas.microsoft.com/VisualStudio/2011/storyboarding/control"/>
  </ds:schemaRefs>
</ds:datastoreItem>
</file>

<file path=customXml/itemProps200.xml><?xml version="1.0" encoding="utf-8"?>
<ds:datastoreItem xmlns:ds="http://schemas.openxmlformats.org/officeDocument/2006/customXml" ds:itemID="{3B21BE7B-430F-42C2-87EC-DA13287A8EE6}">
  <ds:schemaRefs>
    <ds:schemaRef ds:uri="http://schemas.microsoft.com/VisualStudio/2011/storyboarding/control"/>
  </ds:schemaRefs>
</ds:datastoreItem>
</file>

<file path=customXml/itemProps201.xml><?xml version="1.0" encoding="utf-8"?>
<ds:datastoreItem xmlns:ds="http://schemas.openxmlformats.org/officeDocument/2006/customXml" ds:itemID="{4694DB92-7A11-4DBA-8878-A9B9403245BD}">
  <ds:schemaRefs>
    <ds:schemaRef ds:uri="http://schemas.microsoft.com/VisualStudio/2011/storyboarding/control"/>
  </ds:schemaRefs>
</ds:datastoreItem>
</file>

<file path=customXml/itemProps202.xml><?xml version="1.0" encoding="utf-8"?>
<ds:datastoreItem xmlns:ds="http://schemas.openxmlformats.org/officeDocument/2006/customXml" ds:itemID="{DA51F440-20BD-4D66-98C3-E63D96A6BD7F}">
  <ds:schemaRefs>
    <ds:schemaRef ds:uri="http://schemas.microsoft.com/VisualStudio/2011/storyboarding/control"/>
  </ds:schemaRefs>
</ds:datastoreItem>
</file>

<file path=customXml/itemProps203.xml><?xml version="1.0" encoding="utf-8"?>
<ds:datastoreItem xmlns:ds="http://schemas.openxmlformats.org/officeDocument/2006/customXml" ds:itemID="{92914415-DD1F-4EDB-934A-09E2E573CB92}">
  <ds:schemaRefs>
    <ds:schemaRef ds:uri="http://schemas.microsoft.com/VisualStudio/2011/storyboarding/control"/>
  </ds:schemaRefs>
</ds:datastoreItem>
</file>

<file path=customXml/itemProps204.xml><?xml version="1.0" encoding="utf-8"?>
<ds:datastoreItem xmlns:ds="http://schemas.openxmlformats.org/officeDocument/2006/customXml" ds:itemID="{5D49319C-A1A2-4937-BD9C-FAA5E856D1A2}">
  <ds:schemaRefs>
    <ds:schemaRef ds:uri="http://schemas.microsoft.com/VisualStudio/2011/storyboarding/control"/>
  </ds:schemaRefs>
</ds:datastoreItem>
</file>

<file path=customXml/itemProps205.xml><?xml version="1.0" encoding="utf-8"?>
<ds:datastoreItem xmlns:ds="http://schemas.openxmlformats.org/officeDocument/2006/customXml" ds:itemID="{29B403A4-EBE1-4780-B849-A6EDE4AFAE5C}">
  <ds:schemaRefs>
    <ds:schemaRef ds:uri="http://schemas.microsoft.com/VisualStudio/2011/storyboarding/control"/>
  </ds:schemaRefs>
</ds:datastoreItem>
</file>

<file path=customXml/itemProps206.xml><?xml version="1.0" encoding="utf-8"?>
<ds:datastoreItem xmlns:ds="http://schemas.openxmlformats.org/officeDocument/2006/customXml" ds:itemID="{96BA66E5-4F08-4458-BD6F-799339CADE64}">
  <ds:schemaRefs>
    <ds:schemaRef ds:uri="http://schemas.microsoft.com/VisualStudio/2011/storyboarding/control"/>
  </ds:schemaRefs>
</ds:datastoreItem>
</file>

<file path=customXml/itemProps207.xml><?xml version="1.0" encoding="utf-8"?>
<ds:datastoreItem xmlns:ds="http://schemas.openxmlformats.org/officeDocument/2006/customXml" ds:itemID="{D962C10D-F532-4CB3-B583-C8D870B4C80D}">
  <ds:schemaRefs>
    <ds:schemaRef ds:uri="http://schemas.microsoft.com/VisualStudio/2011/storyboarding/control"/>
  </ds:schemaRefs>
</ds:datastoreItem>
</file>

<file path=customXml/itemProps208.xml><?xml version="1.0" encoding="utf-8"?>
<ds:datastoreItem xmlns:ds="http://schemas.openxmlformats.org/officeDocument/2006/customXml" ds:itemID="{1E12B125-D0AD-4DC0-8D27-9C0D48E2441E}">
  <ds:schemaRefs>
    <ds:schemaRef ds:uri="http://schemas.microsoft.com/VisualStudio/2011/storyboarding/control"/>
  </ds:schemaRefs>
</ds:datastoreItem>
</file>

<file path=customXml/itemProps209.xml><?xml version="1.0" encoding="utf-8"?>
<ds:datastoreItem xmlns:ds="http://schemas.openxmlformats.org/officeDocument/2006/customXml" ds:itemID="{68AA18D1-D987-454C-AC36-C57D8F648044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A6BB2B41-13A5-4AD2-B89A-08ADAF920641}">
  <ds:schemaRefs>
    <ds:schemaRef ds:uri="http://schemas.microsoft.com/VisualStudio/2011/storyboarding/control"/>
  </ds:schemaRefs>
</ds:datastoreItem>
</file>

<file path=customXml/itemProps210.xml><?xml version="1.0" encoding="utf-8"?>
<ds:datastoreItem xmlns:ds="http://schemas.openxmlformats.org/officeDocument/2006/customXml" ds:itemID="{5CC3D691-B139-486B-B214-81FDF1016438}">
  <ds:schemaRefs>
    <ds:schemaRef ds:uri="http://schemas.microsoft.com/VisualStudio/2011/storyboarding/control"/>
  </ds:schemaRefs>
</ds:datastoreItem>
</file>

<file path=customXml/itemProps211.xml><?xml version="1.0" encoding="utf-8"?>
<ds:datastoreItem xmlns:ds="http://schemas.openxmlformats.org/officeDocument/2006/customXml" ds:itemID="{DDA4AE56-A699-4B06-B639-3A4F31433884}">
  <ds:schemaRefs>
    <ds:schemaRef ds:uri="http://schemas.microsoft.com/VisualStudio/2011/storyboarding/control"/>
  </ds:schemaRefs>
</ds:datastoreItem>
</file>

<file path=customXml/itemProps212.xml><?xml version="1.0" encoding="utf-8"?>
<ds:datastoreItem xmlns:ds="http://schemas.openxmlformats.org/officeDocument/2006/customXml" ds:itemID="{6B0A6CF0-8FC9-46BC-94B6-7D19252775FD}">
  <ds:schemaRefs>
    <ds:schemaRef ds:uri="http://schemas.microsoft.com/VisualStudio/2011/storyboarding/control"/>
  </ds:schemaRefs>
</ds:datastoreItem>
</file>

<file path=customXml/itemProps213.xml><?xml version="1.0" encoding="utf-8"?>
<ds:datastoreItem xmlns:ds="http://schemas.openxmlformats.org/officeDocument/2006/customXml" ds:itemID="{E0E85CB5-AF95-42D0-8BEF-DAB571F0ED9C}">
  <ds:schemaRefs>
    <ds:schemaRef ds:uri="http://schemas.microsoft.com/VisualStudio/2011/storyboarding/control"/>
  </ds:schemaRefs>
</ds:datastoreItem>
</file>

<file path=customXml/itemProps214.xml><?xml version="1.0" encoding="utf-8"?>
<ds:datastoreItem xmlns:ds="http://schemas.openxmlformats.org/officeDocument/2006/customXml" ds:itemID="{8D25B57C-A2B0-416B-A79B-7B6E73CF1F2E}">
  <ds:schemaRefs>
    <ds:schemaRef ds:uri="http://schemas.microsoft.com/VisualStudio/2011/storyboarding/control"/>
  </ds:schemaRefs>
</ds:datastoreItem>
</file>

<file path=customXml/itemProps215.xml><?xml version="1.0" encoding="utf-8"?>
<ds:datastoreItem xmlns:ds="http://schemas.openxmlformats.org/officeDocument/2006/customXml" ds:itemID="{CC8E81B8-3493-4F53-8CB7-47ECED6D9D52}">
  <ds:schemaRefs>
    <ds:schemaRef ds:uri="http://schemas.microsoft.com/VisualStudio/2011/storyboarding/control"/>
  </ds:schemaRefs>
</ds:datastoreItem>
</file>

<file path=customXml/itemProps216.xml><?xml version="1.0" encoding="utf-8"?>
<ds:datastoreItem xmlns:ds="http://schemas.openxmlformats.org/officeDocument/2006/customXml" ds:itemID="{2B502662-44B0-4AF3-B704-F1F2306552D4}">
  <ds:schemaRefs>
    <ds:schemaRef ds:uri="http://schemas.microsoft.com/VisualStudio/2011/storyboarding/control"/>
  </ds:schemaRefs>
</ds:datastoreItem>
</file>

<file path=customXml/itemProps217.xml><?xml version="1.0" encoding="utf-8"?>
<ds:datastoreItem xmlns:ds="http://schemas.openxmlformats.org/officeDocument/2006/customXml" ds:itemID="{58DB9498-13D1-46A0-B8F8-A4B7EA34C407}">
  <ds:schemaRefs>
    <ds:schemaRef ds:uri="http://schemas.microsoft.com/VisualStudio/2011/storyboarding/control"/>
  </ds:schemaRefs>
</ds:datastoreItem>
</file>

<file path=customXml/itemProps218.xml><?xml version="1.0" encoding="utf-8"?>
<ds:datastoreItem xmlns:ds="http://schemas.openxmlformats.org/officeDocument/2006/customXml" ds:itemID="{055CE534-7C7E-4DBD-AA22-9A565773651A}">
  <ds:schemaRefs>
    <ds:schemaRef ds:uri="http://schemas.microsoft.com/VisualStudio/2011/storyboarding/control"/>
  </ds:schemaRefs>
</ds:datastoreItem>
</file>

<file path=customXml/itemProps219.xml><?xml version="1.0" encoding="utf-8"?>
<ds:datastoreItem xmlns:ds="http://schemas.openxmlformats.org/officeDocument/2006/customXml" ds:itemID="{4C03F926-1119-48C8-BD65-81B766AB769F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E8FCF742-16C3-48A4-9174-138CCC1A123F}">
  <ds:schemaRefs>
    <ds:schemaRef ds:uri="http://schemas.microsoft.com/VisualStudio/2011/storyboarding/control"/>
  </ds:schemaRefs>
</ds:datastoreItem>
</file>

<file path=customXml/itemProps220.xml><?xml version="1.0" encoding="utf-8"?>
<ds:datastoreItem xmlns:ds="http://schemas.openxmlformats.org/officeDocument/2006/customXml" ds:itemID="{D6895CDB-61E9-469C-9E3D-A03F94CD7577}">
  <ds:schemaRefs>
    <ds:schemaRef ds:uri="http://schemas.microsoft.com/VisualStudio/2011/storyboarding/control"/>
  </ds:schemaRefs>
</ds:datastoreItem>
</file>

<file path=customXml/itemProps221.xml><?xml version="1.0" encoding="utf-8"?>
<ds:datastoreItem xmlns:ds="http://schemas.openxmlformats.org/officeDocument/2006/customXml" ds:itemID="{DC98D70E-E260-4E5D-AFBB-BB1F11542072}">
  <ds:schemaRefs>
    <ds:schemaRef ds:uri="http://schemas.microsoft.com/VisualStudio/2011/storyboarding/control"/>
  </ds:schemaRefs>
</ds:datastoreItem>
</file>

<file path=customXml/itemProps222.xml><?xml version="1.0" encoding="utf-8"?>
<ds:datastoreItem xmlns:ds="http://schemas.openxmlformats.org/officeDocument/2006/customXml" ds:itemID="{85CB99F7-62E3-431C-B10D-00DB17A8C8A7}">
  <ds:schemaRefs>
    <ds:schemaRef ds:uri="http://schemas.microsoft.com/VisualStudio/2011/storyboarding/control"/>
  </ds:schemaRefs>
</ds:datastoreItem>
</file>

<file path=customXml/itemProps223.xml><?xml version="1.0" encoding="utf-8"?>
<ds:datastoreItem xmlns:ds="http://schemas.openxmlformats.org/officeDocument/2006/customXml" ds:itemID="{6C5C2C46-F220-4A74-875C-46566C542DD9}">
  <ds:schemaRefs>
    <ds:schemaRef ds:uri="http://schemas.microsoft.com/VisualStudio/2011/storyboarding/control"/>
  </ds:schemaRefs>
</ds:datastoreItem>
</file>

<file path=customXml/itemProps224.xml><?xml version="1.0" encoding="utf-8"?>
<ds:datastoreItem xmlns:ds="http://schemas.openxmlformats.org/officeDocument/2006/customXml" ds:itemID="{F230E534-769B-4340-9A96-C6716A9D0DC7}">
  <ds:schemaRefs>
    <ds:schemaRef ds:uri="http://schemas.microsoft.com/VisualStudio/2011/storyboarding/control"/>
  </ds:schemaRefs>
</ds:datastoreItem>
</file>

<file path=customXml/itemProps225.xml><?xml version="1.0" encoding="utf-8"?>
<ds:datastoreItem xmlns:ds="http://schemas.openxmlformats.org/officeDocument/2006/customXml" ds:itemID="{DA45EC9B-D78D-4871-9633-7552354D06F1}">
  <ds:schemaRefs>
    <ds:schemaRef ds:uri="http://schemas.microsoft.com/VisualStudio/2011/storyboarding/control"/>
  </ds:schemaRefs>
</ds:datastoreItem>
</file>

<file path=customXml/itemProps226.xml><?xml version="1.0" encoding="utf-8"?>
<ds:datastoreItem xmlns:ds="http://schemas.openxmlformats.org/officeDocument/2006/customXml" ds:itemID="{8CA9AA70-6F18-479B-AC89-3D391D4ACA89}">
  <ds:schemaRefs>
    <ds:schemaRef ds:uri="http://schemas.microsoft.com/VisualStudio/2011/storyboarding/control"/>
  </ds:schemaRefs>
</ds:datastoreItem>
</file>

<file path=customXml/itemProps227.xml><?xml version="1.0" encoding="utf-8"?>
<ds:datastoreItem xmlns:ds="http://schemas.openxmlformats.org/officeDocument/2006/customXml" ds:itemID="{4B8C2390-9D16-4A2D-A95E-EA6194A4234F}">
  <ds:schemaRefs>
    <ds:schemaRef ds:uri="http://schemas.microsoft.com/VisualStudio/2011/storyboarding/control"/>
  </ds:schemaRefs>
</ds:datastoreItem>
</file>

<file path=customXml/itemProps228.xml><?xml version="1.0" encoding="utf-8"?>
<ds:datastoreItem xmlns:ds="http://schemas.openxmlformats.org/officeDocument/2006/customXml" ds:itemID="{80211E80-C2FE-4664-9FD5-863F0762302C}">
  <ds:schemaRefs>
    <ds:schemaRef ds:uri="http://schemas.microsoft.com/VisualStudio/2011/storyboarding/control"/>
  </ds:schemaRefs>
</ds:datastoreItem>
</file>

<file path=customXml/itemProps229.xml><?xml version="1.0" encoding="utf-8"?>
<ds:datastoreItem xmlns:ds="http://schemas.openxmlformats.org/officeDocument/2006/customXml" ds:itemID="{CA017CB7-C47C-445A-B601-E5A401765A8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6AD6E033-711C-4554-8367-0B501B825343}">
  <ds:schemaRefs>
    <ds:schemaRef ds:uri="http://schemas.microsoft.com/VisualStudio/2011/storyboarding/control"/>
  </ds:schemaRefs>
</ds:datastoreItem>
</file>

<file path=customXml/itemProps230.xml><?xml version="1.0" encoding="utf-8"?>
<ds:datastoreItem xmlns:ds="http://schemas.openxmlformats.org/officeDocument/2006/customXml" ds:itemID="{E556BA8C-6506-4C34-9AE3-035103C90191}">
  <ds:schemaRefs>
    <ds:schemaRef ds:uri="http://schemas.microsoft.com/VisualStudio/2011/storyboarding/control"/>
  </ds:schemaRefs>
</ds:datastoreItem>
</file>

<file path=customXml/itemProps231.xml><?xml version="1.0" encoding="utf-8"?>
<ds:datastoreItem xmlns:ds="http://schemas.openxmlformats.org/officeDocument/2006/customXml" ds:itemID="{1A48E7FF-07B2-4DB9-A52F-154F9BFC13D0}">
  <ds:schemaRefs>
    <ds:schemaRef ds:uri="http://schemas.microsoft.com/VisualStudio/2011/storyboarding/control"/>
  </ds:schemaRefs>
</ds:datastoreItem>
</file>

<file path=customXml/itemProps232.xml><?xml version="1.0" encoding="utf-8"?>
<ds:datastoreItem xmlns:ds="http://schemas.openxmlformats.org/officeDocument/2006/customXml" ds:itemID="{85A39634-0252-4D2D-BAF8-19A75C9738D9}">
  <ds:schemaRefs>
    <ds:schemaRef ds:uri="http://schemas.microsoft.com/VisualStudio/2011/storyboarding/control"/>
  </ds:schemaRefs>
</ds:datastoreItem>
</file>

<file path=customXml/itemProps233.xml><?xml version="1.0" encoding="utf-8"?>
<ds:datastoreItem xmlns:ds="http://schemas.openxmlformats.org/officeDocument/2006/customXml" ds:itemID="{AF8F28D2-3CD5-4322-8FA2-0775D716F0F2}">
  <ds:schemaRefs>
    <ds:schemaRef ds:uri="http://schemas.microsoft.com/VisualStudio/2011/storyboarding/control"/>
  </ds:schemaRefs>
</ds:datastoreItem>
</file>

<file path=customXml/itemProps234.xml><?xml version="1.0" encoding="utf-8"?>
<ds:datastoreItem xmlns:ds="http://schemas.openxmlformats.org/officeDocument/2006/customXml" ds:itemID="{C659CC6D-34E8-459F-9DA5-9267729E155E}">
  <ds:schemaRefs>
    <ds:schemaRef ds:uri="http://schemas.microsoft.com/VisualStudio/2011/storyboarding/control"/>
  </ds:schemaRefs>
</ds:datastoreItem>
</file>

<file path=customXml/itemProps235.xml><?xml version="1.0" encoding="utf-8"?>
<ds:datastoreItem xmlns:ds="http://schemas.openxmlformats.org/officeDocument/2006/customXml" ds:itemID="{6A988000-01D1-4C4B-B725-CB6933628EDA}">
  <ds:schemaRefs>
    <ds:schemaRef ds:uri="http://schemas.microsoft.com/VisualStudio/2011/storyboarding/control"/>
  </ds:schemaRefs>
</ds:datastoreItem>
</file>

<file path=customXml/itemProps236.xml><?xml version="1.0" encoding="utf-8"?>
<ds:datastoreItem xmlns:ds="http://schemas.openxmlformats.org/officeDocument/2006/customXml" ds:itemID="{B769CDC9-2219-4B7F-9C8C-D5D1B8A71D61}">
  <ds:schemaRefs>
    <ds:schemaRef ds:uri="http://schemas.microsoft.com/VisualStudio/2011/storyboarding/control"/>
  </ds:schemaRefs>
</ds:datastoreItem>
</file>

<file path=customXml/itemProps237.xml><?xml version="1.0" encoding="utf-8"?>
<ds:datastoreItem xmlns:ds="http://schemas.openxmlformats.org/officeDocument/2006/customXml" ds:itemID="{E2C84342-A6DF-418F-A466-4EDF44A7CFC8}">
  <ds:schemaRefs>
    <ds:schemaRef ds:uri="http://schemas.microsoft.com/VisualStudio/2011/storyboarding/control"/>
  </ds:schemaRefs>
</ds:datastoreItem>
</file>

<file path=customXml/itemProps238.xml><?xml version="1.0" encoding="utf-8"?>
<ds:datastoreItem xmlns:ds="http://schemas.openxmlformats.org/officeDocument/2006/customXml" ds:itemID="{3A6C56D9-68DD-489C-812E-3DD9C476B2A7}">
  <ds:schemaRefs>
    <ds:schemaRef ds:uri="http://schemas.microsoft.com/VisualStudio/2011/storyboarding/control"/>
  </ds:schemaRefs>
</ds:datastoreItem>
</file>

<file path=customXml/itemProps239.xml><?xml version="1.0" encoding="utf-8"?>
<ds:datastoreItem xmlns:ds="http://schemas.openxmlformats.org/officeDocument/2006/customXml" ds:itemID="{E0402882-8904-4FB6-A351-667675CDB9AF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1448DA19-FEBC-46E2-A1A9-F2B972558D46}">
  <ds:schemaRefs>
    <ds:schemaRef ds:uri="http://schemas.microsoft.com/VisualStudio/2011/storyboarding/control"/>
  </ds:schemaRefs>
</ds:datastoreItem>
</file>

<file path=customXml/itemProps240.xml><?xml version="1.0" encoding="utf-8"?>
<ds:datastoreItem xmlns:ds="http://schemas.openxmlformats.org/officeDocument/2006/customXml" ds:itemID="{259BF3D4-930B-49E2-BCD5-61F2057DE91D}">
  <ds:schemaRefs>
    <ds:schemaRef ds:uri="http://schemas.microsoft.com/VisualStudio/2011/storyboarding/control"/>
  </ds:schemaRefs>
</ds:datastoreItem>
</file>

<file path=customXml/itemProps241.xml><?xml version="1.0" encoding="utf-8"?>
<ds:datastoreItem xmlns:ds="http://schemas.openxmlformats.org/officeDocument/2006/customXml" ds:itemID="{B51DD62E-7E70-4BF5-98E6-4E66FCB0DFB3}">
  <ds:schemaRefs>
    <ds:schemaRef ds:uri="http://schemas.microsoft.com/VisualStudio/2011/storyboarding/control"/>
  </ds:schemaRefs>
</ds:datastoreItem>
</file>

<file path=customXml/itemProps242.xml><?xml version="1.0" encoding="utf-8"?>
<ds:datastoreItem xmlns:ds="http://schemas.openxmlformats.org/officeDocument/2006/customXml" ds:itemID="{6493676F-30C2-4107-9BB8-0149CA5CF46D}">
  <ds:schemaRefs>
    <ds:schemaRef ds:uri="http://schemas.microsoft.com/VisualStudio/2011/storyboarding/control"/>
  </ds:schemaRefs>
</ds:datastoreItem>
</file>

<file path=customXml/itemProps243.xml><?xml version="1.0" encoding="utf-8"?>
<ds:datastoreItem xmlns:ds="http://schemas.openxmlformats.org/officeDocument/2006/customXml" ds:itemID="{4C2FDC46-B81B-4174-9DE1-33D1EBD33F82}">
  <ds:schemaRefs>
    <ds:schemaRef ds:uri="http://schemas.microsoft.com/VisualStudio/2011/storyboarding/control"/>
  </ds:schemaRefs>
</ds:datastoreItem>
</file>

<file path=customXml/itemProps244.xml><?xml version="1.0" encoding="utf-8"?>
<ds:datastoreItem xmlns:ds="http://schemas.openxmlformats.org/officeDocument/2006/customXml" ds:itemID="{81950FDD-7068-4972-9B14-C6A0C571C2FE}">
  <ds:schemaRefs>
    <ds:schemaRef ds:uri="http://schemas.microsoft.com/VisualStudio/2011/storyboarding/control"/>
  </ds:schemaRefs>
</ds:datastoreItem>
</file>

<file path=customXml/itemProps245.xml><?xml version="1.0" encoding="utf-8"?>
<ds:datastoreItem xmlns:ds="http://schemas.openxmlformats.org/officeDocument/2006/customXml" ds:itemID="{1BE60334-5D54-447B-8878-3E4F6386E878}">
  <ds:schemaRefs>
    <ds:schemaRef ds:uri="http://schemas.microsoft.com/VisualStudio/2011/storyboarding/control"/>
  </ds:schemaRefs>
</ds:datastoreItem>
</file>

<file path=customXml/itemProps246.xml><?xml version="1.0" encoding="utf-8"?>
<ds:datastoreItem xmlns:ds="http://schemas.openxmlformats.org/officeDocument/2006/customXml" ds:itemID="{95089671-4FEF-45D7-B4C3-8389012715B0}">
  <ds:schemaRefs>
    <ds:schemaRef ds:uri="http://schemas.microsoft.com/VisualStudio/2011/storyboarding/control"/>
  </ds:schemaRefs>
</ds:datastoreItem>
</file>

<file path=customXml/itemProps247.xml><?xml version="1.0" encoding="utf-8"?>
<ds:datastoreItem xmlns:ds="http://schemas.openxmlformats.org/officeDocument/2006/customXml" ds:itemID="{F3411202-0B2E-4A90-8EC1-D40E6EE650ED}">
  <ds:schemaRefs>
    <ds:schemaRef ds:uri="http://schemas.microsoft.com/VisualStudio/2011/storyboarding/control"/>
  </ds:schemaRefs>
</ds:datastoreItem>
</file>

<file path=customXml/itemProps248.xml><?xml version="1.0" encoding="utf-8"?>
<ds:datastoreItem xmlns:ds="http://schemas.openxmlformats.org/officeDocument/2006/customXml" ds:itemID="{6E8D12AD-BB96-4CC5-8CA2-20EC71447675}">
  <ds:schemaRefs>
    <ds:schemaRef ds:uri="http://schemas.microsoft.com/VisualStudio/2011/storyboarding/control"/>
  </ds:schemaRefs>
</ds:datastoreItem>
</file>

<file path=customXml/itemProps249.xml><?xml version="1.0" encoding="utf-8"?>
<ds:datastoreItem xmlns:ds="http://schemas.openxmlformats.org/officeDocument/2006/customXml" ds:itemID="{44B8E9F6-EF15-42DE-8068-A5716E88C2AE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D3FF4AE0-C95D-470C-8BD9-3B73C522BE2F}">
  <ds:schemaRefs>
    <ds:schemaRef ds:uri="http://schemas.microsoft.com/VisualStudio/2011/storyboarding/control"/>
  </ds:schemaRefs>
</ds:datastoreItem>
</file>

<file path=customXml/itemProps250.xml><?xml version="1.0" encoding="utf-8"?>
<ds:datastoreItem xmlns:ds="http://schemas.openxmlformats.org/officeDocument/2006/customXml" ds:itemID="{0963F086-A185-4371-8D3A-CE53BF56BA10}">
  <ds:schemaRefs>
    <ds:schemaRef ds:uri="http://schemas.microsoft.com/VisualStudio/2011/storyboarding/control"/>
  </ds:schemaRefs>
</ds:datastoreItem>
</file>

<file path=customXml/itemProps251.xml><?xml version="1.0" encoding="utf-8"?>
<ds:datastoreItem xmlns:ds="http://schemas.openxmlformats.org/officeDocument/2006/customXml" ds:itemID="{CA8BE3F2-7C0C-45A0-A00F-EDFE2D486393}">
  <ds:schemaRefs>
    <ds:schemaRef ds:uri="http://schemas.microsoft.com/VisualStudio/2011/storyboarding/control"/>
  </ds:schemaRefs>
</ds:datastoreItem>
</file>

<file path=customXml/itemProps252.xml><?xml version="1.0" encoding="utf-8"?>
<ds:datastoreItem xmlns:ds="http://schemas.openxmlformats.org/officeDocument/2006/customXml" ds:itemID="{839170FD-38B4-441A-9C3F-68125EFCD7F7}">
  <ds:schemaRefs>
    <ds:schemaRef ds:uri="http://schemas.microsoft.com/VisualStudio/2011/storyboarding/control"/>
  </ds:schemaRefs>
</ds:datastoreItem>
</file>

<file path=customXml/itemProps253.xml><?xml version="1.0" encoding="utf-8"?>
<ds:datastoreItem xmlns:ds="http://schemas.openxmlformats.org/officeDocument/2006/customXml" ds:itemID="{7C88C4A8-C171-4EB3-9043-CB752DC656EA}">
  <ds:schemaRefs>
    <ds:schemaRef ds:uri="http://schemas.microsoft.com/VisualStudio/2011/storyboarding/control"/>
  </ds:schemaRefs>
</ds:datastoreItem>
</file>

<file path=customXml/itemProps254.xml><?xml version="1.0" encoding="utf-8"?>
<ds:datastoreItem xmlns:ds="http://schemas.openxmlformats.org/officeDocument/2006/customXml" ds:itemID="{9F2C6382-5423-42F0-A3F4-D79DCD3D8464}">
  <ds:schemaRefs>
    <ds:schemaRef ds:uri="http://schemas.microsoft.com/VisualStudio/2011/storyboarding/control"/>
  </ds:schemaRefs>
</ds:datastoreItem>
</file>

<file path=customXml/itemProps255.xml><?xml version="1.0" encoding="utf-8"?>
<ds:datastoreItem xmlns:ds="http://schemas.openxmlformats.org/officeDocument/2006/customXml" ds:itemID="{228662FF-C57E-4A69-83A5-FD1FD6ED3D3D}">
  <ds:schemaRefs>
    <ds:schemaRef ds:uri="http://schemas.microsoft.com/VisualStudio/2011/storyboarding/control"/>
  </ds:schemaRefs>
</ds:datastoreItem>
</file>

<file path=customXml/itemProps256.xml><?xml version="1.0" encoding="utf-8"?>
<ds:datastoreItem xmlns:ds="http://schemas.openxmlformats.org/officeDocument/2006/customXml" ds:itemID="{25CBE42B-9D01-4CF4-AA9D-C06BA84CA3FA}">
  <ds:schemaRefs>
    <ds:schemaRef ds:uri="http://schemas.microsoft.com/VisualStudio/2011/storyboarding/control"/>
  </ds:schemaRefs>
</ds:datastoreItem>
</file>

<file path=customXml/itemProps257.xml><?xml version="1.0" encoding="utf-8"?>
<ds:datastoreItem xmlns:ds="http://schemas.openxmlformats.org/officeDocument/2006/customXml" ds:itemID="{186B4CFB-B0E7-4589-A860-21CD3FE0684F}">
  <ds:schemaRefs>
    <ds:schemaRef ds:uri="http://schemas.microsoft.com/VisualStudio/2011/storyboarding/control"/>
  </ds:schemaRefs>
</ds:datastoreItem>
</file>

<file path=customXml/itemProps258.xml><?xml version="1.0" encoding="utf-8"?>
<ds:datastoreItem xmlns:ds="http://schemas.openxmlformats.org/officeDocument/2006/customXml" ds:itemID="{5C5E713D-D4EE-434F-B3C1-F1B3EAD40EA1}">
  <ds:schemaRefs>
    <ds:schemaRef ds:uri="http://schemas.microsoft.com/VisualStudio/2011/storyboarding/control"/>
  </ds:schemaRefs>
</ds:datastoreItem>
</file>

<file path=customXml/itemProps259.xml><?xml version="1.0" encoding="utf-8"?>
<ds:datastoreItem xmlns:ds="http://schemas.openxmlformats.org/officeDocument/2006/customXml" ds:itemID="{1700C61F-B723-4DEB-A9B1-2DD703F6A58B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307F1B4D-2ED0-414F-8ABA-F66237317AAF}">
  <ds:schemaRefs>
    <ds:schemaRef ds:uri="http://schemas.microsoft.com/VisualStudio/2011/storyboarding/control"/>
  </ds:schemaRefs>
</ds:datastoreItem>
</file>

<file path=customXml/itemProps260.xml><?xml version="1.0" encoding="utf-8"?>
<ds:datastoreItem xmlns:ds="http://schemas.openxmlformats.org/officeDocument/2006/customXml" ds:itemID="{F24F0FB0-BAF9-4C4B-A90B-F47BA1E4C943}">
  <ds:schemaRefs>
    <ds:schemaRef ds:uri="http://schemas.microsoft.com/VisualStudio/2011/storyboarding/control"/>
  </ds:schemaRefs>
</ds:datastoreItem>
</file>

<file path=customXml/itemProps261.xml><?xml version="1.0" encoding="utf-8"?>
<ds:datastoreItem xmlns:ds="http://schemas.openxmlformats.org/officeDocument/2006/customXml" ds:itemID="{D9A76BDE-4948-42DB-8EBE-43C9B643A817}">
  <ds:schemaRefs>
    <ds:schemaRef ds:uri="http://schemas.microsoft.com/VisualStudio/2011/storyboarding/control"/>
  </ds:schemaRefs>
</ds:datastoreItem>
</file>

<file path=customXml/itemProps262.xml><?xml version="1.0" encoding="utf-8"?>
<ds:datastoreItem xmlns:ds="http://schemas.openxmlformats.org/officeDocument/2006/customXml" ds:itemID="{BE0064D2-839F-48DB-8838-849186D2F882}">
  <ds:schemaRefs>
    <ds:schemaRef ds:uri="http://schemas.microsoft.com/VisualStudio/2011/storyboarding/control"/>
  </ds:schemaRefs>
</ds:datastoreItem>
</file>

<file path=customXml/itemProps263.xml><?xml version="1.0" encoding="utf-8"?>
<ds:datastoreItem xmlns:ds="http://schemas.openxmlformats.org/officeDocument/2006/customXml" ds:itemID="{99B2660C-56B6-49FD-8310-7931A69919D2}">
  <ds:schemaRefs>
    <ds:schemaRef ds:uri="http://schemas.microsoft.com/VisualStudio/2011/storyboarding/control"/>
  </ds:schemaRefs>
</ds:datastoreItem>
</file>

<file path=customXml/itemProps264.xml><?xml version="1.0" encoding="utf-8"?>
<ds:datastoreItem xmlns:ds="http://schemas.openxmlformats.org/officeDocument/2006/customXml" ds:itemID="{DA5719E8-1AA2-44B5-8A7A-1C07F732B420}">
  <ds:schemaRefs>
    <ds:schemaRef ds:uri="http://schemas.microsoft.com/VisualStudio/2011/storyboarding/control"/>
  </ds:schemaRefs>
</ds:datastoreItem>
</file>

<file path=customXml/itemProps265.xml><?xml version="1.0" encoding="utf-8"?>
<ds:datastoreItem xmlns:ds="http://schemas.openxmlformats.org/officeDocument/2006/customXml" ds:itemID="{0499CF54-8133-4101-B392-07BAC4F2AE13}">
  <ds:schemaRefs>
    <ds:schemaRef ds:uri="http://schemas.microsoft.com/VisualStudio/2011/storyboarding/control"/>
  </ds:schemaRefs>
</ds:datastoreItem>
</file>

<file path=customXml/itemProps266.xml><?xml version="1.0" encoding="utf-8"?>
<ds:datastoreItem xmlns:ds="http://schemas.openxmlformats.org/officeDocument/2006/customXml" ds:itemID="{4BA22225-37F4-46F3-9AB0-796B05622587}">
  <ds:schemaRefs>
    <ds:schemaRef ds:uri="http://schemas.microsoft.com/VisualStudio/2011/storyboarding/control"/>
  </ds:schemaRefs>
</ds:datastoreItem>
</file>

<file path=customXml/itemProps267.xml><?xml version="1.0" encoding="utf-8"?>
<ds:datastoreItem xmlns:ds="http://schemas.openxmlformats.org/officeDocument/2006/customXml" ds:itemID="{4D09B375-B89A-4E9C-BED1-2135C51455B5}">
  <ds:schemaRefs>
    <ds:schemaRef ds:uri="http://schemas.microsoft.com/VisualStudio/2011/storyboarding/control"/>
  </ds:schemaRefs>
</ds:datastoreItem>
</file>

<file path=customXml/itemProps268.xml><?xml version="1.0" encoding="utf-8"?>
<ds:datastoreItem xmlns:ds="http://schemas.openxmlformats.org/officeDocument/2006/customXml" ds:itemID="{7B5B37C7-EA44-4669-BDA6-13F26C5A2667}">
  <ds:schemaRefs>
    <ds:schemaRef ds:uri="http://schemas.microsoft.com/VisualStudio/2011/storyboarding/control"/>
  </ds:schemaRefs>
</ds:datastoreItem>
</file>

<file path=customXml/itemProps269.xml><?xml version="1.0" encoding="utf-8"?>
<ds:datastoreItem xmlns:ds="http://schemas.openxmlformats.org/officeDocument/2006/customXml" ds:itemID="{92C8CD78-E822-4D75-9AF6-ECB920205EC5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CFF773ED-CEF8-446B-B753-D5AE32458873}">
  <ds:schemaRefs>
    <ds:schemaRef ds:uri="http://schemas.microsoft.com/VisualStudio/2011/storyboarding/control"/>
  </ds:schemaRefs>
</ds:datastoreItem>
</file>

<file path=customXml/itemProps270.xml><?xml version="1.0" encoding="utf-8"?>
<ds:datastoreItem xmlns:ds="http://schemas.openxmlformats.org/officeDocument/2006/customXml" ds:itemID="{CF0C7404-F2F4-47BE-85CF-F4BD20B8AE0F}">
  <ds:schemaRefs>
    <ds:schemaRef ds:uri="http://schemas.microsoft.com/VisualStudio/2011/storyboarding/control"/>
  </ds:schemaRefs>
</ds:datastoreItem>
</file>

<file path=customXml/itemProps271.xml><?xml version="1.0" encoding="utf-8"?>
<ds:datastoreItem xmlns:ds="http://schemas.openxmlformats.org/officeDocument/2006/customXml" ds:itemID="{3DF06BC5-43CA-46BB-B918-A9754C93BE16}">
  <ds:schemaRefs>
    <ds:schemaRef ds:uri="http://schemas.microsoft.com/VisualStudio/2011/storyboarding/control"/>
  </ds:schemaRefs>
</ds:datastoreItem>
</file>

<file path=customXml/itemProps272.xml><?xml version="1.0" encoding="utf-8"?>
<ds:datastoreItem xmlns:ds="http://schemas.openxmlformats.org/officeDocument/2006/customXml" ds:itemID="{693C3060-5680-4A63-9A3D-DD0569805AE8}">
  <ds:schemaRefs>
    <ds:schemaRef ds:uri="http://schemas.microsoft.com/VisualStudio/2011/storyboarding/control"/>
  </ds:schemaRefs>
</ds:datastoreItem>
</file>

<file path=customXml/itemProps273.xml><?xml version="1.0" encoding="utf-8"?>
<ds:datastoreItem xmlns:ds="http://schemas.openxmlformats.org/officeDocument/2006/customXml" ds:itemID="{49E996FF-D71E-468D-9D81-01077811786A}">
  <ds:schemaRefs>
    <ds:schemaRef ds:uri="http://schemas.microsoft.com/VisualStudio/2011/storyboarding/control"/>
  </ds:schemaRefs>
</ds:datastoreItem>
</file>

<file path=customXml/itemProps274.xml><?xml version="1.0" encoding="utf-8"?>
<ds:datastoreItem xmlns:ds="http://schemas.openxmlformats.org/officeDocument/2006/customXml" ds:itemID="{1E37FBD3-C489-4710-86B2-57E907B24569}">
  <ds:schemaRefs>
    <ds:schemaRef ds:uri="http://schemas.microsoft.com/VisualStudio/2011/storyboarding/control"/>
  </ds:schemaRefs>
</ds:datastoreItem>
</file>

<file path=customXml/itemProps275.xml><?xml version="1.0" encoding="utf-8"?>
<ds:datastoreItem xmlns:ds="http://schemas.openxmlformats.org/officeDocument/2006/customXml" ds:itemID="{7D2240DE-594C-4A2E-A364-491DE6821B84}">
  <ds:schemaRefs>
    <ds:schemaRef ds:uri="http://schemas.microsoft.com/VisualStudio/2011/storyboarding/control"/>
  </ds:schemaRefs>
</ds:datastoreItem>
</file>

<file path=customXml/itemProps276.xml><?xml version="1.0" encoding="utf-8"?>
<ds:datastoreItem xmlns:ds="http://schemas.openxmlformats.org/officeDocument/2006/customXml" ds:itemID="{C4C1518A-4768-40D3-B203-9A373ED4AB60}">
  <ds:schemaRefs>
    <ds:schemaRef ds:uri="http://schemas.microsoft.com/VisualStudio/2011/storyboarding/control"/>
  </ds:schemaRefs>
</ds:datastoreItem>
</file>

<file path=customXml/itemProps277.xml><?xml version="1.0" encoding="utf-8"?>
<ds:datastoreItem xmlns:ds="http://schemas.openxmlformats.org/officeDocument/2006/customXml" ds:itemID="{8A3B6D40-ACA3-46FD-A50D-A5C9BD6A21A4}">
  <ds:schemaRefs>
    <ds:schemaRef ds:uri="http://schemas.microsoft.com/VisualStudio/2011/storyboarding/control"/>
  </ds:schemaRefs>
</ds:datastoreItem>
</file>

<file path=customXml/itemProps278.xml><?xml version="1.0" encoding="utf-8"?>
<ds:datastoreItem xmlns:ds="http://schemas.openxmlformats.org/officeDocument/2006/customXml" ds:itemID="{FF57CC47-8A64-4FCC-B9F9-FDEE90B690A8}">
  <ds:schemaRefs>
    <ds:schemaRef ds:uri="http://schemas.microsoft.com/VisualStudio/2011/storyboarding/control"/>
  </ds:schemaRefs>
</ds:datastoreItem>
</file>

<file path=customXml/itemProps279.xml><?xml version="1.0" encoding="utf-8"?>
<ds:datastoreItem xmlns:ds="http://schemas.openxmlformats.org/officeDocument/2006/customXml" ds:itemID="{E780C10F-733A-4820-8BE7-2CB887A854CF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5B170FB5-B4E7-4780-84E0-D13A9CFCB5CF}">
  <ds:schemaRefs>
    <ds:schemaRef ds:uri="http://schemas.microsoft.com/VisualStudio/2011/storyboarding/control"/>
  </ds:schemaRefs>
</ds:datastoreItem>
</file>

<file path=customXml/itemProps280.xml><?xml version="1.0" encoding="utf-8"?>
<ds:datastoreItem xmlns:ds="http://schemas.openxmlformats.org/officeDocument/2006/customXml" ds:itemID="{03ED7FD1-C096-4EE2-A3FB-0F46AB6BDA78}">
  <ds:schemaRefs>
    <ds:schemaRef ds:uri="http://schemas.microsoft.com/VisualStudio/2011/storyboarding/control"/>
  </ds:schemaRefs>
</ds:datastoreItem>
</file>

<file path=customXml/itemProps281.xml><?xml version="1.0" encoding="utf-8"?>
<ds:datastoreItem xmlns:ds="http://schemas.openxmlformats.org/officeDocument/2006/customXml" ds:itemID="{9783A0CD-D1D6-4DC4-8E05-2091610DD62C}">
  <ds:schemaRefs>
    <ds:schemaRef ds:uri="http://schemas.microsoft.com/VisualStudio/2011/storyboarding/control"/>
  </ds:schemaRefs>
</ds:datastoreItem>
</file>

<file path=customXml/itemProps282.xml><?xml version="1.0" encoding="utf-8"?>
<ds:datastoreItem xmlns:ds="http://schemas.openxmlformats.org/officeDocument/2006/customXml" ds:itemID="{E5C2F608-2885-4D4B-ABCE-91A8347B90ED}">
  <ds:schemaRefs>
    <ds:schemaRef ds:uri="http://schemas.microsoft.com/VisualStudio/2011/storyboarding/control"/>
  </ds:schemaRefs>
</ds:datastoreItem>
</file>

<file path=customXml/itemProps283.xml><?xml version="1.0" encoding="utf-8"?>
<ds:datastoreItem xmlns:ds="http://schemas.openxmlformats.org/officeDocument/2006/customXml" ds:itemID="{1627F52A-BEB3-4F3C-84CA-0924C70F2E9D}">
  <ds:schemaRefs>
    <ds:schemaRef ds:uri="http://schemas.microsoft.com/VisualStudio/2011/storyboarding/control"/>
  </ds:schemaRefs>
</ds:datastoreItem>
</file>

<file path=customXml/itemProps284.xml><?xml version="1.0" encoding="utf-8"?>
<ds:datastoreItem xmlns:ds="http://schemas.openxmlformats.org/officeDocument/2006/customXml" ds:itemID="{36EBE146-3E77-4415-BF54-857C53A6C34C}">
  <ds:schemaRefs>
    <ds:schemaRef ds:uri="http://schemas.microsoft.com/VisualStudio/2011/storyboarding/control"/>
  </ds:schemaRefs>
</ds:datastoreItem>
</file>

<file path=customXml/itemProps285.xml><?xml version="1.0" encoding="utf-8"?>
<ds:datastoreItem xmlns:ds="http://schemas.openxmlformats.org/officeDocument/2006/customXml" ds:itemID="{80265B18-E183-421A-BDCE-80D59EB37696}">
  <ds:schemaRefs>
    <ds:schemaRef ds:uri="http://schemas.microsoft.com/VisualStudio/2011/storyboarding/control"/>
  </ds:schemaRefs>
</ds:datastoreItem>
</file>

<file path=customXml/itemProps286.xml><?xml version="1.0" encoding="utf-8"?>
<ds:datastoreItem xmlns:ds="http://schemas.openxmlformats.org/officeDocument/2006/customXml" ds:itemID="{00F630D1-42BB-4ABD-913B-DBBEF4BC1404}">
  <ds:schemaRefs>
    <ds:schemaRef ds:uri="http://schemas.microsoft.com/VisualStudio/2011/storyboarding/control"/>
  </ds:schemaRefs>
</ds:datastoreItem>
</file>

<file path=customXml/itemProps287.xml><?xml version="1.0" encoding="utf-8"?>
<ds:datastoreItem xmlns:ds="http://schemas.openxmlformats.org/officeDocument/2006/customXml" ds:itemID="{2C228BB0-EAF2-460B-B348-24C28F858DD3}">
  <ds:schemaRefs>
    <ds:schemaRef ds:uri="http://schemas.microsoft.com/VisualStudio/2011/storyboarding/control"/>
  </ds:schemaRefs>
</ds:datastoreItem>
</file>

<file path=customXml/itemProps288.xml><?xml version="1.0" encoding="utf-8"?>
<ds:datastoreItem xmlns:ds="http://schemas.openxmlformats.org/officeDocument/2006/customXml" ds:itemID="{CE03F579-B347-4FF6-AACC-B0086F71E657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ABA8F996-356A-4179-A283-76E32F157DA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D13E3930-5F07-4383-B570-FE523C576D16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CC3369CA-5572-4BD8-9324-5374246B2689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24F3E4B6-3ADD-4188-ABBB-4BDE9E5E020A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8DAC4075-5A48-465A-ABC5-AB2AD2193462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C85ABB3F-61F7-42FC-9563-5A7C025CA930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43C8AC78-3EEE-4E54-A2B3-7B81BBFA2DEE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7218F762-5D9F-4552-98AE-B7E3AD19E532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067053FF-58CA-4C2A-A774-20FC8D2164D6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D6BB6DAC-8ACC-416B-8C15-CDF74B31777F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0D6F1AA-99AA-4285-A79B-B6F0946C4641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F6C01E9B-5199-4DED-AB7A-60BE4BC8CA9C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5DB6A6B6-3AE7-4A64-9B95-5E6B7158C9F4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BA28344C-0E16-4C8D-BA89-DD5EAD568283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17DBA861-50E0-4616-B787-2B7236C26D99}">
  <ds:schemaRefs>
    <ds:schemaRef ds:uri="http://schemas.microsoft.com/VisualStudio/2011/storyboarding/control"/>
  </ds:schemaRefs>
</ds:datastoreItem>
</file>

<file path=customXml/itemProps42.xml><?xml version="1.0" encoding="utf-8"?>
<ds:datastoreItem xmlns:ds="http://schemas.openxmlformats.org/officeDocument/2006/customXml" ds:itemID="{2E6E67BF-39AD-445A-840C-202185005317}">
  <ds:schemaRefs>
    <ds:schemaRef ds:uri="http://schemas.microsoft.com/VisualStudio/2011/storyboarding/control"/>
  </ds:schemaRefs>
</ds:datastoreItem>
</file>

<file path=customXml/itemProps43.xml><?xml version="1.0" encoding="utf-8"?>
<ds:datastoreItem xmlns:ds="http://schemas.openxmlformats.org/officeDocument/2006/customXml" ds:itemID="{0331EB93-5E2D-43C9-868F-84D864344A6C}">
  <ds:schemaRefs>
    <ds:schemaRef ds:uri="http://schemas.microsoft.com/VisualStudio/2011/storyboarding/control"/>
  </ds:schemaRefs>
</ds:datastoreItem>
</file>

<file path=customXml/itemProps44.xml><?xml version="1.0" encoding="utf-8"?>
<ds:datastoreItem xmlns:ds="http://schemas.openxmlformats.org/officeDocument/2006/customXml" ds:itemID="{956346BA-0566-441D-A055-92EE42B7DBD5}">
  <ds:schemaRefs>
    <ds:schemaRef ds:uri="http://schemas.microsoft.com/VisualStudio/2011/storyboarding/control"/>
  </ds:schemaRefs>
</ds:datastoreItem>
</file>

<file path=customXml/itemProps45.xml><?xml version="1.0" encoding="utf-8"?>
<ds:datastoreItem xmlns:ds="http://schemas.openxmlformats.org/officeDocument/2006/customXml" ds:itemID="{F5BE8F4D-5A2F-4FB7-9239-3EAB77E03AEC}">
  <ds:schemaRefs>
    <ds:schemaRef ds:uri="http://schemas.microsoft.com/VisualStudio/2011/storyboarding/control"/>
  </ds:schemaRefs>
</ds:datastoreItem>
</file>

<file path=customXml/itemProps46.xml><?xml version="1.0" encoding="utf-8"?>
<ds:datastoreItem xmlns:ds="http://schemas.openxmlformats.org/officeDocument/2006/customXml" ds:itemID="{AA972596-8A28-4F48-AAC0-0A26A087C68C}">
  <ds:schemaRefs>
    <ds:schemaRef ds:uri="http://schemas.microsoft.com/VisualStudio/2011/storyboarding/control"/>
  </ds:schemaRefs>
</ds:datastoreItem>
</file>

<file path=customXml/itemProps47.xml><?xml version="1.0" encoding="utf-8"?>
<ds:datastoreItem xmlns:ds="http://schemas.openxmlformats.org/officeDocument/2006/customXml" ds:itemID="{C2FFDB41-DAE4-4115-B297-935F7BFA12B4}">
  <ds:schemaRefs>
    <ds:schemaRef ds:uri="http://schemas.microsoft.com/VisualStudio/2011/storyboarding/control"/>
  </ds:schemaRefs>
</ds:datastoreItem>
</file>

<file path=customXml/itemProps48.xml><?xml version="1.0" encoding="utf-8"?>
<ds:datastoreItem xmlns:ds="http://schemas.openxmlformats.org/officeDocument/2006/customXml" ds:itemID="{6EC354EF-2465-428D-AFB2-D3D32B52A331}">
  <ds:schemaRefs>
    <ds:schemaRef ds:uri="http://schemas.microsoft.com/VisualStudio/2011/storyboarding/control"/>
  </ds:schemaRefs>
</ds:datastoreItem>
</file>

<file path=customXml/itemProps49.xml><?xml version="1.0" encoding="utf-8"?>
<ds:datastoreItem xmlns:ds="http://schemas.openxmlformats.org/officeDocument/2006/customXml" ds:itemID="{8FBFBF0D-67B8-48A6-999B-09DA05F48CEA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000BE065-E82D-4FB4-883E-AA7418C28CE3}">
  <ds:schemaRefs>
    <ds:schemaRef ds:uri="http://schemas.microsoft.com/VisualStudio/2011/storyboarding/control"/>
  </ds:schemaRefs>
</ds:datastoreItem>
</file>

<file path=customXml/itemProps50.xml><?xml version="1.0" encoding="utf-8"?>
<ds:datastoreItem xmlns:ds="http://schemas.openxmlformats.org/officeDocument/2006/customXml" ds:itemID="{3802002B-414D-41E2-A2AD-60E8E36900EC}">
  <ds:schemaRefs>
    <ds:schemaRef ds:uri="http://schemas.microsoft.com/VisualStudio/2011/storyboarding/control"/>
  </ds:schemaRefs>
</ds:datastoreItem>
</file>

<file path=customXml/itemProps51.xml><?xml version="1.0" encoding="utf-8"?>
<ds:datastoreItem xmlns:ds="http://schemas.openxmlformats.org/officeDocument/2006/customXml" ds:itemID="{8D8E40E4-946C-4AB0-A7FD-8D4915A2F22E}">
  <ds:schemaRefs>
    <ds:schemaRef ds:uri="http://schemas.microsoft.com/VisualStudio/2011/storyboarding/control"/>
  </ds:schemaRefs>
</ds:datastoreItem>
</file>

<file path=customXml/itemProps52.xml><?xml version="1.0" encoding="utf-8"?>
<ds:datastoreItem xmlns:ds="http://schemas.openxmlformats.org/officeDocument/2006/customXml" ds:itemID="{BCA4FF16-019B-4409-B334-EEBA58CD8386}">
  <ds:schemaRefs>
    <ds:schemaRef ds:uri="http://schemas.microsoft.com/VisualStudio/2011/storyboarding/control"/>
  </ds:schemaRefs>
</ds:datastoreItem>
</file>

<file path=customXml/itemProps53.xml><?xml version="1.0" encoding="utf-8"?>
<ds:datastoreItem xmlns:ds="http://schemas.openxmlformats.org/officeDocument/2006/customXml" ds:itemID="{59DA72F8-D7D7-41D1-8527-229C5B78EFFB}">
  <ds:schemaRefs>
    <ds:schemaRef ds:uri="http://schemas.microsoft.com/VisualStudio/2011/storyboarding/control"/>
  </ds:schemaRefs>
</ds:datastoreItem>
</file>

<file path=customXml/itemProps54.xml><?xml version="1.0" encoding="utf-8"?>
<ds:datastoreItem xmlns:ds="http://schemas.openxmlformats.org/officeDocument/2006/customXml" ds:itemID="{9F54A87A-E31F-43D0-9FED-DEF1C0A04C3F}">
  <ds:schemaRefs>
    <ds:schemaRef ds:uri="http://schemas.microsoft.com/VisualStudio/2011/storyboarding/control"/>
  </ds:schemaRefs>
</ds:datastoreItem>
</file>

<file path=customXml/itemProps55.xml><?xml version="1.0" encoding="utf-8"?>
<ds:datastoreItem xmlns:ds="http://schemas.openxmlformats.org/officeDocument/2006/customXml" ds:itemID="{87584351-1B9F-4523-8D76-485154CFA4E0}">
  <ds:schemaRefs>
    <ds:schemaRef ds:uri="http://schemas.microsoft.com/VisualStudio/2011/storyboarding/control"/>
  </ds:schemaRefs>
</ds:datastoreItem>
</file>

<file path=customXml/itemProps56.xml><?xml version="1.0" encoding="utf-8"?>
<ds:datastoreItem xmlns:ds="http://schemas.openxmlformats.org/officeDocument/2006/customXml" ds:itemID="{0820AD85-F82D-4680-A665-9B8CF50E9778}">
  <ds:schemaRefs>
    <ds:schemaRef ds:uri="http://schemas.microsoft.com/VisualStudio/2011/storyboarding/control"/>
  </ds:schemaRefs>
</ds:datastoreItem>
</file>

<file path=customXml/itemProps57.xml><?xml version="1.0" encoding="utf-8"?>
<ds:datastoreItem xmlns:ds="http://schemas.openxmlformats.org/officeDocument/2006/customXml" ds:itemID="{B2A30268-4CE2-41DF-BB99-183002B0DDA6}">
  <ds:schemaRefs>
    <ds:schemaRef ds:uri="http://schemas.microsoft.com/VisualStudio/2011/storyboarding/control"/>
  </ds:schemaRefs>
</ds:datastoreItem>
</file>

<file path=customXml/itemProps58.xml><?xml version="1.0" encoding="utf-8"?>
<ds:datastoreItem xmlns:ds="http://schemas.openxmlformats.org/officeDocument/2006/customXml" ds:itemID="{88D15D26-1425-4442-9551-001A3A19D8F9}">
  <ds:schemaRefs>
    <ds:schemaRef ds:uri="http://schemas.microsoft.com/VisualStudio/2011/storyboarding/control"/>
  </ds:schemaRefs>
</ds:datastoreItem>
</file>

<file path=customXml/itemProps59.xml><?xml version="1.0" encoding="utf-8"?>
<ds:datastoreItem xmlns:ds="http://schemas.openxmlformats.org/officeDocument/2006/customXml" ds:itemID="{0E97824A-7122-4FF9-9670-C293698BA29A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33F7E834-66C6-47C9-9972-1B39D148A4E8}">
  <ds:schemaRefs>
    <ds:schemaRef ds:uri="http://schemas.microsoft.com/VisualStudio/2011/storyboarding/control"/>
  </ds:schemaRefs>
</ds:datastoreItem>
</file>

<file path=customXml/itemProps60.xml><?xml version="1.0" encoding="utf-8"?>
<ds:datastoreItem xmlns:ds="http://schemas.openxmlformats.org/officeDocument/2006/customXml" ds:itemID="{BB808D7D-38FD-4646-A85A-3C4D0286C3CF}">
  <ds:schemaRefs>
    <ds:schemaRef ds:uri="http://schemas.microsoft.com/VisualStudio/2011/storyboarding/control"/>
  </ds:schemaRefs>
</ds:datastoreItem>
</file>

<file path=customXml/itemProps61.xml><?xml version="1.0" encoding="utf-8"?>
<ds:datastoreItem xmlns:ds="http://schemas.openxmlformats.org/officeDocument/2006/customXml" ds:itemID="{5540B3EE-EF80-4B15-9F21-E160B4E7476F}">
  <ds:schemaRefs>
    <ds:schemaRef ds:uri="http://schemas.microsoft.com/VisualStudio/2011/storyboarding/control"/>
  </ds:schemaRefs>
</ds:datastoreItem>
</file>

<file path=customXml/itemProps62.xml><?xml version="1.0" encoding="utf-8"?>
<ds:datastoreItem xmlns:ds="http://schemas.openxmlformats.org/officeDocument/2006/customXml" ds:itemID="{1A8DF308-C8F7-4FFF-9096-DB40FEBFEAE6}">
  <ds:schemaRefs>
    <ds:schemaRef ds:uri="http://schemas.microsoft.com/VisualStudio/2011/storyboarding/control"/>
  </ds:schemaRefs>
</ds:datastoreItem>
</file>

<file path=customXml/itemProps63.xml><?xml version="1.0" encoding="utf-8"?>
<ds:datastoreItem xmlns:ds="http://schemas.openxmlformats.org/officeDocument/2006/customXml" ds:itemID="{8ADE8347-5DD1-4817-8823-ADE3069F10D5}">
  <ds:schemaRefs>
    <ds:schemaRef ds:uri="http://schemas.microsoft.com/VisualStudio/2011/storyboarding/control"/>
  </ds:schemaRefs>
</ds:datastoreItem>
</file>

<file path=customXml/itemProps64.xml><?xml version="1.0" encoding="utf-8"?>
<ds:datastoreItem xmlns:ds="http://schemas.openxmlformats.org/officeDocument/2006/customXml" ds:itemID="{E147ECF1-3150-4422-B444-E82633261698}">
  <ds:schemaRefs>
    <ds:schemaRef ds:uri="http://schemas.microsoft.com/VisualStudio/2011/storyboarding/control"/>
  </ds:schemaRefs>
</ds:datastoreItem>
</file>

<file path=customXml/itemProps65.xml><?xml version="1.0" encoding="utf-8"?>
<ds:datastoreItem xmlns:ds="http://schemas.openxmlformats.org/officeDocument/2006/customXml" ds:itemID="{CDBC555A-EE57-40ED-BEEA-210EEC23221D}">
  <ds:schemaRefs>
    <ds:schemaRef ds:uri="http://schemas.microsoft.com/VisualStudio/2011/storyboarding/control"/>
  </ds:schemaRefs>
</ds:datastoreItem>
</file>

<file path=customXml/itemProps66.xml><?xml version="1.0" encoding="utf-8"?>
<ds:datastoreItem xmlns:ds="http://schemas.openxmlformats.org/officeDocument/2006/customXml" ds:itemID="{9B2D45B9-0311-4086-8D5A-5D7DFCB69E6F}">
  <ds:schemaRefs>
    <ds:schemaRef ds:uri="http://schemas.microsoft.com/VisualStudio/2011/storyboarding/control"/>
  </ds:schemaRefs>
</ds:datastoreItem>
</file>

<file path=customXml/itemProps67.xml><?xml version="1.0" encoding="utf-8"?>
<ds:datastoreItem xmlns:ds="http://schemas.openxmlformats.org/officeDocument/2006/customXml" ds:itemID="{E67E4690-C756-4FF9-86DC-BE212ADBCC76}">
  <ds:schemaRefs>
    <ds:schemaRef ds:uri="http://schemas.microsoft.com/VisualStudio/2011/storyboarding/control"/>
  </ds:schemaRefs>
</ds:datastoreItem>
</file>

<file path=customXml/itemProps68.xml><?xml version="1.0" encoding="utf-8"?>
<ds:datastoreItem xmlns:ds="http://schemas.openxmlformats.org/officeDocument/2006/customXml" ds:itemID="{C089A14B-EFE4-420E-A009-18AEB6E7AA48}">
  <ds:schemaRefs>
    <ds:schemaRef ds:uri="http://schemas.microsoft.com/VisualStudio/2011/storyboarding/control"/>
  </ds:schemaRefs>
</ds:datastoreItem>
</file>

<file path=customXml/itemProps69.xml><?xml version="1.0" encoding="utf-8"?>
<ds:datastoreItem xmlns:ds="http://schemas.openxmlformats.org/officeDocument/2006/customXml" ds:itemID="{8B442437-7B8A-4728-A9F6-0449CFF3A763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B01B808F-441D-46E2-A567-918E6B01E5C0}">
  <ds:schemaRefs>
    <ds:schemaRef ds:uri="http://schemas.microsoft.com/VisualStudio/2011/storyboarding/control"/>
  </ds:schemaRefs>
</ds:datastoreItem>
</file>

<file path=customXml/itemProps70.xml><?xml version="1.0" encoding="utf-8"?>
<ds:datastoreItem xmlns:ds="http://schemas.openxmlformats.org/officeDocument/2006/customXml" ds:itemID="{354936D3-F3B8-4065-A952-E3CA7EAEABEB}">
  <ds:schemaRefs>
    <ds:schemaRef ds:uri="http://schemas.microsoft.com/VisualStudio/2011/storyboarding/control"/>
  </ds:schemaRefs>
</ds:datastoreItem>
</file>

<file path=customXml/itemProps71.xml><?xml version="1.0" encoding="utf-8"?>
<ds:datastoreItem xmlns:ds="http://schemas.openxmlformats.org/officeDocument/2006/customXml" ds:itemID="{9F7A8FC7-8D0F-4D89-B5B3-1BA5DE07825B}">
  <ds:schemaRefs>
    <ds:schemaRef ds:uri="http://schemas.microsoft.com/VisualStudio/2011/storyboarding/control"/>
  </ds:schemaRefs>
</ds:datastoreItem>
</file>

<file path=customXml/itemProps72.xml><?xml version="1.0" encoding="utf-8"?>
<ds:datastoreItem xmlns:ds="http://schemas.openxmlformats.org/officeDocument/2006/customXml" ds:itemID="{9393BF2B-D114-4B51-85B1-5EB9B93536BD}">
  <ds:schemaRefs>
    <ds:schemaRef ds:uri="http://schemas.microsoft.com/VisualStudio/2011/storyboarding/control"/>
  </ds:schemaRefs>
</ds:datastoreItem>
</file>

<file path=customXml/itemProps73.xml><?xml version="1.0" encoding="utf-8"?>
<ds:datastoreItem xmlns:ds="http://schemas.openxmlformats.org/officeDocument/2006/customXml" ds:itemID="{8884BF2C-4FF4-4C3F-9869-4DBBA6FC4B51}">
  <ds:schemaRefs>
    <ds:schemaRef ds:uri="http://schemas.microsoft.com/VisualStudio/2011/storyboarding/control"/>
  </ds:schemaRefs>
</ds:datastoreItem>
</file>

<file path=customXml/itemProps74.xml><?xml version="1.0" encoding="utf-8"?>
<ds:datastoreItem xmlns:ds="http://schemas.openxmlformats.org/officeDocument/2006/customXml" ds:itemID="{509361CE-F8ED-4309-811F-BDC987A6FD24}">
  <ds:schemaRefs>
    <ds:schemaRef ds:uri="http://schemas.microsoft.com/VisualStudio/2011/storyboarding/control"/>
  </ds:schemaRefs>
</ds:datastoreItem>
</file>

<file path=customXml/itemProps75.xml><?xml version="1.0" encoding="utf-8"?>
<ds:datastoreItem xmlns:ds="http://schemas.openxmlformats.org/officeDocument/2006/customXml" ds:itemID="{4E010E19-9B73-44DF-AC21-B77238718CA3}">
  <ds:schemaRefs>
    <ds:schemaRef ds:uri="http://schemas.microsoft.com/VisualStudio/2011/storyboarding/control"/>
  </ds:schemaRefs>
</ds:datastoreItem>
</file>

<file path=customXml/itemProps76.xml><?xml version="1.0" encoding="utf-8"?>
<ds:datastoreItem xmlns:ds="http://schemas.openxmlformats.org/officeDocument/2006/customXml" ds:itemID="{F83DF372-48D6-41AA-89F9-CCF89E0DEB0A}">
  <ds:schemaRefs>
    <ds:schemaRef ds:uri="http://schemas.microsoft.com/VisualStudio/2011/storyboarding/control"/>
  </ds:schemaRefs>
</ds:datastoreItem>
</file>

<file path=customXml/itemProps77.xml><?xml version="1.0" encoding="utf-8"?>
<ds:datastoreItem xmlns:ds="http://schemas.openxmlformats.org/officeDocument/2006/customXml" ds:itemID="{BAF8DE04-BAC6-4BAA-95DB-691E50473B52}">
  <ds:schemaRefs>
    <ds:schemaRef ds:uri="http://schemas.microsoft.com/VisualStudio/2011/storyboarding/control"/>
  </ds:schemaRefs>
</ds:datastoreItem>
</file>

<file path=customXml/itemProps78.xml><?xml version="1.0" encoding="utf-8"?>
<ds:datastoreItem xmlns:ds="http://schemas.openxmlformats.org/officeDocument/2006/customXml" ds:itemID="{0C49947C-465A-468E-B016-C1E8F06E4FFD}">
  <ds:schemaRefs>
    <ds:schemaRef ds:uri="http://schemas.microsoft.com/VisualStudio/2011/storyboarding/control"/>
  </ds:schemaRefs>
</ds:datastoreItem>
</file>

<file path=customXml/itemProps79.xml><?xml version="1.0" encoding="utf-8"?>
<ds:datastoreItem xmlns:ds="http://schemas.openxmlformats.org/officeDocument/2006/customXml" ds:itemID="{4ED29089-D370-4969-A7BD-C353F397F95D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D09EF8DA-7788-4CA1-856E-A315E28205C6}">
  <ds:schemaRefs>
    <ds:schemaRef ds:uri="http://schemas.microsoft.com/VisualStudio/2011/storyboarding/control"/>
  </ds:schemaRefs>
</ds:datastoreItem>
</file>

<file path=customXml/itemProps80.xml><?xml version="1.0" encoding="utf-8"?>
<ds:datastoreItem xmlns:ds="http://schemas.openxmlformats.org/officeDocument/2006/customXml" ds:itemID="{7D5BC509-CE26-48BE-B4C4-6F04E514BF86}">
  <ds:schemaRefs>
    <ds:schemaRef ds:uri="http://schemas.microsoft.com/VisualStudio/2011/storyboarding/control"/>
  </ds:schemaRefs>
</ds:datastoreItem>
</file>

<file path=customXml/itemProps81.xml><?xml version="1.0" encoding="utf-8"?>
<ds:datastoreItem xmlns:ds="http://schemas.openxmlformats.org/officeDocument/2006/customXml" ds:itemID="{717720DC-3084-42D7-B0FF-D7D0A5C0B516}">
  <ds:schemaRefs>
    <ds:schemaRef ds:uri="http://schemas.microsoft.com/VisualStudio/2011/storyboarding/control"/>
  </ds:schemaRefs>
</ds:datastoreItem>
</file>

<file path=customXml/itemProps82.xml><?xml version="1.0" encoding="utf-8"?>
<ds:datastoreItem xmlns:ds="http://schemas.openxmlformats.org/officeDocument/2006/customXml" ds:itemID="{36E84E04-AE1F-4EC3-B6BF-36D1936F6D81}">
  <ds:schemaRefs>
    <ds:schemaRef ds:uri="http://schemas.microsoft.com/VisualStudio/2011/storyboarding/control"/>
  </ds:schemaRefs>
</ds:datastoreItem>
</file>

<file path=customXml/itemProps83.xml><?xml version="1.0" encoding="utf-8"?>
<ds:datastoreItem xmlns:ds="http://schemas.openxmlformats.org/officeDocument/2006/customXml" ds:itemID="{A42F34DE-D436-43A7-841E-6A13820A89AF}">
  <ds:schemaRefs>
    <ds:schemaRef ds:uri="http://schemas.microsoft.com/VisualStudio/2011/storyboarding/control"/>
  </ds:schemaRefs>
</ds:datastoreItem>
</file>

<file path=customXml/itemProps84.xml><?xml version="1.0" encoding="utf-8"?>
<ds:datastoreItem xmlns:ds="http://schemas.openxmlformats.org/officeDocument/2006/customXml" ds:itemID="{780866D0-990D-4B35-94A8-846D2105B9D7}">
  <ds:schemaRefs>
    <ds:schemaRef ds:uri="http://schemas.microsoft.com/VisualStudio/2011/storyboarding/control"/>
  </ds:schemaRefs>
</ds:datastoreItem>
</file>

<file path=customXml/itemProps85.xml><?xml version="1.0" encoding="utf-8"?>
<ds:datastoreItem xmlns:ds="http://schemas.openxmlformats.org/officeDocument/2006/customXml" ds:itemID="{F4DA335C-BAFE-44DE-9559-06CCAA797770}">
  <ds:schemaRefs>
    <ds:schemaRef ds:uri="http://schemas.microsoft.com/VisualStudio/2011/storyboarding/control"/>
  </ds:schemaRefs>
</ds:datastoreItem>
</file>

<file path=customXml/itemProps86.xml><?xml version="1.0" encoding="utf-8"?>
<ds:datastoreItem xmlns:ds="http://schemas.openxmlformats.org/officeDocument/2006/customXml" ds:itemID="{B9968107-BF96-4A86-93B4-27465D94A5F2}">
  <ds:schemaRefs>
    <ds:schemaRef ds:uri="http://schemas.microsoft.com/VisualStudio/2011/storyboarding/control"/>
  </ds:schemaRefs>
</ds:datastoreItem>
</file>

<file path=customXml/itemProps87.xml><?xml version="1.0" encoding="utf-8"?>
<ds:datastoreItem xmlns:ds="http://schemas.openxmlformats.org/officeDocument/2006/customXml" ds:itemID="{1722F5AC-AEDD-4FDF-9453-EB7A4AF7126D}">
  <ds:schemaRefs>
    <ds:schemaRef ds:uri="http://schemas.microsoft.com/VisualStudio/2011/storyboarding/control"/>
  </ds:schemaRefs>
</ds:datastoreItem>
</file>

<file path=customXml/itemProps88.xml><?xml version="1.0" encoding="utf-8"?>
<ds:datastoreItem xmlns:ds="http://schemas.openxmlformats.org/officeDocument/2006/customXml" ds:itemID="{DB0AD248-8834-4287-8768-31B96CA9D7BA}">
  <ds:schemaRefs>
    <ds:schemaRef ds:uri="http://schemas.microsoft.com/VisualStudio/2011/storyboarding/control"/>
  </ds:schemaRefs>
</ds:datastoreItem>
</file>

<file path=customXml/itemProps89.xml><?xml version="1.0" encoding="utf-8"?>
<ds:datastoreItem xmlns:ds="http://schemas.openxmlformats.org/officeDocument/2006/customXml" ds:itemID="{CCED2D36-1083-4FDC-8CC0-B7B431E5269C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929131A8-7CDA-48B7-BED6-D74823E68798}">
  <ds:schemaRefs>
    <ds:schemaRef ds:uri="http://schemas.microsoft.com/VisualStudio/2011/storyboarding/control"/>
  </ds:schemaRefs>
</ds:datastoreItem>
</file>

<file path=customXml/itemProps90.xml><?xml version="1.0" encoding="utf-8"?>
<ds:datastoreItem xmlns:ds="http://schemas.openxmlformats.org/officeDocument/2006/customXml" ds:itemID="{CF03D1B9-53AF-42FB-8521-593C6D67B2E5}">
  <ds:schemaRefs>
    <ds:schemaRef ds:uri="http://schemas.microsoft.com/VisualStudio/2011/storyboarding/control"/>
  </ds:schemaRefs>
</ds:datastoreItem>
</file>

<file path=customXml/itemProps91.xml><?xml version="1.0" encoding="utf-8"?>
<ds:datastoreItem xmlns:ds="http://schemas.openxmlformats.org/officeDocument/2006/customXml" ds:itemID="{6A8C41FD-C4D7-45A3-BBDB-A0ACFD1D2381}">
  <ds:schemaRefs>
    <ds:schemaRef ds:uri="http://schemas.microsoft.com/VisualStudio/2011/storyboarding/control"/>
  </ds:schemaRefs>
</ds:datastoreItem>
</file>

<file path=customXml/itemProps92.xml><?xml version="1.0" encoding="utf-8"?>
<ds:datastoreItem xmlns:ds="http://schemas.openxmlformats.org/officeDocument/2006/customXml" ds:itemID="{3B547D74-995F-49C7-99BE-F3130F49E2B7}">
  <ds:schemaRefs>
    <ds:schemaRef ds:uri="http://schemas.microsoft.com/VisualStudio/2011/storyboarding/control"/>
  </ds:schemaRefs>
</ds:datastoreItem>
</file>

<file path=customXml/itemProps93.xml><?xml version="1.0" encoding="utf-8"?>
<ds:datastoreItem xmlns:ds="http://schemas.openxmlformats.org/officeDocument/2006/customXml" ds:itemID="{C79AFCCB-2483-4EBC-8D92-DD05BB686E23}">
  <ds:schemaRefs>
    <ds:schemaRef ds:uri="http://schemas.microsoft.com/VisualStudio/2011/storyboarding/control"/>
  </ds:schemaRefs>
</ds:datastoreItem>
</file>

<file path=customXml/itemProps94.xml><?xml version="1.0" encoding="utf-8"?>
<ds:datastoreItem xmlns:ds="http://schemas.openxmlformats.org/officeDocument/2006/customXml" ds:itemID="{E6946B28-BD00-474C-A703-D6F4CAE6F933}">
  <ds:schemaRefs>
    <ds:schemaRef ds:uri="http://schemas.microsoft.com/VisualStudio/2011/storyboarding/control"/>
  </ds:schemaRefs>
</ds:datastoreItem>
</file>

<file path=customXml/itemProps95.xml><?xml version="1.0" encoding="utf-8"?>
<ds:datastoreItem xmlns:ds="http://schemas.openxmlformats.org/officeDocument/2006/customXml" ds:itemID="{F0356B34-4F84-49B3-8FB5-CE1B5562621D}">
  <ds:schemaRefs>
    <ds:schemaRef ds:uri="http://schemas.microsoft.com/VisualStudio/2011/storyboarding/control"/>
  </ds:schemaRefs>
</ds:datastoreItem>
</file>

<file path=customXml/itemProps96.xml><?xml version="1.0" encoding="utf-8"?>
<ds:datastoreItem xmlns:ds="http://schemas.openxmlformats.org/officeDocument/2006/customXml" ds:itemID="{C7C2DB54-32EE-4643-9A8E-8A53F7ED411D}">
  <ds:schemaRefs>
    <ds:schemaRef ds:uri="http://schemas.microsoft.com/VisualStudio/2011/storyboarding/control"/>
  </ds:schemaRefs>
</ds:datastoreItem>
</file>

<file path=customXml/itemProps97.xml><?xml version="1.0" encoding="utf-8"?>
<ds:datastoreItem xmlns:ds="http://schemas.openxmlformats.org/officeDocument/2006/customXml" ds:itemID="{23017A7A-4D76-4053-A2EF-33A2EB25D64C}">
  <ds:schemaRefs>
    <ds:schemaRef ds:uri="http://schemas.microsoft.com/VisualStudio/2011/storyboarding/control"/>
  </ds:schemaRefs>
</ds:datastoreItem>
</file>

<file path=customXml/itemProps98.xml><?xml version="1.0" encoding="utf-8"?>
<ds:datastoreItem xmlns:ds="http://schemas.openxmlformats.org/officeDocument/2006/customXml" ds:itemID="{66085816-55A5-40A5-A057-E4163F0D9AF0}">
  <ds:schemaRefs>
    <ds:schemaRef ds:uri="http://schemas.microsoft.com/VisualStudio/2011/storyboarding/control"/>
  </ds:schemaRefs>
</ds:datastoreItem>
</file>

<file path=customXml/itemProps99.xml><?xml version="1.0" encoding="utf-8"?>
<ds:datastoreItem xmlns:ds="http://schemas.openxmlformats.org/officeDocument/2006/customXml" ds:itemID="{9F1820CA-1072-441D-A815-583200E5B54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5978</TotalTime>
  <Words>1103</Words>
  <Application>Microsoft Office PowerPoint</Application>
  <PresentationFormat>Letter Paper (8.5x11 in)</PresentationFormat>
  <Paragraphs>467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Segoe Print</vt:lpstr>
      <vt:lpstr>Segoe UI</vt:lpstr>
      <vt:lpstr>Wingdings</vt:lpstr>
      <vt:lpstr>Office Theme</vt:lpstr>
      <vt:lpstr>Create a New Catalog Record</vt:lpstr>
      <vt:lpstr>Upload a Data File</vt:lpstr>
      <vt:lpstr>Accept or Deny Uploaded File</vt:lpstr>
      <vt:lpstr>Attach Other Materials to a Catalog Record</vt:lpstr>
      <vt:lpstr>Add Metadata and Notes to a Catalog Record</vt:lpstr>
      <vt:lpstr>Add Metadata and Notes to a Data File</vt:lpstr>
      <vt:lpstr>Add Metadata and Notes to a Variable</vt:lpstr>
      <vt:lpstr>Assign Catalog Record to Curator for Further Processing</vt:lpstr>
      <vt:lpstr>Catalog Record Status</vt:lpstr>
      <vt:lpstr>Create Preservation Formats</vt:lpstr>
      <vt:lpstr>Download Catalog Record Files for Review and Processing</vt:lpstr>
      <vt:lpstr>Upload Processed Data Files</vt:lpstr>
      <vt:lpstr>Mark a Catalog Record as Finalized</vt:lpstr>
      <vt:lpstr>Push Catalog Record and Files to the Archive Space</vt:lpstr>
      <vt:lpstr>Select a Scripted Task</vt:lpstr>
      <vt:lpstr>Add Variable Labels</vt:lpstr>
      <vt:lpstr>Check out a data file from a catalog record</vt:lpstr>
      <vt:lpstr>Check in updated data and code</vt:lpstr>
      <vt:lpstr>Welcome / Dashboard</vt:lpstr>
      <vt:lpstr>Catalog Record List</vt:lpstr>
      <vt:lpstr>Catalog Record History</vt:lpstr>
      <vt:lpstr>User History</vt:lpstr>
      <vt:lpstr>Log In</vt:lpstr>
      <vt:lpstr>Sign up as a New User</vt:lpstr>
      <vt:lpstr>View All Users</vt:lpstr>
      <vt:lpstr>Create a New User (admin)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Jeremy Iverson</dc:creator>
  <cp:lastModifiedBy>Jeremy Iverson</cp:lastModifiedBy>
  <cp:revision>77</cp:revision>
  <dcterms:created xsi:type="dcterms:W3CDTF">2014-03-01T15:52:29Z</dcterms:created>
  <dcterms:modified xsi:type="dcterms:W3CDTF">2014-04-30T21:42:48Z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