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6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80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2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2172-F2CE-4687-98EE-93B0BF13580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4F4C468-33D1-43C1-CE1F-DBBEB04D4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3" t="9091" r="1840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96306-B100-6E12-AB06-61EF7F15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Rules and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33FB-5505-AF45-9129-86C7C10C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By the magnificent team of architects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185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B4AF887-A5D6-A76A-2A96-5C84CCE4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7F3E2-7FB5-AFB4-42F4-8BD4836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1EC4-D8EF-B649-C2E1-072C6CA3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1860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2400" dirty="0" err="1">
                <a:solidFill>
                  <a:srgbClr val="FFFFFF"/>
                </a:solidFill>
              </a:rPr>
              <a:t>Va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asignati</a:t>
            </a:r>
            <a:r>
              <a:rPr lang="en-US" sz="2400" dirty="0">
                <a:solidFill>
                  <a:srgbClr val="FFFFFF"/>
                </a:solidFill>
              </a:rPr>
              <a:t> story-</a:t>
            </a:r>
            <a:r>
              <a:rPr lang="en-US" sz="2400" dirty="0" err="1">
                <a:solidFill>
                  <a:srgbClr val="FFFFFF"/>
                </a:solidFill>
              </a:rPr>
              <a:t>ul</a:t>
            </a:r>
            <a:r>
              <a:rPr lang="en-US" sz="2400" dirty="0">
                <a:solidFill>
                  <a:srgbClr val="FFFFFF"/>
                </a:solidFill>
              </a:rPr>
              <a:t> la care </a:t>
            </a:r>
            <a:r>
              <a:rPr lang="en-US" sz="2400" dirty="0" err="1">
                <a:solidFill>
                  <a:srgbClr val="FFFFFF"/>
                </a:solidFill>
              </a:rPr>
              <a:t>vreti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lucrati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sz="2400" dirty="0">
                <a:solidFill>
                  <a:srgbClr val="FFFFFF"/>
                </a:solidFill>
              </a:rPr>
              <a:t>Il </a:t>
            </a:r>
            <a:r>
              <a:rPr lang="en-US" sz="2400" dirty="0" err="1">
                <a:solidFill>
                  <a:srgbClr val="FFFFFF"/>
                </a:solidFill>
              </a:rPr>
              <a:t>implementati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sz="2400" dirty="0">
                <a:solidFill>
                  <a:srgbClr val="FFFFFF"/>
                </a:solidFill>
              </a:rPr>
              <a:t>Il </a:t>
            </a:r>
            <a:r>
              <a:rPr lang="en-US" sz="2400" dirty="0" err="1">
                <a:solidFill>
                  <a:srgbClr val="FFFFFF"/>
                </a:solidFill>
              </a:rPr>
              <a:t>testati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dand</a:t>
            </a:r>
            <a:r>
              <a:rPr lang="en-US" sz="2400" dirty="0">
                <a:solidFill>
                  <a:srgbClr val="FFFFFF"/>
                </a:solidFill>
              </a:rPr>
              <a:t> merge </a:t>
            </a:r>
            <a:r>
              <a:rPr lang="en-US" sz="2400" b="1" dirty="0">
                <a:solidFill>
                  <a:srgbClr val="FFFFFF"/>
                </a:solidFill>
              </a:rPr>
              <a:t>LA MAIN IN BRANCHUL VOSTRU (NU INVERS).</a:t>
            </a:r>
          </a:p>
          <a:p>
            <a:pPr>
              <a:buFont typeface="+mj-lt"/>
              <a:buAutoNum type="arabicParenR"/>
            </a:pPr>
            <a:r>
              <a:rPr lang="en-US" sz="2400" dirty="0" err="1">
                <a:solidFill>
                  <a:srgbClr val="FFFFFF"/>
                </a:solidFill>
              </a:rPr>
              <a:t>Rezolvati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conflictele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sz="2400" dirty="0">
                <a:solidFill>
                  <a:srgbClr val="FFFFFF"/>
                </a:solidFill>
              </a:rPr>
              <a:t>Cand </a:t>
            </a:r>
            <a:r>
              <a:rPr lang="en-US" sz="2400" dirty="0" err="1">
                <a:solidFill>
                  <a:srgbClr val="FFFFFF"/>
                </a:solidFill>
              </a:rPr>
              <a:t>ruleaza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si</a:t>
            </a:r>
            <a:r>
              <a:rPr lang="en-US" sz="2400" dirty="0">
                <a:solidFill>
                  <a:srgbClr val="FFFFFF"/>
                </a:solidFill>
              </a:rPr>
              <a:t> face </a:t>
            </a:r>
            <a:r>
              <a:rPr lang="en-US" sz="2400" dirty="0" err="1">
                <a:solidFill>
                  <a:srgbClr val="FFFFFF"/>
                </a:solidFill>
              </a:rPr>
              <a:t>ce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trebuie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faca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dati</a:t>
            </a:r>
            <a:r>
              <a:rPr lang="en-US" sz="2400" dirty="0">
                <a:solidFill>
                  <a:srgbClr val="FFFFFF"/>
                </a:solidFill>
              </a:rPr>
              <a:t> un pull request pe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20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58899E0-3D5E-0E12-8E52-FCC4D3CB6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C4A38-56DB-4300-0281-958CB63D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u="sng" dirty="0"/>
              <a:t>REGULA DE BAZA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ED59-C290-1352-6F1A-A55CAAE3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95049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FFFFFF"/>
                </a:solidFill>
              </a:rPr>
              <a:t>NU DATI PULL REQUEST DACA NU RULEAZA CODUL!</a:t>
            </a: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In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cazul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nerespectarii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acestei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reguli,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voi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afla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unde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locuiti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313EAFD-7E91-AFB0-2919-78E2C3844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E86D0-AC41-6F35-6D5C-1EA960E2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74647" cy="1320800"/>
          </a:xfrm>
        </p:spPr>
        <p:txBody>
          <a:bodyPr>
            <a:noAutofit/>
          </a:bodyPr>
          <a:lstStyle/>
          <a:p>
            <a:r>
              <a:rPr lang="en-US" sz="5400" dirty="0"/>
              <a:t>Alte reguli nu la </a:t>
            </a:r>
            <a:r>
              <a:rPr lang="en-US" sz="5400" dirty="0" err="1"/>
              <a:t>fel</a:t>
            </a:r>
            <a:r>
              <a:rPr lang="en-US" sz="5400" dirty="0"/>
              <a:t> de </a:t>
            </a:r>
            <a:r>
              <a:rPr lang="en-US" sz="5400" dirty="0" err="1"/>
              <a:t>de</a:t>
            </a:r>
            <a:r>
              <a:rPr lang="en-US" sz="5400" dirty="0"/>
              <a:t> </a:t>
            </a:r>
            <a:r>
              <a:rPr lang="en-US" sz="5400" dirty="0" err="1"/>
              <a:t>baza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9922-0F7A-FB8A-0FF2-F4170979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12039" cy="38807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Respectati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totalitate</a:t>
            </a:r>
            <a:r>
              <a:rPr lang="en-US" dirty="0">
                <a:solidFill>
                  <a:srgbClr val="FFFFFF"/>
                </a:solidFill>
              </a:rPr>
              <a:t> user story-urile</a:t>
            </a:r>
          </a:p>
          <a:p>
            <a:r>
              <a:rPr lang="en-US" dirty="0">
                <a:solidFill>
                  <a:srgbClr val="FFFFFF"/>
                </a:solidFill>
              </a:rPr>
              <a:t>Story-</a:t>
            </a:r>
            <a:r>
              <a:rPr lang="en-US" dirty="0" err="1">
                <a:solidFill>
                  <a:srgbClr val="FFFFFF"/>
                </a:solidFill>
              </a:rPr>
              <a:t>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facut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</a:t>
            </a:r>
            <a:r>
              <a:rPr lang="en-US" dirty="0">
                <a:solidFill>
                  <a:srgbClr val="FFFFFF"/>
                </a:solidFill>
              </a:rPr>
              <a:t> fie </a:t>
            </a:r>
            <a:r>
              <a:rPr lang="en-US" dirty="0" err="1">
                <a:solidFill>
                  <a:srgbClr val="FFFFFF"/>
                </a:solidFill>
              </a:rPr>
              <a:t>specificat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numele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branchului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</a:rPr>
              <a:t>Incercati</a:t>
            </a:r>
            <a:r>
              <a:rPr lang="en-US" dirty="0">
                <a:solidFill>
                  <a:srgbClr val="FFFFFF"/>
                </a:solidFill>
              </a:rPr>
              <a:t>, pe cat </a:t>
            </a:r>
            <a:r>
              <a:rPr lang="en-US" dirty="0" err="1">
                <a:solidFill>
                  <a:srgbClr val="FFFFFF"/>
                </a:solidFill>
              </a:rPr>
              <a:t>posibil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pastrati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codul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curat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Daca </a:t>
            </a:r>
            <a:r>
              <a:rPr lang="en-US" dirty="0" err="1">
                <a:solidFill>
                  <a:srgbClr val="FFFFFF"/>
                </a:solidFill>
              </a:rPr>
              <a:t>stiti</a:t>
            </a:r>
            <a:r>
              <a:rPr lang="en-US" dirty="0">
                <a:solidFill>
                  <a:srgbClr val="FFFFFF"/>
                </a:solidFill>
              </a:rPr>
              <a:t> ca </a:t>
            </a:r>
            <a:r>
              <a:rPr lang="en-US" dirty="0" err="1">
                <a:solidFill>
                  <a:srgbClr val="FFFFFF"/>
                </a:solidFill>
              </a:rPr>
              <a:t>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facut</a:t>
            </a:r>
            <a:r>
              <a:rPr lang="en-US" dirty="0">
                <a:solidFill>
                  <a:srgbClr val="FFFFFF"/>
                </a:solidFill>
              </a:rPr>
              <a:t> spaghetti, </a:t>
            </a:r>
            <a:r>
              <a:rPr lang="en-US" dirty="0" err="1">
                <a:solidFill>
                  <a:srgbClr val="FFFFFF"/>
                </a:solidFill>
              </a:rPr>
              <a:t>lasati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comentariu</a:t>
            </a:r>
            <a:r>
              <a:rPr lang="en-US" dirty="0">
                <a:solidFill>
                  <a:srgbClr val="FFFFFF"/>
                </a:solidFill>
              </a:rPr>
              <a:t> cu </a:t>
            </a:r>
            <a:r>
              <a:rPr lang="en-US" dirty="0" err="1">
                <a:solidFill>
                  <a:srgbClr val="FFFFFF"/>
                </a:solidFill>
              </a:rPr>
              <a:t>ce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intampla</a:t>
            </a:r>
            <a:r>
              <a:rPr lang="en-US" dirty="0">
                <a:solidFill>
                  <a:srgbClr val="FFFFFF"/>
                </a:solidFill>
              </a:rPr>
              <a:t> pe </a:t>
            </a:r>
            <a:r>
              <a:rPr lang="en-US" dirty="0" err="1">
                <a:solidFill>
                  <a:srgbClr val="FFFFFF"/>
                </a:solidFill>
              </a:rPr>
              <a:t>acolo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</a:rPr>
              <a:t>Greselile</a:t>
            </a:r>
            <a:r>
              <a:rPr lang="en-US" dirty="0">
                <a:solidFill>
                  <a:srgbClr val="FFFFFF"/>
                </a:solidFill>
              </a:rPr>
              <a:t> de code cleanliness </a:t>
            </a:r>
            <a:r>
              <a:rPr lang="en-US" dirty="0" err="1">
                <a:solidFill>
                  <a:srgbClr val="FFFFFF"/>
                </a:solidFill>
              </a:rPr>
              <a:t>vor</a:t>
            </a:r>
            <a:r>
              <a:rPr lang="en-US" dirty="0">
                <a:solidFill>
                  <a:srgbClr val="FFFFFF"/>
                </a:solidFill>
              </a:rPr>
              <a:t> fi indicate </a:t>
            </a:r>
            <a:r>
              <a:rPr lang="en-US" dirty="0" err="1">
                <a:solidFill>
                  <a:srgbClr val="FFFFFF"/>
                </a:solidFill>
              </a:rPr>
              <a:t>doar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cazul</a:t>
            </a:r>
            <a:r>
              <a:rPr lang="en-US" dirty="0">
                <a:solidFill>
                  <a:srgbClr val="FFFFFF"/>
                </a:solidFill>
              </a:rPr>
              <a:t> in care </a:t>
            </a:r>
            <a:r>
              <a:rPr lang="en-US" dirty="0" err="1">
                <a:solidFill>
                  <a:srgbClr val="FFFFFF"/>
                </a:solidFill>
              </a:rPr>
              <a:t>mai</a:t>
            </a:r>
            <a:r>
              <a:rPr lang="en-US" dirty="0">
                <a:solidFill>
                  <a:srgbClr val="FFFFFF"/>
                </a:solidFill>
              </a:rPr>
              <a:t> sunt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greseli</a:t>
            </a:r>
            <a:r>
              <a:rPr lang="en-US" dirty="0">
                <a:solidFill>
                  <a:srgbClr val="FFFFFF"/>
                </a:solidFill>
              </a:rPr>
              <a:t> care </a:t>
            </a:r>
            <a:r>
              <a:rPr lang="en-US" dirty="0" err="1">
                <a:solidFill>
                  <a:srgbClr val="FFFFFF"/>
                </a:solidFill>
              </a:rPr>
              <a:t>chiar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trebuie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schimbate</a:t>
            </a:r>
            <a:r>
              <a:rPr lang="en-US" dirty="0">
                <a:solidFill>
                  <a:srgbClr val="FFFFFF"/>
                </a:solidFill>
              </a:rPr>
              <a:t>. (aka </a:t>
            </a:r>
            <a:r>
              <a:rPr lang="en-US" dirty="0" err="1">
                <a:solidFill>
                  <a:srgbClr val="FFFFFF"/>
                </a:solidFill>
              </a:rPr>
              <a:t>crapa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ceva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 err="1">
                <a:solidFill>
                  <a:srgbClr val="FFFFFF"/>
                </a:solidFill>
              </a:rPr>
              <a:t>Aceste</a:t>
            </a:r>
            <a:r>
              <a:rPr lang="en-US" dirty="0">
                <a:solidFill>
                  <a:srgbClr val="FFFFFF"/>
                </a:solidFill>
              </a:rPr>
              <a:t> reguli se pot </a:t>
            </a:r>
            <a:r>
              <a:rPr lang="en-US" dirty="0" err="1">
                <a:solidFill>
                  <a:srgbClr val="FFFFFF"/>
                </a:solidFill>
              </a:rPr>
              <a:t>schimba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altele</a:t>
            </a:r>
            <a:r>
              <a:rPr lang="en-US" dirty="0">
                <a:solidFill>
                  <a:srgbClr val="FFFFFF"/>
                </a:solidFill>
              </a:rPr>
              <a:t> pot fi </a:t>
            </a:r>
            <a:r>
              <a:rPr lang="en-US" dirty="0" err="1">
                <a:solidFill>
                  <a:srgbClr val="FFFFFF"/>
                </a:solidFill>
              </a:rPr>
              <a:t>adaugate</a:t>
            </a:r>
            <a:r>
              <a:rPr lang="en-US" dirty="0">
                <a:solidFill>
                  <a:srgbClr val="FFFFFF"/>
                </a:solidFill>
              </a:rPr>
              <a:t> etc. </a:t>
            </a:r>
            <a:r>
              <a:rPr lang="en-US" dirty="0" err="1">
                <a:solidFill>
                  <a:srgbClr val="FFFFFF"/>
                </a:solidFill>
              </a:rPr>
              <a:t>Veti</a:t>
            </a:r>
            <a:r>
              <a:rPr lang="en-US" dirty="0">
                <a:solidFill>
                  <a:srgbClr val="FFFFFF"/>
                </a:solidFill>
              </a:rPr>
              <a:t> fi </a:t>
            </a:r>
            <a:r>
              <a:rPr lang="en-US" dirty="0" err="1">
                <a:solidFill>
                  <a:srgbClr val="FFFFFF"/>
                </a:solidFill>
              </a:rPr>
              <a:t>anuntati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daca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cazul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sz="3200" b="1" dirty="0">
                <a:solidFill>
                  <a:srgbClr val="FFFFFF"/>
                </a:solidFill>
              </a:rPr>
              <a:t>Live, Laugh, Love! (:</a:t>
            </a:r>
          </a:p>
        </p:txBody>
      </p:sp>
    </p:spTree>
    <p:extLst>
      <p:ext uri="{BB962C8B-B14F-4D97-AF65-F5344CB8AC3E}">
        <p14:creationId xmlns:p14="http://schemas.microsoft.com/office/powerpoint/2010/main" val="309290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313EAFD-7E91-AFB0-2919-78E2C3844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E86D0-AC41-6F35-6D5C-1EA960E2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01"/>
          </a:xfrm>
        </p:spPr>
        <p:txBody>
          <a:bodyPr>
            <a:noAutofit/>
          </a:bodyPr>
          <a:lstStyle/>
          <a:p>
            <a:r>
              <a:rPr lang="en-US" sz="6000" dirty="0"/>
              <a:t>Cleanliness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9922-0F7A-FB8A-0FF2-F4170979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38928" cy="3880773"/>
          </a:xfrm>
        </p:spPr>
        <p:txBody>
          <a:bodyPr>
            <a:normAutofit/>
          </a:bodyPr>
          <a:lstStyle/>
          <a:p>
            <a:r>
              <a:rPr lang="en-US" sz="2000" dirty="0" err="1"/>
              <a:t>Clase</a:t>
            </a:r>
            <a:r>
              <a:rPr lang="en-US" sz="2000" dirty="0"/>
              <a:t> – CamelCase</a:t>
            </a:r>
          </a:p>
          <a:p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– camelCase</a:t>
            </a:r>
          </a:p>
          <a:p>
            <a:r>
              <a:rPr lang="en-US" sz="2000" dirty="0" err="1"/>
              <a:t>Nume</a:t>
            </a:r>
            <a:r>
              <a:rPr lang="en-US" sz="2000" dirty="0"/>
              <a:t> </a:t>
            </a:r>
            <a:r>
              <a:rPr lang="en-US" sz="2000" dirty="0" err="1"/>
              <a:t>sugestive</a:t>
            </a:r>
            <a:r>
              <a:rPr lang="en-US" sz="2000" dirty="0"/>
              <a:t> la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si</a:t>
            </a:r>
            <a:r>
              <a:rPr lang="en-US" sz="2000" dirty="0"/>
              <a:t> nu </a:t>
            </a:r>
            <a:r>
              <a:rPr lang="en-US" sz="2000" dirty="0" err="1"/>
              <a:t>sugestive</a:t>
            </a:r>
            <a:r>
              <a:rPr lang="en-US" sz="2000" dirty="0"/>
              <a:t> din </a:t>
            </a:r>
            <a:r>
              <a:rPr lang="en-US" sz="2000" dirty="0" err="1"/>
              <a:t>alea</a:t>
            </a:r>
            <a:r>
              <a:rPr lang="en-US" sz="2000" dirty="0"/>
              <a:t> </a:t>
            </a:r>
            <a:r>
              <a:rPr lang="en-US" sz="2000" dirty="0" err="1"/>
              <a:t>nebunilor</a:t>
            </a:r>
            <a:r>
              <a:rPr lang="en-US" sz="2000" dirty="0"/>
              <a:t> ;) )</a:t>
            </a:r>
          </a:p>
          <a:p>
            <a:r>
              <a:rPr lang="en-US" sz="2000" dirty="0" err="1"/>
              <a:t>Acoladele</a:t>
            </a:r>
            <a:r>
              <a:rPr lang="en-US" sz="2000" dirty="0"/>
              <a:t> </a:t>
            </a:r>
            <a:r>
              <a:rPr lang="en-US" sz="2000" dirty="0" err="1"/>
              <a:t>functiilor</a:t>
            </a:r>
            <a:r>
              <a:rPr lang="en-US" sz="2000" dirty="0"/>
              <a:t> vin pe </a:t>
            </a:r>
            <a:r>
              <a:rPr lang="en-US" sz="2000" dirty="0" err="1"/>
              <a:t>randul</a:t>
            </a:r>
            <a:r>
              <a:rPr lang="en-US" sz="2000" dirty="0"/>
              <a:t> </a:t>
            </a:r>
            <a:r>
              <a:rPr lang="en-US" sz="2000" dirty="0" err="1"/>
              <a:t>urmator</a:t>
            </a:r>
            <a:endParaRPr lang="en-US" sz="2000" dirty="0"/>
          </a:p>
          <a:p>
            <a:r>
              <a:rPr lang="en-US" sz="2000" dirty="0" err="1"/>
              <a:t>Acoladele</a:t>
            </a:r>
            <a:r>
              <a:rPr lang="en-US" sz="2000" dirty="0"/>
              <a:t> la if-</a:t>
            </a:r>
            <a:r>
              <a:rPr lang="en-US" sz="2000" dirty="0" err="1"/>
              <a:t>uri</a:t>
            </a:r>
            <a:r>
              <a:rPr lang="en-US" sz="2000" dirty="0"/>
              <a:t>, for-</a:t>
            </a:r>
            <a:r>
              <a:rPr lang="en-US" sz="2000" dirty="0" err="1"/>
              <a:t>uri</a:t>
            </a:r>
            <a:r>
              <a:rPr lang="en-US" sz="2000" dirty="0"/>
              <a:t> vin pe </a:t>
            </a:r>
            <a:r>
              <a:rPr lang="en-US" sz="2000" dirty="0" err="1"/>
              <a:t>acelasi</a:t>
            </a:r>
            <a:r>
              <a:rPr lang="en-US" sz="2000" dirty="0"/>
              <a:t> rand (</a:t>
            </a:r>
            <a:r>
              <a:rPr lang="en-US" sz="2000" dirty="0" err="1"/>
              <a:t>si</a:t>
            </a:r>
            <a:r>
              <a:rPr lang="en-US" sz="2000" dirty="0"/>
              <a:t> sunt </a:t>
            </a:r>
            <a:r>
              <a:rPr lang="en-US" sz="2000" dirty="0" err="1"/>
              <a:t>obligatorii</a:t>
            </a:r>
            <a:r>
              <a:rPr lang="en-US" sz="2000" dirty="0"/>
              <a:t>)</a:t>
            </a:r>
          </a:p>
          <a:p>
            <a:r>
              <a:rPr lang="en-US" sz="2000" dirty="0"/>
              <a:t>Un rand </a:t>
            </a:r>
            <a:r>
              <a:rPr lang="en-US" sz="2000" dirty="0" err="1"/>
              <a:t>gol</a:t>
            </a:r>
            <a:r>
              <a:rPr lang="en-US" sz="2000" dirty="0"/>
              <a:t> </a:t>
            </a:r>
            <a:r>
              <a:rPr lang="en-US" sz="2000" dirty="0" err="1"/>
              <a:t>inainte</a:t>
            </a:r>
            <a:r>
              <a:rPr lang="en-US" sz="2000" dirty="0"/>
              <a:t> de return-</a:t>
            </a:r>
            <a:r>
              <a:rPr lang="en-US" sz="2000" dirty="0" err="1"/>
              <a:t>uri</a:t>
            </a:r>
            <a:endParaRPr lang="en-US" sz="2000" dirty="0"/>
          </a:p>
          <a:p>
            <a:r>
              <a:rPr lang="en-US" sz="2000" dirty="0" err="1"/>
              <a:t>Spatii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egaluri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arate</a:t>
            </a:r>
            <a:r>
              <a:rPr lang="en-US" sz="2000" dirty="0"/>
              <a:t> </a:t>
            </a:r>
            <a:r>
              <a:rPr lang="en-US" sz="2000" dirty="0" err="1"/>
              <a:t>dragut</a:t>
            </a:r>
            <a:endParaRPr lang="en-US" sz="2000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ABECE540-763A-7166-44AD-BE948FEA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70" y="2407293"/>
            <a:ext cx="4824427" cy="338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D0C99-52FC-6A01-21A1-EF1D9790F5B6}"/>
              </a:ext>
            </a:extLst>
          </p:cNvPr>
          <p:cNvSpPr txBox="1"/>
          <p:nvPr/>
        </p:nvSpPr>
        <p:spPr>
          <a:xfrm>
            <a:off x="6822635" y="1929754"/>
            <a:ext cx="206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Exemplu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0457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239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Trebuchet MS</vt:lpstr>
      <vt:lpstr>Wingdings 3</vt:lpstr>
      <vt:lpstr>Facet</vt:lpstr>
      <vt:lpstr>Rules and Standards</vt:lpstr>
      <vt:lpstr>Flow</vt:lpstr>
      <vt:lpstr>REGULA DE BAZA</vt:lpstr>
      <vt:lpstr>Alte reguli nu la fel de de baza</vt:lpstr>
      <vt:lpstr>Cleanliness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</dc:title>
  <dc:creator>Visan Calin</dc:creator>
  <cp:lastModifiedBy>Visan Calin</cp:lastModifiedBy>
  <cp:revision>7</cp:revision>
  <dcterms:created xsi:type="dcterms:W3CDTF">2022-11-01T15:06:50Z</dcterms:created>
  <dcterms:modified xsi:type="dcterms:W3CDTF">2022-11-02T07:00:00Z</dcterms:modified>
</cp:coreProperties>
</file>