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3A0-6E95-0542-6237-198C33CE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FAD43-C462-BB6E-04E1-EC3019B4C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6A0E-12BC-975E-7164-13399086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D498-9DF2-7865-DFBA-0B5F31D1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751D-EA11-788F-218D-77AF696A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BB15-46E0-760A-C3B1-684F24D6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76EE-E8CB-0016-9051-3DF65EBF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CCDA-0AB4-0D90-C964-D2F39097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ED2D-229A-9CE5-2642-07FA33FD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9246-BDE2-0832-FF34-3D45EE3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764D1-FD5A-A554-C871-B744555F9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EAAC1-51C9-6E7A-689F-B53F8B7EC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7701-6F8E-FB91-44E5-3E9880E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F350-2F9F-19E1-5E71-E7109791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642F-C24A-8E0E-B5AF-636560BE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6F35-9BCE-094C-60AD-EFDA440B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D731-EA13-7C37-227B-FFEF2B73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4941-0F4B-7676-C57F-B19A5741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7D4-5CFA-8544-76FC-7E431E14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1F79-C4F2-3874-6B7B-906D0579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26D-F37A-6A9A-507F-CB7DF6E3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AFE7-77C6-3D14-90B2-C4FEC367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E04D-05FD-5DDD-C148-B7D85CE8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69B0-2C2D-05A1-2CAE-9CF5EBFA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6006-5538-54F0-EB2E-EADCCCB8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94BE-E4C0-3E61-645E-146FA5C0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C433-77D3-0BAB-00A9-9E04C3390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AEFCD-9754-3754-5124-0DB5DCDA1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986DE-74E6-9FA2-C128-FFCCCD80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45719-AEBF-CF30-A8A9-A83E879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9D40-2B17-F9BD-0097-A19D987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9048-6944-2188-194A-BF23E02D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A113-9D7D-B6BE-DF9E-1CE03467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A112-B898-FD5F-4FD5-80A1EC6E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F78E-858D-2AC8-C7F6-3A4076F2B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52798-8EC1-82E4-2BD2-C045169CA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9F84-D256-3FB7-EE66-2CD55F30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62304-9E20-2BE9-0344-DCA23AA2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E7267-BBED-AF28-6A54-1619DC2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ADE-3F9E-57C9-34D1-24A2D7F0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E184D-E6D7-142F-A44C-BCAD9028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0FF-EA60-C531-EF59-F5E66F41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8FA6-3B75-93DE-94D2-007BA2F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68047-D25E-8E87-DF79-E420712F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B3F32-BC8C-B3C0-A51C-7DCB43D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07CC-32DA-EB10-5D7A-41FA279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94CC-A448-E3A5-221D-2323EA0B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40E8-10E3-0F70-4D5E-A34E7555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852FA-C411-D598-68CF-59A9F538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D6FF6-E0C0-4250-F58C-609A9830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72F8C-F778-2217-B37E-C4A4E6D0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E3AD-DA95-53DA-1D9B-8485C6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D80-2ED2-E1DA-7ABC-C1314764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0C215-762D-44E3-71D5-46C4F083A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43976-6741-3A57-AA3D-3A1A588C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0CBF-2DE1-6CAD-1AA3-4E37143D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CB15-6C13-04AC-E68D-BCF11C7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47F0-45C2-7351-C2D7-5D2617F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00C3E-0266-78C5-A199-ED235D8A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0BBA-2252-D1AD-42EF-6B13F019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3F13-339B-06A3-4AAE-356DA65C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182C-D0A8-41F1-8928-215D74A626D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5C0D-652E-DDAE-CF4B-FB3ED78C8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B03C-4F75-8A7D-E325-052318CC3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CF48-322D-443D-84A8-5341F22A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de to Black Color Palette">
            <a:extLst>
              <a:ext uri="{FF2B5EF4-FFF2-40B4-BE49-F238E27FC236}">
                <a16:creationId xmlns:a16="http://schemas.microsoft.com/office/drawing/2014/main" id="{35B49F73-1DBD-025E-81A4-0AE44BAF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" y="889909"/>
            <a:ext cx="3274868" cy="218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ECE73-AC05-7624-BE3F-175CC9C5C766}"/>
              </a:ext>
            </a:extLst>
          </p:cNvPr>
          <p:cNvSpPr txBox="1"/>
          <p:nvPr/>
        </p:nvSpPr>
        <p:spPr>
          <a:xfrm>
            <a:off x="-225679" y="183949"/>
            <a:ext cx="346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Colour 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EFE5C-EBA2-AC25-A6E4-B45BA157503C}"/>
              </a:ext>
            </a:extLst>
          </p:cNvPr>
          <p:cNvSpPr txBox="1"/>
          <p:nvPr/>
        </p:nvSpPr>
        <p:spPr>
          <a:xfrm>
            <a:off x="-754488" y="3492459"/>
            <a:ext cx="346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Images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0874B4-C9E4-11BD-40DA-8CD417B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2" y="4082140"/>
            <a:ext cx="1618572" cy="9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B840F3-5315-80BD-5079-98355D53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71" y="4106284"/>
            <a:ext cx="1618572" cy="11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62DB49-7242-8323-4F62-94E5769D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2" y="5113400"/>
            <a:ext cx="1456717" cy="9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35BF82B-53E8-2FF8-6B4C-8D7DE356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12" y="5326534"/>
            <a:ext cx="1486281" cy="11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86BA8-D7E9-8770-9C8C-53545267E54F}"/>
              </a:ext>
            </a:extLst>
          </p:cNvPr>
          <p:cNvSpPr txBox="1"/>
          <p:nvPr/>
        </p:nvSpPr>
        <p:spPr>
          <a:xfrm>
            <a:off x="4686007" y="183948"/>
            <a:ext cx="346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Typography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D465-BE85-B5F4-4B76-D1BEAD2E2072}"/>
              </a:ext>
            </a:extLst>
          </p:cNvPr>
          <p:cNvSpPr txBox="1"/>
          <p:nvPr/>
        </p:nvSpPr>
        <p:spPr>
          <a:xfrm>
            <a:off x="5431316" y="991518"/>
            <a:ext cx="319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 100px; Bold; Default font</a:t>
            </a:r>
          </a:p>
          <a:p>
            <a:r>
              <a:rPr lang="en-US" b="1" dirty="0"/>
              <a:t>Subtitle: 45px; Bold; Default font</a:t>
            </a:r>
          </a:p>
          <a:p>
            <a:r>
              <a:rPr lang="en-US" dirty="0"/>
              <a:t>Text: 17px; Normal; Default font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B68F4-7514-B9FA-BB4C-7BDC52208621}"/>
              </a:ext>
            </a:extLst>
          </p:cNvPr>
          <p:cNvSpPr txBox="1"/>
          <p:nvPr/>
        </p:nvSpPr>
        <p:spPr>
          <a:xfrm>
            <a:off x="4234316" y="3200071"/>
            <a:ext cx="346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Icons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4DE384-7EE0-D3E4-D902-64015818E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1" y="3617230"/>
            <a:ext cx="1375357" cy="1375357"/>
          </a:xfrm>
          <a:prstGeom prst="rect">
            <a:avLst/>
          </a:prstGeom>
        </p:spPr>
      </p:pic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DDB0BCEC-7444-493F-66B7-5ECD86691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52" y="3702241"/>
            <a:ext cx="1183491" cy="109171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F0018E4-6267-B4C8-9838-D98CDA0BA9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95" y="4967926"/>
            <a:ext cx="958809" cy="1375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0DE8F8-4025-7A9F-9C3F-6BCDA25A0EDB}"/>
              </a:ext>
            </a:extLst>
          </p:cNvPr>
          <p:cNvSpPr txBox="1"/>
          <p:nvPr/>
        </p:nvSpPr>
        <p:spPr>
          <a:xfrm>
            <a:off x="7120843" y="4997037"/>
            <a:ext cx="319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PNG and JPEG format</a:t>
            </a:r>
          </a:p>
        </p:txBody>
      </p:sp>
    </p:spTree>
    <p:extLst>
      <p:ext uri="{BB962C8B-B14F-4D97-AF65-F5344CB8AC3E}">
        <p14:creationId xmlns:p14="http://schemas.microsoft.com/office/powerpoint/2010/main" val="34055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Colegate Outlook</dc:creator>
  <cp:lastModifiedBy>Colegate Outlook</cp:lastModifiedBy>
  <cp:revision>1</cp:revision>
  <dcterms:created xsi:type="dcterms:W3CDTF">2023-01-13T18:15:53Z</dcterms:created>
  <dcterms:modified xsi:type="dcterms:W3CDTF">2023-01-13T19:53:51Z</dcterms:modified>
</cp:coreProperties>
</file>