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Roboto"/>
      <p:regular r:id="rId18"/>
      <p:bold r:id="rId19"/>
      <p:italic r:id="rId20"/>
      <p:boldItalic r:id="rId21"/>
    </p:embeddedFont>
    <p:embeddedFont>
      <p:font typeface="Nunito"/>
      <p:regular r:id="rId22"/>
      <p:bold r:id="rId23"/>
      <p:italic r:id="rId24"/>
      <p:boldItalic r:id="rId25"/>
    </p:embeddedFont>
    <p:embeddedFont>
      <p:font typeface="Manrope"/>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Nunito-regular.fntdata"/><Relationship Id="rId21" Type="http://schemas.openxmlformats.org/officeDocument/2006/relationships/font" Target="fonts/Roboto-boldItalic.fntdata"/><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anrope-regular.fntdata"/><Relationship Id="rId25" Type="http://schemas.openxmlformats.org/officeDocument/2006/relationships/font" Target="fonts/Nunito-boldItalic.fntdata"/><Relationship Id="rId27" Type="http://schemas.openxmlformats.org/officeDocument/2006/relationships/font" Target="fonts/Manrope-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1" name="Shape 5721"/>
        <p:cNvGrpSpPr/>
        <p:nvPr/>
      </p:nvGrpSpPr>
      <p:grpSpPr>
        <a:xfrm>
          <a:off x="0" y="0"/>
          <a:ext cx="0" cy="0"/>
          <a:chOff x="0" y="0"/>
          <a:chExt cx="0" cy="0"/>
        </a:xfrm>
      </p:grpSpPr>
      <p:sp>
        <p:nvSpPr>
          <p:cNvPr id="5722" name="Google Shape;5722;g114ccc1487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3" name="Google Shape;5723;g114ccc1487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Cole?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1" name="Shape 5851"/>
        <p:cNvGrpSpPr/>
        <p:nvPr/>
      </p:nvGrpSpPr>
      <p:grpSpPr>
        <a:xfrm>
          <a:off x="0" y="0"/>
          <a:ext cx="0" cy="0"/>
          <a:chOff x="0" y="0"/>
          <a:chExt cx="0" cy="0"/>
        </a:xfrm>
      </p:grpSpPr>
      <p:sp>
        <p:nvSpPr>
          <p:cNvPr id="5852" name="Google Shape;5852;g11507dc9b99_0_25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53" name="Google Shape;5853;g11507dc9b99_0_25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Tian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7" name="Shape 5857"/>
        <p:cNvGrpSpPr/>
        <p:nvPr/>
      </p:nvGrpSpPr>
      <p:grpSpPr>
        <a:xfrm>
          <a:off x="0" y="0"/>
          <a:ext cx="0" cy="0"/>
          <a:chOff x="0" y="0"/>
          <a:chExt cx="0" cy="0"/>
        </a:xfrm>
      </p:grpSpPr>
      <p:sp>
        <p:nvSpPr>
          <p:cNvPr id="5858" name="Google Shape;5858;gb1c2217c3f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59" name="Google Shape;5859;gb1c2217c3f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erasmia</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3" name="Shape 5883"/>
        <p:cNvGrpSpPr/>
        <p:nvPr/>
      </p:nvGrpSpPr>
      <p:grpSpPr>
        <a:xfrm>
          <a:off x="0" y="0"/>
          <a:ext cx="0" cy="0"/>
          <a:chOff x="0" y="0"/>
          <a:chExt cx="0" cy="0"/>
        </a:xfrm>
      </p:grpSpPr>
      <p:sp>
        <p:nvSpPr>
          <p:cNvPr id="5884" name="Google Shape;5884;g10f3623e3bc_0_1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85" name="Google Shape;5885;g10f3623e3bc_0_1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 </a:t>
            </a:r>
            <a:r>
              <a:rPr lang="en"/>
              <a:t>video </a:t>
            </a:r>
            <a:r>
              <a:rPr lang="en"/>
              <a:t> Dorrin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8" name="Shape 5898"/>
        <p:cNvGrpSpPr/>
        <p:nvPr/>
      </p:nvGrpSpPr>
      <p:grpSpPr>
        <a:xfrm>
          <a:off x="0" y="0"/>
          <a:ext cx="0" cy="0"/>
          <a:chOff x="0" y="0"/>
          <a:chExt cx="0" cy="0"/>
        </a:xfrm>
      </p:grpSpPr>
      <p:sp>
        <p:nvSpPr>
          <p:cNvPr id="5899" name="Google Shape;5899;g1157e9c69aa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00" name="Google Shape;5900;g1157e9c69aa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5" name="Shape 5735"/>
        <p:cNvGrpSpPr/>
        <p:nvPr/>
      </p:nvGrpSpPr>
      <p:grpSpPr>
        <a:xfrm>
          <a:off x="0" y="0"/>
          <a:ext cx="0" cy="0"/>
          <a:chOff x="0" y="0"/>
          <a:chExt cx="0" cy="0"/>
        </a:xfrm>
      </p:grpSpPr>
      <p:sp>
        <p:nvSpPr>
          <p:cNvPr id="5736" name="Google Shape;5736;g112225333fa_0_10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7" name="Google Shape;5737;g112225333fa_0_10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Cole?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5" name="Shape 5755"/>
        <p:cNvGrpSpPr/>
        <p:nvPr/>
      </p:nvGrpSpPr>
      <p:grpSpPr>
        <a:xfrm>
          <a:off x="0" y="0"/>
          <a:ext cx="0" cy="0"/>
          <a:chOff x="0" y="0"/>
          <a:chExt cx="0" cy="0"/>
        </a:xfrm>
      </p:grpSpPr>
      <p:sp>
        <p:nvSpPr>
          <p:cNvPr id="5756" name="Google Shape;5756;g31f212eb24a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7" name="Google Shape;5757;g31f212eb24a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Everyone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5" name="Shape 5775"/>
        <p:cNvGrpSpPr/>
        <p:nvPr/>
      </p:nvGrpSpPr>
      <p:grpSpPr>
        <a:xfrm>
          <a:off x="0" y="0"/>
          <a:ext cx="0" cy="0"/>
          <a:chOff x="0" y="0"/>
          <a:chExt cx="0" cy="0"/>
        </a:xfrm>
      </p:grpSpPr>
      <p:sp>
        <p:nvSpPr>
          <p:cNvPr id="5776" name="Google Shape;5776;gd96d257566_1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77" name="Google Shape;5777;gd96d257566_1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alex</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6" name="Shape 5786"/>
        <p:cNvGrpSpPr/>
        <p:nvPr/>
      </p:nvGrpSpPr>
      <p:grpSpPr>
        <a:xfrm>
          <a:off x="0" y="0"/>
          <a:ext cx="0" cy="0"/>
          <a:chOff x="0" y="0"/>
          <a:chExt cx="0" cy="0"/>
        </a:xfrm>
      </p:grpSpPr>
      <p:sp>
        <p:nvSpPr>
          <p:cNvPr id="5787" name="Google Shape;5787;gb1c2217c3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88" name="Google Shape;5788;gb1c2217c3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Dorrin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0" name="Shape 5800"/>
        <p:cNvGrpSpPr/>
        <p:nvPr/>
      </p:nvGrpSpPr>
      <p:grpSpPr>
        <a:xfrm>
          <a:off x="0" y="0"/>
          <a:ext cx="0" cy="0"/>
          <a:chOff x="0" y="0"/>
          <a:chExt cx="0" cy="0"/>
        </a:xfrm>
      </p:grpSpPr>
      <p:sp>
        <p:nvSpPr>
          <p:cNvPr id="5801" name="Google Shape;5801;g11507dc9b99_0_9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2" name="Google Shape;5802;g11507dc9b99_0_9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Tian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6" name="Shape 5806"/>
        <p:cNvGrpSpPr/>
        <p:nvPr/>
      </p:nvGrpSpPr>
      <p:grpSpPr>
        <a:xfrm>
          <a:off x="0" y="0"/>
          <a:ext cx="0" cy="0"/>
          <a:chOff x="0" y="0"/>
          <a:chExt cx="0" cy="0"/>
        </a:xfrm>
      </p:grpSpPr>
      <p:sp>
        <p:nvSpPr>
          <p:cNvPr id="5807" name="Google Shape;5807;g31eec3831f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8" name="Google Shape;5808;g31eec3831f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alex</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2" name="Shape 5812"/>
        <p:cNvGrpSpPr/>
        <p:nvPr/>
      </p:nvGrpSpPr>
      <p:grpSpPr>
        <a:xfrm>
          <a:off x="0" y="0"/>
          <a:ext cx="0" cy="0"/>
          <a:chOff x="0" y="0"/>
          <a:chExt cx="0" cy="0"/>
        </a:xfrm>
      </p:grpSpPr>
      <p:sp>
        <p:nvSpPr>
          <p:cNvPr id="5813" name="Google Shape;5813;g31f0a7b9e5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4" name="Google Shape;5814;g31f0a7b9e5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erasmia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8" name="Shape 5818"/>
        <p:cNvGrpSpPr/>
        <p:nvPr/>
      </p:nvGrpSpPr>
      <p:grpSpPr>
        <a:xfrm>
          <a:off x="0" y="0"/>
          <a:ext cx="0" cy="0"/>
          <a:chOff x="0" y="0"/>
          <a:chExt cx="0" cy="0"/>
        </a:xfrm>
      </p:grpSpPr>
      <p:sp>
        <p:nvSpPr>
          <p:cNvPr id="5819" name="Google Shape;5819;g10f39458ab2_0_15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20" name="Google Shape;5820;g10f39458ab2_0_15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Cole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0" y="0"/>
            <a:ext cx="9144000" cy="5143519"/>
            <a:chOff x="0" y="0"/>
            <a:chExt cx="9144000" cy="5143519"/>
          </a:xfrm>
        </p:grpSpPr>
        <p:sp>
          <p:nvSpPr>
            <p:cNvPr id="10" name="Google Shape;10;p2"/>
            <p:cNvSpPr/>
            <p:nvPr/>
          </p:nvSpPr>
          <p:spPr>
            <a:xfrm>
              <a:off x="0"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537881"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1075762"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1613644"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2151525"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689406"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3227287"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3765169"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4303050"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4840931"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5378812"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5916694"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6454575"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6992456"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530337"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068218"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606100"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0"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537881"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1075762"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1613644"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2151525"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2689406"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3227287"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3765169"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4303050"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4840931"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5378812"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5916694"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6454575"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6992456"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7530337"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8068218"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8606100"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0"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537881"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1075762"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1613644"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2151525"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2689406"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3227287"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3765169"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4303050"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4840931"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5378812"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5916694"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6454575"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6992456"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7530337"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8068218"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8606100"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0"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537881"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1075762"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2151525"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2689406"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3227287"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3765169"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4303050"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4840931"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5378812"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5916694"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6454575"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6992456"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7530337"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8068218"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8606100"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0"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537881"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1075762"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1613644"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2151525"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2689406"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3227287"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3765169"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4303050"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4840931"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5378812"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5916694"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6454575"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6992456"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7530337"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a:off x="8068218"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8606100"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a:off x="0"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537881"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1075762"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1613644"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2151525"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2689406"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3227287"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p:nvPr/>
          </p:nvSpPr>
          <p:spPr>
            <a:xfrm>
              <a:off x="3765169"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p:nvPr/>
          </p:nvSpPr>
          <p:spPr>
            <a:xfrm>
              <a:off x="4303050"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p:nvPr/>
          </p:nvSpPr>
          <p:spPr>
            <a:xfrm>
              <a:off x="4840931"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p:nvPr/>
          </p:nvSpPr>
          <p:spPr>
            <a:xfrm>
              <a:off x="5378812"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p:nvPr/>
          </p:nvSpPr>
          <p:spPr>
            <a:xfrm>
              <a:off x="5916694"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
            <p:cNvSpPr/>
            <p:nvPr/>
          </p:nvSpPr>
          <p:spPr>
            <a:xfrm>
              <a:off x="6454575"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p:nvPr/>
          </p:nvSpPr>
          <p:spPr>
            <a:xfrm>
              <a:off x="6992456"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
            <p:cNvSpPr/>
            <p:nvPr/>
          </p:nvSpPr>
          <p:spPr>
            <a:xfrm>
              <a:off x="7530337"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p:nvPr/>
          </p:nvSpPr>
          <p:spPr>
            <a:xfrm>
              <a:off x="8068218"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
            <p:cNvSpPr/>
            <p:nvPr/>
          </p:nvSpPr>
          <p:spPr>
            <a:xfrm>
              <a:off x="8606100"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
            <p:cNvSpPr/>
            <p:nvPr/>
          </p:nvSpPr>
          <p:spPr>
            <a:xfrm>
              <a:off x="0"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
            <p:cNvSpPr/>
            <p:nvPr/>
          </p:nvSpPr>
          <p:spPr>
            <a:xfrm>
              <a:off x="537881"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
            <p:cNvSpPr/>
            <p:nvPr/>
          </p:nvSpPr>
          <p:spPr>
            <a:xfrm>
              <a:off x="1075762"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
            <p:cNvSpPr/>
            <p:nvPr/>
          </p:nvSpPr>
          <p:spPr>
            <a:xfrm>
              <a:off x="1613644"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
            <p:cNvSpPr/>
            <p:nvPr/>
          </p:nvSpPr>
          <p:spPr>
            <a:xfrm>
              <a:off x="2151525"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
            <p:cNvSpPr/>
            <p:nvPr/>
          </p:nvSpPr>
          <p:spPr>
            <a:xfrm>
              <a:off x="2689406"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
            <p:cNvSpPr/>
            <p:nvPr/>
          </p:nvSpPr>
          <p:spPr>
            <a:xfrm>
              <a:off x="3227287"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
            <p:cNvSpPr/>
            <p:nvPr/>
          </p:nvSpPr>
          <p:spPr>
            <a:xfrm>
              <a:off x="3765169"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
            <p:cNvSpPr/>
            <p:nvPr/>
          </p:nvSpPr>
          <p:spPr>
            <a:xfrm>
              <a:off x="4303050"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
            <p:cNvSpPr/>
            <p:nvPr/>
          </p:nvSpPr>
          <p:spPr>
            <a:xfrm>
              <a:off x="4840931"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
            <p:cNvSpPr/>
            <p:nvPr/>
          </p:nvSpPr>
          <p:spPr>
            <a:xfrm>
              <a:off x="5378812"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
            <p:cNvSpPr/>
            <p:nvPr/>
          </p:nvSpPr>
          <p:spPr>
            <a:xfrm>
              <a:off x="5916694"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
            <p:cNvSpPr/>
            <p:nvPr/>
          </p:nvSpPr>
          <p:spPr>
            <a:xfrm>
              <a:off x="6454575"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
            <p:cNvSpPr/>
            <p:nvPr/>
          </p:nvSpPr>
          <p:spPr>
            <a:xfrm>
              <a:off x="6992456"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
            <p:cNvSpPr/>
            <p:nvPr/>
          </p:nvSpPr>
          <p:spPr>
            <a:xfrm>
              <a:off x="7530337"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
            <p:cNvSpPr/>
            <p:nvPr/>
          </p:nvSpPr>
          <p:spPr>
            <a:xfrm>
              <a:off x="8068218"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
            <p:cNvSpPr/>
            <p:nvPr/>
          </p:nvSpPr>
          <p:spPr>
            <a:xfrm>
              <a:off x="8606100"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
            <p:cNvSpPr/>
            <p:nvPr/>
          </p:nvSpPr>
          <p:spPr>
            <a:xfrm>
              <a:off x="0"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
            <p:cNvSpPr/>
            <p:nvPr/>
          </p:nvSpPr>
          <p:spPr>
            <a:xfrm>
              <a:off x="537881"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
            <p:cNvSpPr/>
            <p:nvPr/>
          </p:nvSpPr>
          <p:spPr>
            <a:xfrm>
              <a:off x="1075762"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
            <p:cNvSpPr/>
            <p:nvPr/>
          </p:nvSpPr>
          <p:spPr>
            <a:xfrm>
              <a:off x="1613644"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
            <p:cNvSpPr/>
            <p:nvPr/>
          </p:nvSpPr>
          <p:spPr>
            <a:xfrm>
              <a:off x="2151525"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
            <p:cNvSpPr/>
            <p:nvPr/>
          </p:nvSpPr>
          <p:spPr>
            <a:xfrm>
              <a:off x="2689406"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
            <p:cNvSpPr/>
            <p:nvPr/>
          </p:nvSpPr>
          <p:spPr>
            <a:xfrm>
              <a:off x="3227287"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
            <p:cNvSpPr/>
            <p:nvPr/>
          </p:nvSpPr>
          <p:spPr>
            <a:xfrm>
              <a:off x="3765169"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
            <p:cNvSpPr/>
            <p:nvPr/>
          </p:nvSpPr>
          <p:spPr>
            <a:xfrm>
              <a:off x="4303050"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
            <p:cNvSpPr/>
            <p:nvPr/>
          </p:nvSpPr>
          <p:spPr>
            <a:xfrm>
              <a:off x="4840931"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
            <p:cNvSpPr/>
            <p:nvPr/>
          </p:nvSpPr>
          <p:spPr>
            <a:xfrm>
              <a:off x="5378812"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
            <p:cNvSpPr/>
            <p:nvPr/>
          </p:nvSpPr>
          <p:spPr>
            <a:xfrm>
              <a:off x="5916694"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
            <p:cNvSpPr/>
            <p:nvPr/>
          </p:nvSpPr>
          <p:spPr>
            <a:xfrm>
              <a:off x="6454575"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
            <p:cNvSpPr/>
            <p:nvPr/>
          </p:nvSpPr>
          <p:spPr>
            <a:xfrm>
              <a:off x="6992456"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
            <p:cNvSpPr/>
            <p:nvPr/>
          </p:nvSpPr>
          <p:spPr>
            <a:xfrm>
              <a:off x="7530337"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
            <p:cNvSpPr/>
            <p:nvPr/>
          </p:nvSpPr>
          <p:spPr>
            <a:xfrm>
              <a:off x="8068218"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
            <p:cNvSpPr/>
            <p:nvPr/>
          </p:nvSpPr>
          <p:spPr>
            <a:xfrm>
              <a:off x="8606100"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
            <p:cNvSpPr/>
            <p:nvPr/>
          </p:nvSpPr>
          <p:spPr>
            <a:xfrm>
              <a:off x="0"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
            <p:cNvSpPr/>
            <p:nvPr/>
          </p:nvSpPr>
          <p:spPr>
            <a:xfrm>
              <a:off x="537881"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
            <p:cNvSpPr/>
            <p:nvPr/>
          </p:nvSpPr>
          <p:spPr>
            <a:xfrm>
              <a:off x="1075762"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
            <p:cNvSpPr/>
            <p:nvPr/>
          </p:nvSpPr>
          <p:spPr>
            <a:xfrm>
              <a:off x="1613644"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
            <p:cNvSpPr/>
            <p:nvPr/>
          </p:nvSpPr>
          <p:spPr>
            <a:xfrm>
              <a:off x="2151525"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
            <p:cNvSpPr/>
            <p:nvPr/>
          </p:nvSpPr>
          <p:spPr>
            <a:xfrm>
              <a:off x="2689406"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
            <p:cNvSpPr/>
            <p:nvPr/>
          </p:nvSpPr>
          <p:spPr>
            <a:xfrm>
              <a:off x="3227287"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
            <p:cNvSpPr/>
            <p:nvPr/>
          </p:nvSpPr>
          <p:spPr>
            <a:xfrm>
              <a:off x="3765169"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
            <p:cNvSpPr/>
            <p:nvPr/>
          </p:nvSpPr>
          <p:spPr>
            <a:xfrm>
              <a:off x="4303050"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
            <p:cNvSpPr/>
            <p:nvPr/>
          </p:nvSpPr>
          <p:spPr>
            <a:xfrm>
              <a:off x="4840931"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
            <p:cNvSpPr/>
            <p:nvPr/>
          </p:nvSpPr>
          <p:spPr>
            <a:xfrm>
              <a:off x="5378812"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
            <p:cNvSpPr/>
            <p:nvPr/>
          </p:nvSpPr>
          <p:spPr>
            <a:xfrm>
              <a:off x="5916694"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
            <p:cNvSpPr/>
            <p:nvPr/>
          </p:nvSpPr>
          <p:spPr>
            <a:xfrm>
              <a:off x="6454575"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
            <p:cNvSpPr/>
            <p:nvPr/>
          </p:nvSpPr>
          <p:spPr>
            <a:xfrm>
              <a:off x="6992456"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
            <p:cNvSpPr/>
            <p:nvPr/>
          </p:nvSpPr>
          <p:spPr>
            <a:xfrm>
              <a:off x="7530337"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
            <p:cNvSpPr/>
            <p:nvPr/>
          </p:nvSpPr>
          <p:spPr>
            <a:xfrm>
              <a:off x="8068218"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
            <p:cNvSpPr/>
            <p:nvPr/>
          </p:nvSpPr>
          <p:spPr>
            <a:xfrm>
              <a:off x="8606100"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
            <p:cNvSpPr/>
            <p:nvPr/>
          </p:nvSpPr>
          <p:spPr>
            <a:xfrm>
              <a:off x="0"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
            <p:cNvSpPr/>
            <p:nvPr/>
          </p:nvSpPr>
          <p:spPr>
            <a:xfrm>
              <a:off x="537881"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
            <p:cNvSpPr/>
            <p:nvPr/>
          </p:nvSpPr>
          <p:spPr>
            <a:xfrm>
              <a:off x="1075762"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
            <p:cNvSpPr/>
            <p:nvPr/>
          </p:nvSpPr>
          <p:spPr>
            <a:xfrm>
              <a:off x="1613644"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
            <p:cNvSpPr/>
            <p:nvPr/>
          </p:nvSpPr>
          <p:spPr>
            <a:xfrm>
              <a:off x="2151525"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
            <p:cNvSpPr/>
            <p:nvPr/>
          </p:nvSpPr>
          <p:spPr>
            <a:xfrm>
              <a:off x="2689406"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
            <p:cNvSpPr/>
            <p:nvPr/>
          </p:nvSpPr>
          <p:spPr>
            <a:xfrm>
              <a:off x="3227287"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
            <p:cNvSpPr/>
            <p:nvPr/>
          </p:nvSpPr>
          <p:spPr>
            <a:xfrm>
              <a:off x="3765169"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
            <p:cNvSpPr/>
            <p:nvPr/>
          </p:nvSpPr>
          <p:spPr>
            <a:xfrm>
              <a:off x="4303050"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
            <p:cNvSpPr/>
            <p:nvPr/>
          </p:nvSpPr>
          <p:spPr>
            <a:xfrm>
              <a:off x="4840931"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
            <p:cNvSpPr/>
            <p:nvPr/>
          </p:nvSpPr>
          <p:spPr>
            <a:xfrm>
              <a:off x="5378812"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
            <p:cNvSpPr/>
            <p:nvPr/>
          </p:nvSpPr>
          <p:spPr>
            <a:xfrm>
              <a:off x="5916694"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
            <p:cNvSpPr/>
            <p:nvPr/>
          </p:nvSpPr>
          <p:spPr>
            <a:xfrm>
              <a:off x="6454575"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
            <p:cNvSpPr/>
            <p:nvPr/>
          </p:nvSpPr>
          <p:spPr>
            <a:xfrm>
              <a:off x="6992456"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
            <p:cNvSpPr/>
            <p:nvPr/>
          </p:nvSpPr>
          <p:spPr>
            <a:xfrm>
              <a:off x="7530337"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
            <p:cNvSpPr/>
            <p:nvPr/>
          </p:nvSpPr>
          <p:spPr>
            <a:xfrm>
              <a:off x="8068218"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
            <p:cNvSpPr/>
            <p:nvPr/>
          </p:nvSpPr>
          <p:spPr>
            <a:xfrm>
              <a:off x="8606100"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
            <p:cNvSpPr/>
            <p:nvPr/>
          </p:nvSpPr>
          <p:spPr>
            <a:xfrm>
              <a:off x="7530338" y="1027975"/>
              <a:ext cx="537900" cy="511200"/>
            </a:xfrm>
            <a:prstGeom prst="rect">
              <a:avLst/>
            </a:prstGeom>
            <a:solidFill>
              <a:schemeClr val="accen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300"/>
            </a:p>
          </p:txBody>
        </p:sp>
        <p:sp>
          <p:nvSpPr>
            <p:cNvPr id="180" name="Google Shape;180;p2"/>
            <p:cNvSpPr/>
            <p:nvPr/>
          </p:nvSpPr>
          <p:spPr>
            <a:xfrm>
              <a:off x="537881" y="4117617"/>
              <a:ext cx="537900" cy="511200"/>
            </a:xfrm>
            <a:prstGeom prst="rect">
              <a:avLst/>
            </a:prstGeom>
            <a:solidFill>
              <a:schemeClr val="lt2"/>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300"/>
            </a:p>
          </p:txBody>
        </p:sp>
        <p:sp>
          <p:nvSpPr>
            <p:cNvPr id="181" name="Google Shape;181;p2"/>
            <p:cNvSpPr/>
            <p:nvPr/>
          </p:nvSpPr>
          <p:spPr>
            <a:xfrm>
              <a:off x="6989275" y="510600"/>
              <a:ext cx="537900" cy="511200"/>
            </a:xfrm>
            <a:prstGeom prst="rect">
              <a:avLst/>
            </a:prstGeom>
            <a:solidFill>
              <a:schemeClr val="lt2"/>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300"/>
            </a:p>
          </p:txBody>
        </p:sp>
        <p:sp>
          <p:nvSpPr>
            <p:cNvPr id="182" name="Google Shape;182;p2"/>
            <p:cNvSpPr/>
            <p:nvPr/>
          </p:nvSpPr>
          <p:spPr>
            <a:xfrm>
              <a:off x="537881" y="1544106"/>
              <a:ext cx="537900" cy="511200"/>
            </a:xfrm>
            <a:prstGeom prst="rect">
              <a:avLst/>
            </a:prstGeom>
            <a:solidFill>
              <a:schemeClr val="accen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300"/>
            </a:p>
          </p:txBody>
        </p:sp>
        <p:sp>
          <p:nvSpPr>
            <p:cNvPr id="183" name="Google Shape;183;p2"/>
            <p:cNvSpPr/>
            <p:nvPr/>
          </p:nvSpPr>
          <p:spPr>
            <a:xfrm>
              <a:off x="0" y="1029404"/>
              <a:ext cx="537900" cy="511200"/>
            </a:xfrm>
            <a:prstGeom prst="rect">
              <a:avLst/>
            </a:prstGeom>
            <a:solidFill>
              <a:schemeClr val="lt2"/>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600">
                <a:latin typeface="Spartan"/>
                <a:ea typeface="Spartan"/>
                <a:cs typeface="Spartan"/>
                <a:sym typeface="Spartan"/>
              </a:endParaRPr>
            </a:p>
          </p:txBody>
        </p:sp>
        <p:sp>
          <p:nvSpPr>
            <p:cNvPr id="184" name="Google Shape;184;p2"/>
            <p:cNvSpPr/>
            <p:nvPr/>
          </p:nvSpPr>
          <p:spPr>
            <a:xfrm>
              <a:off x="1613644"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
            <p:cNvSpPr/>
            <p:nvPr/>
          </p:nvSpPr>
          <p:spPr>
            <a:xfrm>
              <a:off x="6992463" y="4119375"/>
              <a:ext cx="537900" cy="511200"/>
            </a:xfrm>
            <a:prstGeom prst="rect">
              <a:avLst/>
            </a:prstGeom>
            <a:solidFill>
              <a:schemeClr val="accen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300"/>
            </a:p>
          </p:txBody>
        </p:sp>
        <p:sp>
          <p:nvSpPr>
            <p:cNvPr id="186" name="Google Shape;186;p2"/>
            <p:cNvSpPr/>
            <p:nvPr/>
          </p:nvSpPr>
          <p:spPr>
            <a:xfrm>
              <a:off x="7530338" y="4625450"/>
              <a:ext cx="537900" cy="511200"/>
            </a:xfrm>
            <a:prstGeom prst="rect">
              <a:avLst/>
            </a:prstGeom>
            <a:solidFill>
              <a:schemeClr val="lt2"/>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300"/>
            </a:p>
          </p:txBody>
        </p:sp>
      </p:grpSp>
      <p:pic>
        <p:nvPicPr>
          <p:cNvPr id="187" name="Google Shape;187;p2"/>
          <p:cNvPicPr preferRelativeResize="0"/>
          <p:nvPr/>
        </p:nvPicPr>
        <p:blipFill rotWithShape="1">
          <a:blip r:embed="rId2">
            <a:alphaModFix amt="25000"/>
          </a:blip>
          <a:srcRect b="0" l="0" r="3025" t="0"/>
          <a:stretch/>
        </p:blipFill>
        <p:spPr>
          <a:xfrm>
            <a:off x="0" y="0"/>
            <a:ext cx="9144001" cy="5143500"/>
          </a:xfrm>
          <a:prstGeom prst="rect">
            <a:avLst/>
          </a:prstGeom>
          <a:noFill/>
          <a:ln>
            <a:noFill/>
          </a:ln>
        </p:spPr>
      </p:pic>
      <p:sp>
        <p:nvSpPr>
          <p:cNvPr id="188" name="Google Shape;188;p2"/>
          <p:cNvSpPr txBox="1"/>
          <p:nvPr>
            <p:ph type="ctrTitle"/>
          </p:nvPr>
        </p:nvSpPr>
        <p:spPr>
          <a:xfrm>
            <a:off x="2156425" y="1014752"/>
            <a:ext cx="3669000" cy="1913700"/>
          </a:xfrm>
          <a:prstGeom prst="rect">
            <a:avLst/>
          </a:prstGeom>
        </p:spPr>
        <p:txBody>
          <a:bodyPr anchorCtr="0" anchor="ctr" bIns="91425" lIns="91425" spcFirstLastPara="1" rIns="91425" wrap="square" tIns="91425">
            <a:noAutofit/>
          </a:bodyPr>
          <a:lstStyle>
            <a:lvl1pPr lvl="0" algn="l">
              <a:lnSpc>
                <a:spcPct val="140000"/>
              </a:lnSpc>
              <a:spcBef>
                <a:spcPts val="0"/>
              </a:spcBef>
              <a:spcAft>
                <a:spcPts val="0"/>
              </a:spcAft>
              <a:buSzPts val="5200"/>
              <a:buNone/>
              <a:defRPr sz="47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89" name="Google Shape;189;p2"/>
          <p:cNvSpPr txBox="1"/>
          <p:nvPr>
            <p:ph idx="1" type="subTitle"/>
          </p:nvPr>
        </p:nvSpPr>
        <p:spPr>
          <a:xfrm>
            <a:off x="2151300" y="3084775"/>
            <a:ext cx="4841400" cy="511200"/>
          </a:xfrm>
          <a:prstGeom prst="rect">
            <a:avLst/>
          </a:prstGeom>
          <a:solidFill>
            <a:schemeClr val="accent2"/>
          </a:solidFill>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1800">
                <a:solidFill>
                  <a:schemeClr val="dk1"/>
                </a:solidFill>
                <a:latin typeface="Manrope"/>
                <a:ea typeface="Manrope"/>
                <a:cs typeface="Manrope"/>
                <a:sym typeface="Manrop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78" name="Shape 1478"/>
        <p:cNvGrpSpPr/>
        <p:nvPr/>
      </p:nvGrpSpPr>
      <p:grpSpPr>
        <a:xfrm>
          <a:off x="0" y="0"/>
          <a:ext cx="0" cy="0"/>
          <a:chOff x="0" y="0"/>
          <a:chExt cx="0" cy="0"/>
        </a:xfrm>
      </p:grpSpPr>
      <p:grpSp>
        <p:nvGrpSpPr>
          <p:cNvPr id="1479" name="Google Shape;1479;p11"/>
          <p:cNvGrpSpPr/>
          <p:nvPr/>
        </p:nvGrpSpPr>
        <p:grpSpPr>
          <a:xfrm flipH="1" rot="10800000">
            <a:off x="0" y="0"/>
            <a:ext cx="9144000" cy="5143519"/>
            <a:chOff x="0" y="0"/>
            <a:chExt cx="9144000" cy="5143519"/>
          </a:xfrm>
        </p:grpSpPr>
        <p:sp>
          <p:nvSpPr>
            <p:cNvPr id="1480" name="Google Shape;1480;p11"/>
            <p:cNvSpPr/>
            <p:nvPr/>
          </p:nvSpPr>
          <p:spPr>
            <a:xfrm>
              <a:off x="0"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11"/>
            <p:cNvSpPr/>
            <p:nvPr/>
          </p:nvSpPr>
          <p:spPr>
            <a:xfrm>
              <a:off x="537881"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11"/>
            <p:cNvSpPr/>
            <p:nvPr/>
          </p:nvSpPr>
          <p:spPr>
            <a:xfrm>
              <a:off x="1075762"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11"/>
            <p:cNvSpPr/>
            <p:nvPr/>
          </p:nvSpPr>
          <p:spPr>
            <a:xfrm>
              <a:off x="1613644"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11"/>
            <p:cNvSpPr/>
            <p:nvPr/>
          </p:nvSpPr>
          <p:spPr>
            <a:xfrm>
              <a:off x="2151525"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11"/>
            <p:cNvSpPr/>
            <p:nvPr/>
          </p:nvSpPr>
          <p:spPr>
            <a:xfrm>
              <a:off x="2689406" y="0"/>
              <a:ext cx="537900" cy="511200"/>
            </a:xfrm>
            <a:prstGeom prst="rect">
              <a:avLst/>
            </a:prstGeom>
            <a:solidFill>
              <a:schemeClr val="lt2"/>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11"/>
            <p:cNvSpPr/>
            <p:nvPr/>
          </p:nvSpPr>
          <p:spPr>
            <a:xfrm>
              <a:off x="3227287"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11"/>
            <p:cNvSpPr/>
            <p:nvPr/>
          </p:nvSpPr>
          <p:spPr>
            <a:xfrm>
              <a:off x="3765169"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11"/>
            <p:cNvSpPr/>
            <p:nvPr/>
          </p:nvSpPr>
          <p:spPr>
            <a:xfrm>
              <a:off x="4303050"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11"/>
            <p:cNvSpPr/>
            <p:nvPr/>
          </p:nvSpPr>
          <p:spPr>
            <a:xfrm>
              <a:off x="4840931"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11"/>
            <p:cNvSpPr/>
            <p:nvPr/>
          </p:nvSpPr>
          <p:spPr>
            <a:xfrm>
              <a:off x="5378812"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11"/>
            <p:cNvSpPr/>
            <p:nvPr/>
          </p:nvSpPr>
          <p:spPr>
            <a:xfrm>
              <a:off x="5916694"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11"/>
            <p:cNvSpPr/>
            <p:nvPr/>
          </p:nvSpPr>
          <p:spPr>
            <a:xfrm>
              <a:off x="6454575" y="0"/>
              <a:ext cx="537900" cy="511200"/>
            </a:xfrm>
            <a:prstGeom prst="rect">
              <a:avLst/>
            </a:prstGeom>
            <a:solidFill>
              <a:schemeClr val="accen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11"/>
            <p:cNvSpPr/>
            <p:nvPr/>
          </p:nvSpPr>
          <p:spPr>
            <a:xfrm>
              <a:off x="6992456"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11"/>
            <p:cNvSpPr/>
            <p:nvPr/>
          </p:nvSpPr>
          <p:spPr>
            <a:xfrm>
              <a:off x="7530337"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11"/>
            <p:cNvSpPr/>
            <p:nvPr/>
          </p:nvSpPr>
          <p:spPr>
            <a:xfrm>
              <a:off x="8068218"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11"/>
            <p:cNvSpPr/>
            <p:nvPr/>
          </p:nvSpPr>
          <p:spPr>
            <a:xfrm>
              <a:off x="8606100"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11"/>
            <p:cNvSpPr/>
            <p:nvPr/>
          </p:nvSpPr>
          <p:spPr>
            <a:xfrm>
              <a:off x="0"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11"/>
            <p:cNvSpPr/>
            <p:nvPr/>
          </p:nvSpPr>
          <p:spPr>
            <a:xfrm>
              <a:off x="537881" y="514702"/>
              <a:ext cx="537900" cy="511200"/>
            </a:xfrm>
            <a:prstGeom prst="rect">
              <a:avLst/>
            </a:prstGeom>
            <a:solidFill>
              <a:schemeClr val="accen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11"/>
            <p:cNvSpPr/>
            <p:nvPr/>
          </p:nvSpPr>
          <p:spPr>
            <a:xfrm>
              <a:off x="1075762"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11"/>
            <p:cNvSpPr/>
            <p:nvPr/>
          </p:nvSpPr>
          <p:spPr>
            <a:xfrm>
              <a:off x="1613644"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11"/>
            <p:cNvSpPr/>
            <p:nvPr/>
          </p:nvSpPr>
          <p:spPr>
            <a:xfrm>
              <a:off x="2151525"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11"/>
            <p:cNvSpPr/>
            <p:nvPr/>
          </p:nvSpPr>
          <p:spPr>
            <a:xfrm>
              <a:off x="2689406"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11"/>
            <p:cNvSpPr/>
            <p:nvPr/>
          </p:nvSpPr>
          <p:spPr>
            <a:xfrm>
              <a:off x="3227287"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11"/>
            <p:cNvSpPr/>
            <p:nvPr/>
          </p:nvSpPr>
          <p:spPr>
            <a:xfrm>
              <a:off x="3765169"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11"/>
            <p:cNvSpPr/>
            <p:nvPr/>
          </p:nvSpPr>
          <p:spPr>
            <a:xfrm>
              <a:off x="4303050"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11"/>
            <p:cNvSpPr/>
            <p:nvPr/>
          </p:nvSpPr>
          <p:spPr>
            <a:xfrm>
              <a:off x="4840931"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11"/>
            <p:cNvSpPr/>
            <p:nvPr/>
          </p:nvSpPr>
          <p:spPr>
            <a:xfrm>
              <a:off x="5378812"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11"/>
            <p:cNvSpPr/>
            <p:nvPr/>
          </p:nvSpPr>
          <p:spPr>
            <a:xfrm>
              <a:off x="5916694"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11"/>
            <p:cNvSpPr/>
            <p:nvPr/>
          </p:nvSpPr>
          <p:spPr>
            <a:xfrm>
              <a:off x="6454575"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11"/>
            <p:cNvSpPr/>
            <p:nvPr/>
          </p:nvSpPr>
          <p:spPr>
            <a:xfrm>
              <a:off x="6992456"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11"/>
            <p:cNvSpPr/>
            <p:nvPr/>
          </p:nvSpPr>
          <p:spPr>
            <a:xfrm>
              <a:off x="7530337"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11"/>
            <p:cNvSpPr/>
            <p:nvPr/>
          </p:nvSpPr>
          <p:spPr>
            <a:xfrm>
              <a:off x="8068218"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11"/>
            <p:cNvSpPr/>
            <p:nvPr/>
          </p:nvSpPr>
          <p:spPr>
            <a:xfrm>
              <a:off x="8606100"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11"/>
            <p:cNvSpPr/>
            <p:nvPr/>
          </p:nvSpPr>
          <p:spPr>
            <a:xfrm>
              <a:off x="0"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11"/>
            <p:cNvSpPr/>
            <p:nvPr/>
          </p:nvSpPr>
          <p:spPr>
            <a:xfrm>
              <a:off x="537881"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11"/>
            <p:cNvSpPr/>
            <p:nvPr/>
          </p:nvSpPr>
          <p:spPr>
            <a:xfrm>
              <a:off x="1075762"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11"/>
            <p:cNvSpPr/>
            <p:nvPr/>
          </p:nvSpPr>
          <p:spPr>
            <a:xfrm>
              <a:off x="1613644"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11"/>
            <p:cNvSpPr/>
            <p:nvPr/>
          </p:nvSpPr>
          <p:spPr>
            <a:xfrm>
              <a:off x="2151525"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11"/>
            <p:cNvSpPr/>
            <p:nvPr/>
          </p:nvSpPr>
          <p:spPr>
            <a:xfrm>
              <a:off x="2689406"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11"/>
            <p:cNvSpPr/>
            <p:nvPr/>
          </p:nvSpPr>
          <p:spPr>
            <a:xfrm>
              <a:off x="3227287"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11"/>
            <p:cNvSpPr/>
            <p:nvPr/>
          </p:nvSpPr>
          <p:spPr>
            <a:xfrm>
              <a:off x="3765169"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11"/>
            <p:cNvSpPr/>
            <p:nvPr/>
          </p:nvSpPr>
          <p:spPr>
            <a:xfrm>
              <a:off x="4303050"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11"/>
            <p:cNvSpPr/>
            <p:nvPr/>
          </p:nvSpPr>
          <p:spPr>
            <a:xfrm>
              <a:off x="4840931"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11"/>
            <p:cNvSpPr/>
            <p:nvPr/>
          </p:nvSpPr>
          <p:spPr>
            <a:xfrm>
              <a:off x="5378812"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11"/>
            <p:cNvSpPr/>
            <p:nvPr/>
          </p:nvSpPr>
          <p:spPr>
            <a:xfrm>
              <a:off x="5916694"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11"/>
            <p:cNvSpPr/>
            <p:nvPr/>
          </p:nvSpPr>
          <p:spPr>
            <a:xfrm>
              <a:off x="6454575"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11"/>
            <p:cNvSpPr/>
            <p:nvPr/>
          </p:nvSpPr>
          <p:spPr>
            <a:xfrm>
              <a:off x="6992456"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11"/>
            <p:cNvSpPr/>
            <p:nvPr/>
          </p:nvSpPr>
          <p:spPr>
            <a:xfrm>
              <a:off x="7530337"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11"/>
            <p:cNvSpPr/>
            <p:nvPr/>
          </p:nvSpPr>
          <p:spPr>
            <a:xfrm>
              <a:off x="8068218"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11"/>
            <p:cNvSpPr/>
            <p:nvPr/>
          </p:nvSpPr>
          <p:spPr>
            <a:xfrm>
              <a:off x="8606100" y="1029404"/>
              <a:ext cx="537900" cy="511200"/>
            </a:xfrm>
            <a:prstGeom prst="rect">
              <a:avLst/>
            </a:prstGeom>
            <a:solidFill>
              <a:schemeClr val="accen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11"/>
            <p:cNvSpPr/>
            <p:nvPr/>
          </p:nvSpPr>
          <p:spPr>
            <a:xfrm>
              <a:off x="0" y="1544106"/>
              <a:ext cx="537900" cy="511200"/>
            </a:xfrm>
            <a:prstGeom prst="rect">
              <a:avLst/>
            </a:prstGeom>
            <a:solidFill>
              <a:schemeClr val="accen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11"/>
            <p:cNvSpPr/>
            <p:nvPr/>
          </p:nvSpPr>
          <p:spPr>
            <a:xfrm>
              <a:off x="537881"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11"/>
            <p:cNvSpPr/>
            <p:nvPr/>
          </p:nvSpPr>
          <p:spPr>
            <a:xfrm>
              <a:off x="1075762"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11"/>
            <p:cNvSpPr/>
            <p:nvPr/>
          </p:nvSpPr>
          <p:spPr>
            <a:xfrm>
              <a:off x="2151525"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11"/>
            <p:cNvSpPr/>
            <p:nvPr/>
          </p:nvSpPr>
          <p:spPr>
            <a:xfrm>
              <a:off x="2689406"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11"/>
            <p:cNvSpPr/>
            <p:nvPr/>
          </p:nvSpPr>
          <p:spPr>
            <a:xfrm>
              <a:off x="3227287"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11"/>
            <p:cNvSpPr/>
            <p:nvPr/>
          </p:nvSpPr>
          <p:spPr>
            <a:xfrm>
              <a:off x="3765169"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11"/>
            <p:cNvSpPr/>
            <p:nvPr/>
          </p:nvSpPr>
          <p:spPr>
            <a:xfrm>
              <a:off x="4303050"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11"/>
            <p:cNvSpPr/>
            <p:nvPr/>
          </p:nvSpPr>
          <p:spPr>
            <a:xfrm>
              <a:off x="4840931"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11"/>
            <p:cNvSpPr/>
            <p:nvPr/>
          </p:nvSpPr>
          <p:spPr>
            <a:xfrm>
              <a:off x="5378812"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11"/>
            <p:cNvSpPr/>
            <p:nvPr/>
          </p:nvSpPr>
          <p:spPr>
            <a:xfrm>
              <a:off x="5916694"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11"/>
            <p:cNvSpPr/>
            <p:nvPr/>
          </p:nvSpPr>
          <p:spPr>
            <a:xfrm>
              <a:off x="6454575"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11"/>
            <p:cNvSpPr/>
            <p:nvPr/>
          </p:nvSpPr>
          <p:spPr>
            <a:xfrm>
              <a:off x="6992456"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11"/>
            <p:cNvSpPr/>
            <p:nvPr/>
          </p:nvSpPr>
          <p:spPr>
            <a:xfrm>
              <a:off x="7530337"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11"/>
            <p:cNvSpPr/>
            <p:nvPr/>
          </p:nvSpPr>
          <p:spPr>
            <a:xfrm>
              <a:off x="8068218"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11"/>
            <p:cNvSpPr/>
            <p:nvPr/>
          </p:nvSpPr>
          <p:spPr>
            <a:xfrm>
              <a:off x="8606100"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11"/>
            <p:cNvSpPr/>
            <p:nvPr/>
          </p:nvSpPr>
          <p:spPr>
            <a:xfrm>
              <a:off x="0"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11"/>
            <p:cNvSpPr/>
            <p:nvPr/>
          </p:nvSpPr>
          <p:spPr>
            <a:xfrm>
              <a:off x="537881"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11"/>
            <p:cNvSpPr/>
            <p:nvPr/>
          </p:nvSpPr>
          <p:spPr>
            <a:xfrm>
              <a:off x="1075762"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11"/>
            <p:cNvSpPr/>
            <p:nvPr/>
          </p:nvSpPr>
          <p:spPr>
            <a:xfrm>
              <a:off x="1613644"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11"/>
            <p:cNvSpPr/>
            <p:nvPr/>
          </p:nvSpPr>
          <p:spPr>
            <a:xfrm>
              <a:off x="2151525"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11"/>
            <p:cNvSpPr/>
            <p:nvPr/>
          </p:nvSpPr>
          <p:spPr>
            <a:xfrm>
              <a:off x="2689406"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11"/>
            <p:cNvSpPr/>
            <p:nvPr/>
          </p:nvSpPr>
          <p:spPr>
            <a:xfrm>
              <a:off x="3227287"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11"/>
            <p:cNvSpPr/>
            <p:nvPr/>
          </p:nvSpPr>
          <p:spPr>
            <a:xfrm>
              <a:off x="3765169"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11"/>
            <p:cNvSpPr/>
            <p:nvPr/>
          </p:nvSpPr>
          <p:spPr>
            <a:xfrm>
              <a:off x="4303050"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11"/>
            <p:cNvSpPr/>
            <p:nvPr/>
          </p:nvSpPr>
          <p:spPr>
            <a:xfrm>
              <a:off x="4840931"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11"/>
            <p:cNvSpPr/>
            <p:nvPr/>
          </p:nvSpPr>
          <p:spPr>
            <a:xfrm>
              <a:off x="5378812"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11"/>
            <p:cNvSpPr/>
            <p:nvPr/>
          </p:nvSpPr>
          <p:spPr>
            <a:xfrm>
              <a:off x="5916694"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11"/>
            <p:cNvSpPr/>
            <p:nvPr/>
          </p:nvSpPr>
          <p:spPr>
            <a:xfrm>
              <a:off x="6454575"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11"/>
            <p:cNvSpPr/>
            <p:nvPr/>
          </p:nvSpPr>
          <p:spPr>
            <a:xfrm>
              <a:off x="6992456"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11"/>
            <p:cNvSpPr/>
            <p:nvPr/>
          </p:nvSpPr>
          <p:spPr>
            <a:xfrm>
              <a:off x="7530337"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11"/>
            <p:cNvSpPr/>
            <p:nvPr/>
          </p:nvSpPr>
          <p:spPr>
            <a:xfrm>
              <a:off x="8068218"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11"/>
            <p:cNvSpPr/>
            <p:nvPr/>
          </p:nvSpPr>
          <p:spPr>
            <a:xfrm>
              <a:off x="8606100"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11"/>
            <p:cNvSpPr/>
            <p:nvPr/>
          </p:nvSpPr>
          <p:spPr>
            <a:xfrm>
              <a:off x="0"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11"/>
            <p:cNvSpPr/>
            <p:nvPr/>
          </p:nvSpPr>
          <p:spPr>
            <a:xfrm>
              <a:off x="537881"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11"/>
            <p:cNvSpPr/>
            <p:nvPr/>
          </p:nvSpPr>
          <p:spPr>
            <a:xfrm>
              <a:off x="1075762"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11"/>
            <p:cNvSpPr/>
            <p:nvPr/>
          </p:nvSpPr>
          <p:spPr>
            <a:xfrm>
              <a:off x="1613644"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11"/>
            <p:cNvSpPr/>
            <p:nvPr/>
          </p:nvSpPr>
          <p:spPr>
            <a:xfrm>
              <a:off x="2151525"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11"/>
            <p:cNvSpPr/>
            <p:nvPr/>
          </p:nvSpPr>
          <p:spPr>
            <a:xfrm>
              <a:off x="2689406"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11"/>
            <p:cNvSpPr/>
            <p:nvPr/>
          </p:nvSpPr>
          <p:spPr>
            <a:xfrm>
              <a:off x="3227287"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11"/>
            <p:cNvSpPr/>
            <p:nvPr/>
          </p:nvSpPr>
          <p:spPr>
            <a:xfrm>
              <a:off x="3765169"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11"/>
            <p:cNvSpPr/>
            <p:nvPr/>
          </p:nvSpPr>
          <p:spPr>
            <a:xfrm>
              <a:off x="4303050"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11"/>
            <p:cNvSpPr/>
            <p:nvPr/>
          </p:nvSpPr>
          <p:spPr>
            <a:xfrm>
              <a:off x="4840931"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11"/>
            <p:cNvSpPr/>
            <p:nvPr/>
          </p:nvSpPr>
          <p:spPr>
            <a:xfrm>
              <a:off x="5378812"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11"/>
            <p:cNvSpPr/>
            <p:nvPr/>
          </p:nvSpPr>
          <p:spPr>
            <a:xfrm>
              <a:off x="5916694"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11"/>
            <p:cNvSpPr/>
            <p:nvPr/>
          </p:nvSpPr>
          <p:spPr>
            <a:xfrm>
              <a:off x="6454575"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11"/>
            <p:cNvSpPr/>
            <p:nvPr/>
          </p:nvSpPr>
          <p:spPr>
            <a:xfrm>
              <a:off x="6992456"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11"/>
            <p:cNvSpPr/>
            <p:nvPr/>
          </p:nvSpPr>
          <p:spPr>
            <a:xfrm>
              <a:off x="7530337"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11"/>
            <p:cNvSpPr/>
            <p:nvPr/>
          </p:nvSpPr>
          <p:spPr>
            <a:xfrm>
              <a:off x="8068218"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11"/>
            <p:cNvSpPr/>
            <p:nvPr/>
          </p:nvSpPr>
          <p:spPr>
            <a:xfrm>
              <a:off x="8606100"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11"/>
            <p:cNvSpPr/>
            <p:nvPr/>
          </p:nvSpPr>
          <p:spPr>
            <a:xfrm>
              <a:off x="0"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11"/>
            <p:cNvSpPr/>
            <p:nvPr/>
          </p:nvSpPr>
          <p:spPr>
            <a:xfrm>
              <a:off x="537881"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11"/>
            <p:cNvSpPr/>
            <p:nvPr/>
          </p:nvSpPr>
          <p:spPr>
            <a:xfrm>
              <a:off x="1075762"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11"/>
            <p:cNvSpPr/>
            <p:nvPr/>
          </p:nvSpPr>
          <p:spPr>
            <a:xfrm>
              <a:off x="1613644"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11"/>
            <p:cNvSpPr/>
            <p:nvPr/>
          </p:nvSpPr>
          <p:spPr>
            <a:xfrm>
              <a:off x="2151525"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11"/>
            <p:cNvSpPr/>
            <p:nvPr/>
          </p:nvSpPr>
          <p:spPr>
            <a:xfrm>
              <a:off x="2689406"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11"/>
            <p:cNvSpPr/>
            <p:nvPr/>
          </p:nvSpPr>
          <p:spPr>
            <a:xfrm>
              <a:off x="3227287"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11"/>
            <p:cNvSpPr/>
            <p:nvPr/>
          </p:nvSpPr>
          <p:spPr>
            <a:xfrm>
              <a:off x="3765169"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11"/>
            <p:cNvSpPr/>
            <p:nvPr/>
          </p:nvSpPr>
          <p:spPr>
            <a:xfrm>
              <a:off x="4303050"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11"/>
            <p:cNvSpPr/>
            <p:nvPr/>
          </p:nvSpPr>
          <p:spPr>
            <a:xfrm>
              <a:off x="4840931"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11"/>
            <p:cNvSpPr/>
            <p:nvPr/>
          </p:nvSpPr>
          <p:spPr>
            <a:xfrm>
              <a:off x="5378812"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11"/>
            <p:cNvSpPr/>
            <p:nvPr/>
          </p:nvSpPr>
          <p:spPr>
            <a:xfrm>
              <a:off x="5916694"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11"/>
            <p:cNvSpPr/>
            <p:nvPr/>
          </p:nvSpPr>
          <p:spPr>
            <a:xfrm>
              <a:off x="6454575"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11"/>
            <p:cNvSpPr/>
            <p:nvPr/>
          </p:nvSpPr>
          <p:spPr>
            <a:xfrm>
              <a:off x="6992456"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11"/>
            <p:cNvSpPr/>
            <p:nvPr/>
          </p:nvSpPr>
          <p:spPr>
            <a:xfrm>
              <a:off x="7530337"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11"/>
            <p:cNvSpPr/>
            <p:nvPr/>
          </p:nvSpPr>
          <p:spPr>
            <a:xfrm>
              <a:off x="8068218"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11"/>
            <p:cNvSpPr/>
            <p:nvPr/>
          </p:nvSpPr>
          <p:spPr>
            <a:xfrm>
              <a:off x="8606100"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11"/>
            <p:cNvSpPr/>
            <p:nvPr/>
          </p:nvSpPr>
          <p:spPr>
            <a:xfrm>
              <a:off x="0"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11"/>
            <p:cNvSpPr/>
            <p:nvPr/>
          </p:nvSpPr>
          <p:spPr>
            <a:xfrm>
              <a:off x="537881"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11"/>
            <p:cNvSpPr/>
            <p:nvPr/>
          </p:nvSpPr>
          <p:spPr>
            <a:xfrm>
              <a:off x="1075762"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11"/>
            <p:cNvSpPr/>
            <p:nvPr/>
          </p:nvSpPr>
          <p:spPr>
            <a:xfrm>
              <a:off x="1613644"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11"/>
            <p:cNvSpPr/>
            <p:nvPr/>
          </p:nvSpPr>
          <p:spPr>
            <a:xfrm>
              <a:off x="2151525"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11"/>
            <p:cNvSpPr/>
            <p:nvPr/>
          </p:nvSpPr>
          <p:spPr>
            <a:xfrm>
              <a:off x="2689406"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11"/>
            <p:cNvSpPr/>
            <p:nvPr/>
          </p:nvSpPr>
          <p:spPr>
            <a:xfrm>
              <a:off x="3227287"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11"/>
            <p:cNvSpPr/>
            <p:nvPr/>
          </p:nvSpPr>
          <p:spPr>
            <a:xfrm>
              <a:off x="3765169"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11"/>
            <p:cNvSpPr/>
            <p:nvPr/>
          </p:nvSpPr>
          <p:spPr>
            <a:xfrm>
              <a:off x="4303050"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11"/>
            <p:cNvSpPr/>
            <p:nvPr/>
          </p:nvSpPr>
          <p:spPr>
            <a:xfrm>
              <a:off x="4840931"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11"/>
            <p:cNvSpPr/>
            <p:nvPr/>
          </p:nvSpPr>
          <p:spPr>
            <a:xfrm>
              <a:off x="5378812"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11"/>
            <p:cNvSpPr/>
            <p:nvPr/>
          </p:nvSpPr>
          <p:spPr>
            <a:xfrm>
              <a:off x="5916694"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11"/>
            <p:cNvSpPr/>
            <p:nvPr/>
          </p:nvSpPr>
          <p:spPr>
            <a:xfrm>
              <a:off x="6454575"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11"/>
            <p:cNvSpPr/>
            <p:nvPr/>
          </p:nvSpPr>
          <p:spPr>
            <a:xfrm>
              <a:off x="6992456"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11"/>
            <p:cNvSpPr/>
            <p:nvPr/>
          </p:nvSpPr>
          <p:spPr>
            <a:xfrm>
              <a:off x="7530337"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11"/>
            <p:cNvSpPr/>
            <p:nvPr/>
          </p:nvSpPr>
          <p:spPr>
            <a:xfrm>
              <a:off x="8068218"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11"/>
            <p:cNvSpPr/>
            <p:nvPr/>
          </p:nvSpPr>
          <p:spPr>
            <a:xfrm>
              <a:off x="8606100" y="3602915"/>
              <a:ext cx="537900" cy="511200"/>
            </a:xfrm>
            <a:prstGeom prst="rect">
              <a:avLst/>
            </a:prstGeom>
            <a:solidFill>
              <a:schemeClr val="accent2"/>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11"/>
            <p:cNvSpPr/>
            <p:nvPr/>
          </p:nvSpPr>
          <p:spPr>
            <a:xfrm>
              <a:off x="0"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11"/>
            <p:cNvSpPr/>
            <p:nvPr/>
          </p:nvSpPr>
          <p:spPr>
            <a:xfrm>
              <a:off x="537881"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11"/>
            <p:cNvSpPr/>
            <p:nvPr/>
          </p:nvSpPr>
          <p:spPr>
            <a:xfrm>
              <a:off x="1075762"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11"/>
            <p:cNvSpPr/>
            <p:nvPr/>
          </p:nvSpPr>
          <p:spPr>
            <a:xfrm>
              <a:off x="1613644"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11"/>
            <p:cNvSpPr/>
            <p:nvPr/>
          </p:nvSpPr>
          <p:spPr>
            <a:xfrm>
              <a:off x="2151525"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11"/>
            <p:cNvSpPr/>
            <p:nvPr/>
          </p:nvSpPr>
          <p:spPr>
            <a:xfrm>
              <a:off x="2689406"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11"/>
            <p:cNvSpPr/>
            <p:nvPr/>
          </p:nvSpPr>
          <p:spPr>
            <a:xfrm>
              <a:off x="3227287"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11"/>
            <p:cNvSpPr/>
            <p:nvPr/>
          </p:nvSpPr>
          <p:spPr>
            <a:xfrm>
              <a:off x="3765169"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11"/>
            <p:cNvSpPr/>
            <p:nvPr/>
          </p:nvSpPr>
          <p:spPr>
            <a:xfrm>
              <a:off x="4303050"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11"/>
            <p:cNvSpPr/>
            <p:nvPr/>
          </p:nvSpPr>
          <p:spPr>
            <a:xfrm>
              <a:off x="4840931"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11"/>
            <p:cNvSpPr/>
            <p:nvPr/>
          </p:nvSpPr>
          <p:spPr>
            <a:xfrm>
              <a:off x="5378812"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11"/>
            <p:cNvSpPr/>
            <p:nvPr/>
          </p:nvSpPr>
          <p:spPr>
            <a:xfrm>
              <a:off x="5916694"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11"/>
            <p:cNvSpPr/>
            <p:nvPr/>
          </p:nvSpPr>
          <p:spPr>
            <a:xfrm>
              <a:off x="6454575"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11"/>
            <p:cNvSpPr/>
            <p:nvPr/>
          </p:nvSpPr>
          <p:spPr>
            <a:xfrm>
              <a:off x="6992456"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11"/>
            <p:cNvSpPr/>
            <p:nvPr/>
          </p:nvSpPr>
          <p:spPr>
            <a:xfrm>
              <a:off x="7530337"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11"/>
            <p:cNvSpPr/>
            <p:nvPr/>
          </p:nvSpPr>
          <p:spPr>
            <a:xfrm>
              <a:off x="8068218"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11"/>
            <p:cNvSpPr/>
            <p:nvPr/>
          </p:nvSpPr>
          <p:spPr>
            <a:xfrm>
              <a:off x="8606100"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11"/>
            <p:cNvSpPr/>
            <p:nvPr/>
          </p:nvSpPr>
          <p:spPr>
            <a:xfrm>
              <a:off x="0"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11"/>
            <p:cNvSpPr/>
            <p:nvPr/>
          </p:nvSpPr>
          <p:spPr>
            <a:xfrm>
              <a:off x="537881"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11"/>
            <p:cNvSpPr/>
            <p:nvPr/>
          </p:nvSpPr>
          <p:spPr>
            <a:xfrm>
              <a:off x="1075762"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11"/>
            <p:cNvSpPr/>
            <p:nvPr/>
          </p:nvSpPr>
          <p:spPr>
            <a:xfrm>
              <a:off x="1613644"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11"/>
            <p:cNvSpPr/>
            <p:nvPr/>
          </p:nvSpPr>
          <p:spPr>
            <a:xfrm>
              <a:off x="2151525"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11"/>
            <p:cNvSpPr/>
            <p:nvPr/>
          </p:nvSpPr>
          <p:spPr>
            <a:xfrm>
              <a:off x="2689406"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11"/>
            <p:cNvSpPr/>
            <p:nvPr/>
          </p:nvSpPr>
          <p:spPr>
            <a:xfrm>
              <a:off x="3227287"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11"/>
            <p:cNvSpPr/>
            <p:nvPr/>
          </p:nvSpPr>
          <p:spPr>
            <a:xfrm>
              <a:off x="3765169" y="4632319"/>
              <a:ext cx="537900" cy="511200"/>
            </a:xfrm>
            <a:prstGeom prst="rect">
              <a:avLst/>
            </a:prstGeom>
            <a:solidFill>
              <a:schemeClr val="accen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11"/>
            <p:cNvSpPr/>
            <p:nvPr/>
          </p:nvSpPr>
          <p:spPr>
            <a:xfrm>
              <a:off x="4303050"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11"/>
            <p:cNvSpPr/>
            <p:nvPr/>
          </p:nvSpPr>
          <p:spPr>
            <a:xfrm>
              <a:off x="4840931"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11"/>
            <p:cNvSpPr/>
            <p:nvPr/>
          </p:nvSpPr>
          <p:spPr>
            <a:xfrm>
              <a:off x="5378812"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11"/>
            <p:cNvSpPr/>
            <p:nvPr/>
          </p:nvSpPr>
          <p:spPr>
            <a:xfrm>
              <a:off x="5916694"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11"/>
            <p:cNvSpPr/>
            <p:nvPr/>
          </p:nvSpPr>
          <p:spPr>
            <a:xfrm>
              <a:off x="6454575" y="4632319"/>
              <a:ext cx="537900" cy="511200"/>
            </a:xfrm>
            <a:prstGeom prst="rect">
              <a:avLst/>
            </a:prstGeom>
            <a:solidFill>
              <a:schemeClr val="accen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11"/>
            <p:cNvSpPr/>
            <p:nvPr/>
          </p:nvSpPr>
          <p:spPr>
            <a:xfrm>
              <a:off x="6992456"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11"/>
            <p:cNvSpPr/>
            <p:nvPr/>
          </p:nvSpPr>
          <p:spPr>
            <a:xfrm>
              <a:off x="7530337"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11"/>
            <p:cNvSpPr/>
            <p:nvPr/>
          </p:nvSpPr>
          <p:spPr>
            <a:xfrm>
              <a:off x="8068218"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11"/>
            <p:cNvSpPr/>
            <p:nvPr/>
          </p:nvSpPr>
          <p:spPr>
            <a:xfrm>
              <a:off x="8606100"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11"/>
            <p:cNvSpPr/>
            <p:nvPr/>
          </p:nvSpPr>
          <p:spPr>
            <a:xfrm>
              <a:off x="7530338" y="102797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300"/>
            </a:p>
          </p:txBody>
        </p:sp>
        <p:sp>
          <p:nvSpPr>
            <p:cNvPr id="1650" name="Google Shape;1650;p11"/>
            <p:cNvSpPr/>
            <p:nvPr/>
          </p:nvSpPr>
          <p:spPr>
            <a:xfrm>
              <a:off x="537881" y="4117617"/>
              <a:ext cx="537900" cy="511200"/>
            </a:xfrm>
            <a:prstGeom prst="rect">
              <a:avLst/>
            </a:prstGeom>
            <a:solidFill>
              <a:schemeClr val="lt2"/>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300"/>
            </a:p>
          </p:txBody>
        </p:sp>
        <p:sp>
          <p:nvSpPr>
            <p:cNvPr id="1651" name="Google Shape;1651;p11"/>
            <p:cNvSpPr/>
            <p:nvPr/>
          </p:nvSpPr>
          <p:spPr>
            <a:xfrm>
              <a:off x="6989275" y="51060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300"/>
            </a:p>
          </p:txBody>
        </p:sp>
        <p:sp>
          <p:nvSpPr>
            <p:cNvPr id="1652" name="Google Shape;1652;p11"/>
            <p:cNvSpPr/>
            <p:nvPr/>
          </p:nvSpPr>
          <p:spPr>
            <a:xfrm>
              <a:off x="537881"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300"/>
            </a:p>
          </p:txBody>
        </p:sp>
        <p:sp>
          <p:nvSpPr>
            <p:cNvPr id="1653" name="Google Shape;1653;p11"/>
            <p:cNvSpPr/>
            <p:nvPr/>
          </p:nvSpPr>
          <p:spPr>
            <a:xfrm>
              <a:off x="0"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600">
                <a:latin typeface="Spartan"/>
                <a:ea typeface="Spartan"/>
                <a:cs typeface="Spartan"/>
                <a:sym typeface="Spartan"/>
              </a:endParaRPr>
            </a:p>
          </p:txBody>
        </p:sp>
        <p:sp>
          <p:nvSpPr>
            <p:cNvPr id="1654" name="Google Shape;1654;p11"/>
            <p:cNvSpPr/>
            <p:nvPr/>
          </p:nvSpPr>
          <p:spPr>
            <a:xfrm>
              <a:off x="1613644"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11"/>
            <p:cNvSpPr/>
            <p:nvPr/>
          </p:nvSpPr>
          <p:spPr>
            <a:xfrm>
              <a:off x="6992463" y="411937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300"/>
            </a:p>
          </p:txBody>
        </p:sp>
        <p:sp>
          <p:nvSpPr>
            <p:cNvPr id="1656" name="Google Shape;1656;p11"/>
            <p:cNvSpPr/>
            <p:nvPr/>
          </p:nvSpPr>
          <p:spPr>
            <a:xfrm>
              <a:off x="7530338" y="462545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300"/>
            </a:p>
          </p:txBody>
        </p:sp>
      </p:grpSp>
      <p:pic>
        <p:nvPicPr>
          <p:cNvPr id="1657" name="Google Shape;1657;p11"/>
          <p:cNvPicPr preferRelativeResize="0"/>
          <p:nvPr/>
        </p:nvPicPr>
        <p:blipFill rotWithShape="1">
          <a:blip r:embed="rId2">
            <a:alphaModFix amt="25000"/>
          </a:blip>
          <a:srcRect b="0" l="0" r="3025" t="0"/>
          <a:stretch/>
        </p:blipFill>
        <p:spPr>
          <a:xfrm>
            <a:off x="0" y="0"/>
            <a:ext cx="9144001" cy="5143500"/>
          </a:xfrm>
          <a:prstGeom prst="rect">
            <a:avLst/>
          </a:prstGeom>
          <a:noFill/>
          <a:ln>
            <a:noFill/>
          </a:ln>
        </p:spPr>
      </p:pic>
      <p:sp>
        <p:nvSpPr>
          <p:cNvPr id="1658" name="Google Shape;1658;p11"/>
          <p:cNvSpPr txBox="1"/>
          <p:nvPr>
            <p:ph hasCustomPrompt="1" type="title"/>
          </p:nvPr>
        </p:nvSpPr>
        <p:spPr>
          <a:xfrm>
            <a:off x="1345800" y="1347320"/>
            <a:ext cx="6452400" cy="1553100"/>
          </a:xfrm>
          <a:prstGeom prst="rect">
            <a:avLst/>
          </a:prstGeom>
        </p:spPr>
        <p:txBody>
          <a:bodyPr anchorCtr="0" anchor="ctr" bIns="91425" lIns="91425" spcFirstLastPara="1" rIns="91425" wrap="square" tIns="91425">
            <a:noAutofit/>
          </a:bodyPr>
          <a:lstStyle>
            <a:lvl1pPr lvl="0" algn="ctr">
              <a:spcBef>
                <a:spcPts val="0"/>
              </a:spcBef>
              <a:spcAft>
                <a:spcPts val="0"/>
              </a:spcAft>
              <a:buSzPts val="12000"/>
              <a:buNone/>
              <a:defRPr sz="92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659" name="Google Shape;1659;p11"/>
          <p:cNvSpPr txBox="1"/>
          <p:nvPr>
            <p:ph idx="1" type="body"/>
          </p:nvPr>
        </p:nvSpPr>
        <p:spPr>
          <a:xfrm>
            <a:off x="1610725" y="3094850"/>
            <a:ext cx="5916900" cy="525000"/>
          </a:xfrm>
          <a:prstGeom prst="rect">
            <a:avLst/>
          </a:prstGeom>
          <a:solidFill>
            <a:schemeClr val="accent2"/>
          </a:solidFill>
        </p:spPr>
        <p:txBody>
          <a:bodyPr anchorCtr="0" anchor="ctr" bIns="91425" lIns="91425" spcFirstLastPara="1" rIns="91425" wrap="square" tIns="91425">
            <a:noAutofit/>
          </a:bodyPr>
          <a:lstStyle>
            <a:lvl1pPr indent="-317500" lvl="0" marL="457200" algn="ctr">
              <a:spcBef>
                <a:spcPts val="0"/>
              </a:spcBef>
              <a:spcAft>
                <a:spcPts val="0"/>
              </a:spcAft>
              <a:buClr>
                <a:schemeClr val="lt1"/>
              </a:buClr>
              <a:buSzPts val="1400"/>
              <a:buChar char="●"/>
              <a:defRPr sz="1800">
                <a:solidFill>
                  <a:srgbClr val="1F1C26"/>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660" name="Shape 166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661" name="Shape 1661"/>
        <p:cNvGrpSpPr/>
        <p:nvPr/>
      </p:nvGrpSpPr>
      <p:grpSpPr>
        <a:xfrm>
          <a:off x="0" y="0"/>
          <a:ext cx="0" cy="0"/>
          <a:chOff x="0" y="0"/>
          <a:chExt cx="0" cy="0"/>
        </a:xfrm>
      </p:grpSpPr>
      <p:grpSp>
        <p:nvGrpSpPr>
          <p:cNvPr id="1662" name="Google Shape;1662;p13"/>
          <p:cNvGrpSpPr/>
          <p:nvPr/>
        </p:nvGrpSpPr>
        <p:grpSpPr>
          <a:xfrm>
            <a:off x="0" y="0"/>
            <a:ext cx="9144000" cy="5143519"/>
            <a:chOff x="0" y="0"/>
            <a:chExt cx="9144000" cy="5143519"/>
          </a:xfrm>
        </p:grpSpPr>
        <p:sp>
          <p:nvSpPr>
            <p:cNvPr id="1663" name="Google Shape;1663;p13"/>
            <p:cNvSpPr/>
            <p:nvPr/>
          </p:nvSpPr>
          <p:spPr>
            <a:xfrm>
              <a:off x="0"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13"/>
            <p:cNvSpPr/>
            <p:nvPr/>
          </p:nvSpPr>
          <p:spPr>
            <a:xfrm>
              <a:off x="537881" y="0"/>
              <a:ext cx="537900" cy="511200"/>
            </a:xfrm>
            <a:prstGeom prst="rect">
              <a:avLst/>
            </a:prstGeom>
            <a:solidFill>
              <a:schemeClr val="accen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13"/>
            <p:cNvSpPr/>
            <p:nvPr/>
          </p:nvSpPr>
          <p:spPr>
            <a:xfrm>
              <a:off x="1075762"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13"/>
            <p:cNvSpPr/>
            <p:nvPr/>
          </p:nvSpPr>
          <p:spPr>
            <a:xfrm>
              <a:off x="1613644"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13"/>
            <p:cNvSpPr/>
            <p:nvPr/>
          </p:nvSpPr>
          <p:spPr>
            <a:xfrm>
              <a:off x="2151525"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13"/>
            <p:cNvSpPr/>
            <p:nvPr/>
          </p:nvSpPr>
          <p:spPr>
            <a:xfrm>
              <a:off x="2689406"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13"/>
            <p:cNvSpPr/>
            <p:nvPr/>
          </p:nvSpPr>
          <p:spPr>
            <a:xfrm>
              <a:off x="3227287"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13"/>
            <p:cNvSpPr/>
            <p:nvPr/>
          </p:nvSpPr>
          <p:spPr>
            <a:xfrm>
              <a:off x="3765169"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13"/>
            <p:cNvSpPr/>
            <p:nvPr/>
          </p:nvSpPr>
          <p:spPr>
            <a:xfrm>
              <a:off x="4303050"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13"/>
            <p:cNvSpPr/>
            <p:nvPr/>
          </p:nvSpPr>
          <p:spPr>
            <a:xfrm>
              <a:off x="4840931"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13"/>
            <p:cNvSpPr/>
            <p:nvPr/>
          </p:nvSpPr>
          <p:spPr>
            <a:xfrm>
              <a:off x="5378812"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13"/>
            <p:cNvSpPr/>
            <p:nvPr/>
          </p:nvSpPr>
          <p:spPr>
            <a:xfrm>
              <a:off x="5916694"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13"/>
            <p:cNvSpPr/>
            <p:nvPr/>
          </p:nvSpPr>
          <p:spPr>
            <a:xfrm>
              <a:off x="6454575"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13"/>
            <p:cNvSpPr/>
            <p:nvPr/>
          </p:nvSpPr>
          <p:spPr>
            <a:xfrm>
              <a:off x="6992456"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13"/>
            <p:cNvSpPr/>
            <p:nvPr/>
          </p:nvSpPr>
          <p:spPr>
            <a:xfrm>
              <a:off x="7530337"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13"/>
            <p:cNvSpPr/>
            <p:nvPr/>
          </p:nvSpPr>
          <p:spPr>
            <a:xfrm>
              <a:off x="8068218"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13"/>
            <p:cNvSpPr/>
            <p:nvPr/>
          </p:nvSpPr>
          <p:spPr>
            <a:xfrm>
              <a:off x="8606100" y="0"/>
              <a:ext cx="537900" cy="511200"/>
            </a:xfrm>
            <a:prstGeom prst="rect">
              <a:avLst/>
            </a:prstGeom>
            <a:solidFill>
              <a:schemeClr val="accen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13"/>
            <p:cNvSpPr/>
            <p:nvPr/>
          </p:nvSpPr>
          <p:spPr>
            <a:xfrm>
              <a:off x="0" y="514702"/>
              <a:ext cx="537900" cy="511200"/>
            </a:xfrm>
            <a:prstGeom prst="rect">
              <a:avLst/>
            </a:prstGeom>
            <a:solidFill>
              <a:schemeClr val="lt2"/>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13"/>
            <p:cNvSpPr/>
            <p:nvPr/>
          </p:nvSpPr>
          <p:spPr>
            <a:xfrm>
              <a:off x="537881"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13"/>
            <p:cNvSpPr/>
            <p:nvPr/>
          </p:nvSpPr>
          <p:spPr>
            <a:xfrm>
              <a:off x="1075762"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13"/>
            <p:cNvSpPr/>
            <p:nvPr/>
          </p:nvSpPr>
          <p:spPr>
            <a:xfrm>
              <a:off x="1613644"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13"/>
            <p:cNvSpPr/>
            <p:nvPr/>
          </p:nvSpPr>
          <p:spPr>
            <a:xfrm>
              <a:off x="2151525"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13"/>
            <p:cNvSpPr/>
            <p:nvPr/>
          </p:nvSpPr>
          <p:spPr>
            <a:xfrm>
              <a:off x="2689406"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13"/>
            <p:cNvSpPr/>
            <p:nvPr/>
          </p:nvSpPr>
          <p:spPr>
            <a:xfrm>
              <a:off x="3227287"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13"/>
            <p:cNvSpPr/>
            <p:nvPr/>
          </p:nvSpPr>
          <p:spPr>
            <a:xfrm>
              <a:off x="3765169"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13"/>
            <p:cNvSpPr/>
            <p:nvPr/>
          </p:nvSpPr>
          <p:spPr>
            <a:xfrm>
              <a:off x="4303050"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13"/>
            <p:cNvSpPr/>
            <p:nvPr/>
          </p:nvSpPr>
          <p:spPr>
            <a:xfrm>
              <a:off x="4840931"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13"/>
            <p:cNvSpPr/>
            <p:nvPr/>
          </p:nvSpPr>
          <p:spPr>
            <a:xfrm>
              <a:off x="5378812"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13"/>
            <p:cNvSpPr/>
            <p:nvPr/>
          </p:nvSpPr>
          <p:spPr>
            <a:xfrm>
              <a:off x="5916694"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13"/>
            <p:cNvSpPr/>
            <p:nvPr/>
          </p:nvSpPr>
          <p:spPr>
            <a:xfrm>
              <a:off x="6454575"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13"/>
            <p:cNvSpPr/>
            <p:nvPr/>
          </p:nvSpPr>
          <p:spPr>
            <a:xfrm>
              <a:off x="6992456"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13"/>
            <p:cNvSpPr/>
            <p:nvPr/>
          </p:nvSpPr>
          <p:spPr>
            <a:xfrm>
              <a:off x="7530337"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13"/>
            <p:cNvSpPr/>
            <p:nvPr/>
          </p:nvSpPr>
          <p:spPr>
            <a:xfrm>
              <a:off x="8068218" y="514702"/>
              <a:ext cx="537900" cy="511200"/>
            </a:xfrm>
            <a:prstGeom prst="rect">
              <a:avLst/>
            </a:prstGeom>
            <a:solidFill>
              <a:schemeClr val="lt2"/>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13"/>
            <p:cNvSpPr/>
            <p:nvPr/>
          </p:nvSpPr>
          <p:spPr>
            <a:xfrm>
              <a:off x="8606100"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13"/>
            <p:cNvSpPr/>
            <p:nvPr/>
          </p:nvSpPr>
          <p:spPr>
            <a:xfrm>
              <a:off x="0"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13"/>
            <p:cNvSpPr/>
            <p:nvPr/>
          </p:nvSpPr>
          <p:spPr>
            <a:xfrm>
              <a:off x="537881"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13"/>
            <p:cNvSpPr/>
            <p:nvPr/>
          </p:nvSpPr>
          <p:spPr>
            <a:xfrm>
              <a:off x="1075762"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13"/>
            <p:cNvSpPr/>
            <p:nvPr/>
          </p:nvSpPr>
          <p:spPr>
            <a:xfrm>
              <a:off x="1613644"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13"/>
            <p:cNvSpPr/>
            <p:nvPr/>
          </p:nvSpPr>
          <p:spPr>
            <a:xfrm>
              <a:off x="2151525"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13"/>
            <p:cNvSpPr/>
            <p:nvPr/>
          </p:nvSpPr>
          <p:spPr>
            <a:xfrm>
              <a:off x="2689406"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13"/>
            <p:cNvSpPr/>
            <p:nvPr/>
          </p:nvSpPr>
          <p:spPr>
            <a:xfrm>
              <a:off x="3227287"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13"/>
            <p:cNvSpPr/>
            <p:nvPr/>
          </p:nvSpPr>
          <p:spPr>
            <a:xfrm>
              <a:off x="3765169"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13"/>
            <p:cNvSpPr/>
            <p:nvPr/>
          </p:nvSpPr>
          <p:spPr>
            <a:xfrm>
              <a:off x="4303050"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13"/>
            <p:cNvSpPr/>
            <p:nvPr/>
          </p:nvSpPr>
          <p:spPr>
            <a:xfrm>
              <a:off x="4840931"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13"/>
            <p:cNvSpPr/>
            <p:nvPr/>
          </p:nvSpPr>
          <p:spPr>
            <a:xfrm>
              <a:off x="5378812"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13"/>
            <p:cNvSpPr/>
            <p:nvPr/>
          </p:nvSpPr>
          <p:spPr>
            <a:xfrm>
              <a:off x="5916694"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13"/>
            <p:cNvSpPr/>
            <p:nvPr/>
          </p:nvSpPr>
          <p:spPr>
            <a:xfrm>
              <a:off x="6454575"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13"/>
            <p:cNvSpPr/>
            <p:nvPr/>
          </p:nvSpPr>
          <p:spPr>
            <a:xfrm>
              <a:off x="6992456"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13"/>
            <p:cNvSpPr/>
            <p:nvPr/>
          </p:nvSpPr>
          <p:spPr>
            <a:xfrm>
              <a:off x="7530337"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13"/>
            <p:cNvSpPr/>
            <p:nvPr/>
          </p:nvSpPr>
          <p:spPr>
            <a:xfrm>
              <a:off x="8068218"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13"/>
            <p:cNvSpPr/>
            <p:nvPr/>
          </p:nvSpPr>
          <p:spPr>
            <a:xfrm>
              <a:off x="8606100"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13"/>
            <p:cNvSpPr/>
            <p:nvPr/>
          </p:nvSpPr>
          <p:spPr>
            <a:xfrm>
              <a:off x="0"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13"/>
            <p:cNvSpPr/>
            <p:nvPr/>
          </p:nvSpPr>
          <p:spPr>
            <a:xfrm>
              <a:off x="537881"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13"/>
            <p:cNvSpPr/>
            <p:nvPr/>
          </p:nvSpPr>
          <p:spPr>
            <a:xfrm>
              <a:off x="1075762"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13"/>
            <p:cNvSpPr/>
            <p:nvPr/>
          </p:nvSpPr>
          <p:spPr>
            <a:xfrm>
              <a:off x="2151525"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13"/>
            <p:cNvSpPr/>
            <p:nvPr/>
          </p:nvSpPr>
          <p:spPr>
            <a:xfrm>
              <a:off x="2689406"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13"/>
            <p:cNvSpPr/>
            <p:nvPr/>
          </p:nvSpPr>
          <p:spPr>
            <a:xfrm>
              <a:off x="3227287"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13"/>
            <p:cNvSpPr/>
            <p:nvPr/>
          </p:nvSpPr>
          <p:spPr>
            <a:xfrm>
              <a:off x="3765169"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13"/>
            <p:cNvSpPr/>
            <p:nvPr/>
          </p:nvSpPr>
          <p:spPr>
            <a:xfrm>
              <a:off x="4303050"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13"/>
            <p:cNvSpPr/>
            <p:nvPr/>
          </p:nvSpPr>
          <p:spPr>
            <a:xfrm>
              <a:off x="4840931"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13"/>
            <p:cNvSpPr/>
            <p:nvPr/>
          </p:nvSpPr>
          <p:spPr>
            <a:xfrm>
              <a:off x="5378812"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13"/>
            <p:cNvSpPr/>
            <p:nvPr/>
          </p:nvSpPr>
          <p:spPr>
            <a:xfrm>
              <a:off x="5916694"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13"/>
            <p:cNvSpPr/>
            <p:nvPr/>
          </p:nvSpPr>
          <p:spPr>
            <a:xfrm>
              <a:off x="6454575"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13"/>
            <p:cNvSpPr/>
            <p:nvPr/>
          </p:nvSpPr>
          <p:spPr>
            <a:xfrm>
              <a:off x="6992456"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13"/>
            <p:cNvSpPr/>
            <p:nvPr/>
          </p:nvSpPr>
          <p:spPr>
            <a:xfrm>
              <a:off x="7530337"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13"/>
            <p:cNvSpPr/>
            <p:nvPr/>
          </p:nvSpPr>
          <p:spPr>
            <a:xfrm>
              <a:off x="8068218"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13"/>
            <p:cNvSpPr/>
            <p:nvPr/>
          </p:nvSpPr>
          <p:spPr>
            <a:xfrm>
              <a:off x="8606100"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13"/>
            <p:cNvSpPr/>
            <p:nvPr/>
          </p:nvSpPr>
          <p:spPr>
            <a:xfrm>
              <a:off x="0"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13"/>
            <p:cNvSpPr/>
            <p:nvPr/>
          </p:nvSpPr>
          <p:spPr>
            <a:xfrm>
              <a:off x="537881"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13"/>
            <p:cNvSpPr/>
            <p:nvPr/>
          </p:nvSpPr>
          <p:spPr>
            <a:xfrm>
              <a:off x="1075762"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13"/>
            <p:cNvSpPr/>
            <p:nvPr/>
          </p:nvSpPr>
          <p:spPr>
            <a:xfrm>
              <a:off x="1613644"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13"/>
            <p:cNvSpPr/>
            <p:nvPr/>
          </p:nvSpPr>
          <p:spPr>
            <a:xfrm>
              <a:off x="2151525"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13"/>
            <p:cNvSpPr/>
            <p:nvPr/>
          </p:nvSpPr>
          <p:spPr>
            <a:xfrm>
              <a:off x="2689406"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13"/>
            <p:cNvSpPr/>
            <p:nvPr/>
          </p:nvSpPr>
          <p:spPr>
            <a:xfrm>
              <a:off x="3227287"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13"/>
            <p:cNvSpPr/>
            <p:nvPr/>
          </p:nvSpPr>
          <p:spPr>
            <a:xfrm>
              <a:off x="3765169"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13"/>
            <p:cNvSpPr/>
            <p:nvPr/>
          </p:nvSpPr>
          <p:spPr>
            <a:xfrm>
              <a:off x="4303050"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13"/>
            <p:cNvSpPr/>
            <p:nvPr/>
          </p:nvSpPr>
          <p:spPr>
            <a:xfrm>
              <a:off x="4840931"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13"/>
            <p:cNvSpPr/>
            <p:nvPr/>
          </p:nvSpPr>
          <p:spPr>
            <a:xfrm>
              <a:off x="5378812"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13"/>
            <p:cNvSpPr/>
            <p:nvPr/>
          </p:nvSpPr>
          <p:spPr>
            <a:xfrm>
              <a:off x="5916694"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13"/>
            <p:cNvSpPr/>
            <p:nvPr/>
          </p:nvSpPr>
          <p:spPr>
            <a:xfrm>
              <a:off x="6454575"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13"/>
            <p:cNvSpPr/>
            <p:nvPr/>
          </p:nvSpPr>
          <p:spPr>
            <a:xfrm>
              <a:off x="6992456"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13"/>
            <p:cNvSpPr/>
            <p:nvPr/>
          </p:nvSpPr>
          <p:spPr>
            <a:xfrm>
              <a:off x="7530337"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13"/>
            <p:cNvSpPr/>
            <p:nvPr/>
          </p:nvSpPr>
          <p:spPr>
            <a:xfrm>
              <a:off x="8068218"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13"/>
            <p:cNvSpPr/>
            <p:nvPr/>
          </p:nvSpPr>
          <p:spPr>
            <a:xfrm>
              <a:off x="8606100"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13"/>
            <p:cNvSpPr/>
            <p:nvPr/>
          </p:nvSpPr>
          <p:spPr>
            <a:xfrm>
              <a:off x="0"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13"/>
            <p:cNvSpPr/>
            <p:nvPr/>
          </p:nvSpPr>
          <p:spPr>
            <a:xfrm>
              <a:off x="537881"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13"/>
            <p:cNvSpPr/>
            <p:nvPr/>
          </p:nvSpPr>
          <p:spPr>
            <a:xfrm>
              <a:off x="1075762"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13"/>
            <p:cNvSpPr/>
            <p:nvPr/>
          </p:nvSpPr>
          <p:spPr>
            <a:xfrm>
              <a:off x="1613644"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13"/>
            <p:cNvSpPr/>
            <p:nvPr/>
          </p:nvSpPr>
          <p:spPr>
            <a:xfrm>
              <a:off x="2151525"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13"/>
            <p:cNvSpPr/>
            <p:nvPr/>
          </p:nvSpPr>
          <p:spPr>
            <a:xfrm>
              <a:off x="2689406"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13"/>
            <p:cNvSpPr/>
            <p:nvPr/>
          </p:nvSpPr>
          <p:spPr>
            <a:xfrm>
              <a:off x="3227287"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13"/>
            <p:cNvSpPr/>
            <p:nvPr/>
          </p:nvSpPr>
          <p:spPr>
            <a:xfrm>
              <a:off x="3765169"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13"/>
            <p:cNvSpPr/>
            <p:nvPr/>
          </p:nvSpPr>
          <p:spPr>
            <a:xfrm>
              <a:off x="4303050"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13"/>
            <p:cNvSpPr/>
            <p:nvPr/>
          </p:nvSpPr>
          <p:spPr>
            <a:xfrm>
              <a:off x="4840931"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13"/>
            <p:cNvSpPr/>
            <p:nvPr/>
          </p:nvSpPr>
          <p:spPr>
            <a:xfrm>
              <a:off x="5378812"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13"/>
            <p:cNvSpPr/>
            <p:nvPr/>
          </p:nvSpPr>
          <p:spPr>
            <a:xfrm>
              <a:off x="5916694"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13"/>
            <p:cNvSpPr/>
            <p:nvPr/>
          </p:nvSpPr>
          <p:spPr>
            <a:xfrm>
              <a:off x="6454575"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13"/>
            <p:cNvSpPr/>
            <p:nvPr/>
          </p:nvSpPr>
          <p:spPr>
            <a:xfrm>
              <a:off x="6992456"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13"/>
            <p:cNvSpPr/>
            <p:nvPr/>
          </p:nvSpPr>
          <p:spPr>
            <a:xfrm>
              <a:off x="7530337"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13"/>
            <p:cNvSpPr/>
            <p:nvPr/>
          </p:nvSpPr>
          <p:spPr>
            <a:xfrm>
              <a:off x="8068218"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13"/>
            <p:cNvSpPr/>
            <p:nvPr/>
          </p:nvSpPr>
          <p:spPr>
            <a:xfrm>
              <a:off x="8606100"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13"/>
            <p:cNvSpPr/>
            <p:nvPr/>
          </p:nvSpPr>
          <p:spPr>
            <a:xfrm>
              <a:off x="0"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13"/>
            <p:cNvSpPr/>
            <p:nvPr/>
          </p:nvSpPr>
          <p:spPr>
            <a:xfrm>
              <a:off x="537881"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13"/>
            <p:cNvSpPr/>
            <p:nvPr/>
          </p:nvSpPr>
          <p:spPr>
            <a:xfrm>
              <a:off x="1075762"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13"/>
            <p:cNvSpPr/>
            <p:nvPr/>
          </p:nvSpPr>
          <p:spPr>
            <a:xfrm>
              <a:off x="1613644"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13"/>
            <p:cNvSpPr/>
            <p:nvPr/>
          </p:nvSpPr>
          <p:spPr>
            <a:xfrm>
              <a:off x="2151525"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13"/>
            <p:cNvSpPr/>
            <p:nvPr/>
          </p:nvSpPr>
          <p:spPr>
            <a:xfrm>
              <a:off x="2689406"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13"/>
            <p:cNvSpPr/>
            <p:nvPr/>
          </p:nvSpPr>
          <p:spPr>
            <a:xfrm>
              <a:off x="3227287"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13"/>
            <p:cNvSpPr/>
            <p:nvPr/>
          </p:nvSpPr>
          <p:spPr>
            <a:xfrm>
              <a:off x="3765169"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13"/>
            <p:cNvSpPr/>
            <p:nvPr/>
          </p:nvSpPr>
          <p:spPr>
            <a:xfrm>
              <a:off x="4303050"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13"/>
            <p:cNvSpPr/>
            <p:nvPr/>
          </p:nvSpPr>
          <p:spPr>
            <a:xfrm>
              <a:off x="4840931"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13"/>
            <p:cNvSpPr/>
            <p:nvPr/>
          </p:nvSpPr>
          <p:spPr>
            <a:xfrm>
              <a:off x="5378812"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13"/>
            <p:cNvSpPr/>
            <p:nvPr/>
          </p:nvSpPr>
          <p:spPr>
            <a:xfrm>
              <a:off x="5916694"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13"/>
            <p:cNvSpPr/>
            <p:nvPr/>
          </p:nvSpPr>
          <p:spPr>
            <a:xfrm>
              <a:off x="6454575"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13"/>
            <p:cNvSpPr/>
            <p:nvPr/>
          </p:nvSpPr>
          <p:spPr>
            <a:xfrm>
              <a:off x="6992456"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13"/>
            <p:cNvSpPr/>
            <p:nvPr/>
          </p:nvSpPr>
          <p:spPr>
            <a:xfrm>
              <a:off x="7530337"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13"/>
            <p:cNvSpPr/>
            <p:nvPr/>
          </p:nvSpPr>
          <p:spPr>
            <a:xfrm>
              <a:off x="8068218"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13"/>
            <p:cNvSpPr/>
            <p:nvPr/>
          </p:nvSpPr>
          <p:spPr>
            <a:xfrm>
              <a:off x="8606100"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13"/>
            <p:cNvSpPr/>
            <p:nvPr/>
          </p:nvSpPr>
          <p:spPr>
            <a:xfrm>
              <a:off x="0"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13"/>
            <p:cNvSpPr/>
            <p:nvPr/>
          </p:nvSpPr>
          <p:spPr>
            <a:xfrm>
              <a:off x="537881"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13"/>
            <p:cNvSpPr/>
            <p:nvPr/>
          </p:nvSpPr>
          <p:spPr>
            <a:xfrm>
              <a:off x="1075762"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13"/>
            <p:cNvSpPr/>
            <p:nvPr/>
          </p:nvSpPr>
          <p:spPr>
            <a:xfrm>
              <a:off x="1613644"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13"/>
            <p:cNvSpPr/>
            <p:nvPr/>
          </p:nvSpPr>
          <p:spPr>
            <a:xfrm>
              <a:off x="2151525"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13"/>
            <p:cNvSpPr/>
            <p:nvPr/>
          </p:nvSpPr>
          <p:spPr>
            <a:xfrm>
              <a:off x="2689406"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13"/>
            <p:cNvSpPr/>
            <p:nvPr/>
          </p:nvSpPr>
          <p:spPr>
            <a:xfrm>
              <a:off x="3227287"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13"/>
            <p:cNvSpPr/>
            <p:nvPr/>
          </p:nvSpPr>
          <p:spPr>
            <a:xfrm>
              <a:off x="3765169"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13"/>
            <p:cNvSpPr/>
            <p:nvPr/>
          </p:nvSpPr>
          <p:spPr>
            <a:xfrm>
              <a:off x="4303050"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13"/>
            <p:cNvSpPr/>
            <p:nvPr/>
          </p:nvSpPr>
          <p:spPr>
            <a:xfrm>
              <a:off x="4840931"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13"/>
            <p:cNvSpPr/>
            <p:nvPr/>
          </p:nvSpPr>
          <p:spPr>
            <a:xfrm>
              <a:off x="5378812"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13"/>
            <p:cNvSpPr/>
            <p:nvPr/>
          </p:nvSpPr>
          <p:spPr>
            <a:xfrm>
              <a:off x="5916694"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13"/>
            <p:cNvSpPr/>
            <p:nvPr/>
          </p:nvSpPr>
          <p:spPr>
            <a:xfrm>
              <a:off x="6454575"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13"/>
            <p:cNvSpPr/>
            <p:nvPr/>
          </p:nvSpPr>
          <p:spPr>
            <a:xfrm>
              <a:off x="6992456"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13"/>
            <p:cNvSpPr/>
            <p:nvPr/>
          </p:nvSpPr>
          <p:spPr>
            <a:xfrm>
              <a:off x="7530337"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13"/>
            <p:cNvSpPr/>
            <p:nvPr/>
          </p:nvSpPr>
          <p:spPr>
            <a:xfrm>
              <a:off x="8068218"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13"/>
            <p:cNvSpPr/>
            <p:nvPr/>
          </p:nvSpPr>
          <p:spPr>
            <a:xfrm>
              <a:off x="8606100"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13"/>
            <p:cNvSpPr/>
            <p:nvPr/>
          </p:nvSpPr>
          <p:spPr>
            <a:xfrm>
              <a:off x="0"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13"/>
            <p:cNvSpPr/>
            <p:nvPr/>
          </p:nvSpPr>
          <p:spPr>
            <a:xfrm>
              <a:off x="537881"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13"/>
            <p:cNvSpPr/>
            <p:nvPr/>
          </p:nvSpPr>
          <p:spPr>
            <a:xfrm>
              <a:off x="1075762"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13"/>
            <p:cNvSpPr/>
            <p:nvPr/>
          </p:nvSpPr>
          <p:spPr>
            <a:xfrm>
              <a:off x="1613644"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13"/>
            <p:cNvSpPr/>
            <p:nvPr/>
          </p:nvSpPr>
          <p:spPr>
            <a:xfrm>
              <a:off x="2151525"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13"/>
            <p:cNvSpPr/>
            <p:nvPr/>
          </p:nvSpPr>
          <p:spPr>
            <a:xfrm>
              <a:off x="2689406"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13"/>
            <p:cNvSpPr/>
            <p:nvPr/>
          </p:nvSpPr>
          <p:spPr>
            <a:xfrm>
              <a:off x="3227287"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13"/>
            <p:cNvSpPr/>
            <p:nvPr/>
          </p:nvSpPr>
          <p:spPr>
            <a:xfrm>
              <a:off x="3765169"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13"/>
            <p:cNvSpPr/>
            <p:nvPr/>
          </p:nvSpPr>
          <p:spPr>
            <a:xfrm>
              <a:off x="4303050"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13"/>
            <p:cNvSpPr/>
            <p:nvPr/>
          </p:nvSpPr>
          <p:spPr>
            <a:xfrm>
              <a:off x="4840931"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13"/>
            <p:cNvSpPr/>
            <p:nvPr/>
          </p:nvSpPr>
          <p:spPr>
            <a:xfrm>
              <a:off x="5378812"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13"/>
            <p:cNvSpPr/>
            <p:nvPr/>
          </p:nvSpPr>
          <p:spPr>
            <a:xfrm>
              <a:off x="5916694"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13"/>
            <p:cNvSpPr/>
            <p:nvPr/>
          </p:nvSpPr>
          <p:spPr>
            <a:xfrm>
              <a:off x="6454575"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13"/>
            <p:cNvSpPr/>
            <p:nvPr/>
          </p:nvSpPr>
          <p:spPr>
            <a:xfrm>
              <a:off x="6992456"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13"/>
            <p:cNvSpPr/>
            <p:nvPr/>
          </p:nvSpPr>
          <p:spPr>
            <a:xfrm>
              <a:off x="7530337"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13"/>
            <p:cNvSpPr/>
            <p:nvPr/>
          </p:nvSpPr>
          <p:spPr>
            <a:xfrm>
              <a:off x="8068218"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13"/>
            <p:cNvSpPr/>
            <p:nvPr/>
          </p:nvSpPr>
          <p:spPr>
            <a:xfrm>
              <a:off x="8606100"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13"/>
            <p:cNvSpPr/>
            <p:nvPr/>
          </p:nvSpPr>
          <p:spPr>
            <a:xfrm>
              <a:off x="0" y="4632319"/>
              <a:ext cx="537900" cy="511200"/>
            </a:xfrm>
            <a:prstGeom prst="rect">
              <a:avLst/>
            </a:prstGeom>
            <a:solidFill>
              <a:schemeClr val="lt2"/>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13"/>
            <p:cNvSpPr/>
            <p:nvPr/>
          </p:nvSpPr>
          <p:spPr>
            <a:xfrm>
              <a:off x="537881"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13"/>
            <p:cNvSpPr/>
            <p:nvPr/>
          </p:nvSpPr>
          <p:spPr>
            <a:xfrm>
              <a:off x="1075762"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13"/>
            <p:cNvSpPr/>
            <p:nvPr/>
          </p:nvSpPr>
          <p:spPr>
            <a:xfrm>
              <a:off x="1613644"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13"/>
            <p:cNvSpPr/>
            <p:nvPr/>
          </p:nvSpPr>
          <p:spPr>
            <a:xfrm>
              <a:off x="2151525" y="4632319"/>
              <a:ext cx="537900" cy="511200"/>
            </a:xfrm>
            <a:prstGeom prst="rect">
              <a:avLst/>
            </a:prstGeom>
            <a:solidFill>
              <a:schemeClr val="accen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13"/>
            <p:cNvSpPr/>
            <p:nvPr/>
          </p:nvSpPr>
          <p:spPr>
            <a:xfrm>
              <a:off x="2689406"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13"/>
            <p:cNvSpPr/>
            <p:nvPr/>
          </p:nvSpPr>
          <p:spPr>
            <a:xfrm>
              <a:off x="3227287"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13"/>
            <p:cNvSpPr/>
            <p:nvPr/>
          </p:nvSpPr>
          <p:spPr>
            <a:xfrm>
              <a:off x="3765169"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13"/>
            <p:cNvSpPr/>
            <p:nvPr/>
          </p:nvSpPr>
          <p:spPr>
            <a:xfrm>
              <a:off x="4303050"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13"/>
            <p:cNvSpPr/>
            <p:nvPr/>
          </p:nvSpPr>
          <p:spPr>
            <a:xfrm>
              <a:off x="4840931"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13"/>
            <p:cNvSpPr/>
            <p:nvPr/>
          </p:nvSpPr>
          <p:spPr>
            <a:xfrm>
              <a:off x="5378812"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13"/>
            <p:cNvSpPr/>
            <p:nvPr/>
          </p:nvSpPr>
          <p:spPr>
            <a:xfrm>
              <a:off x="5916694"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13"/>
            <p:cNvSpPr/>
            <p:nvPr/>
          </p:nvSpPr>
          <p:spPr>
            <a:xfrm>
              <a:off x="6454575"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13"/>
            <p:cNvSpPr/>
            <p:nvPr/>
          </p:nvSpPr>
          <p:spPr>
            <a:xfrm>
              <a:off x="6992456"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13"/>
            <p:cNvSpPr/>
            <p:nvPr/>
          </p:nvSpPr>
          <p:spPr>
            <a:xfrm>
              <a:off x="7530337"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13"/>
            <p:cNvSpPr/>
            <p:nvPr/>
          </p:nvSpPr>
          <p:spPr>
            <a:xfrm>
              <a:off x="8068218"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13"/>
            <p:cNvSpPr/>
            <p:nvPr/>
          </p:nvSpPr>
          <p:spPr>
            <a:xfrm>
              <a:off x="8606100" y="4632319"/>
              <a:ext cx="537900" cy="511200"/>
            </a:xfrm>
            <a:prstGeom prst="rect">
              <a:avLst/>
            </a:prstGeom>
            <a:solidFill>
              <a:schemeClr val="lt2"/>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13"/>
            <p:cNvSpPr/>
            <p:nvPr/>
          </p:nvSpPr>
          <p:spPr>
            <a:xfrm>
              <a:off x="7530338" y="102797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300"/>
            </a:p>
          </p:txBody>
        </p:sp>
        <p:sp>
          <p:nvSpPr>
            <p:cNvPr id="1833" name="Google Shape;1833;p13"/>
            <p:cNvSpPr/>
            <p:nvPr/>
          </p:nvSpPr>
          <p:spPr>
            <a:xfrm>
              <a:off x="537881"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300"/>
            </a:p>
          </p:txBody>
        </p:sp>
        <p:sp>
          <p:nvSpPr>
            <p:cNvPr id="1834" name="Google Shape;1834;p13"/>
            <p:cNvSpPr/>
            <p:nvPr/>
          </p:nvSpPr>
          <p:spPr>
            <a:xfrm>
              <a:off x="6989275" y="51060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300"/>
            </a:p>
          </p:txBody>
        </p:sp>
        <p:sp>
          <p:nvSpPr>
            <p:cNvPr id="1835" name="Google Shape;1835;p13"/>
            <p:cNvSpPr/>
            <p:nvPr/>
          </p:nvSpPr>
          <p:spPr>
            <a:xfrm>
              <a:off x="537881"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300"/>
            </a:p>
          </p:txBody>
        </p:sp>
        <p:sp>
          <p:nvSpPr>
            <p:cNvPr id="1836" name="Google Shape;1836;p13"/>
            <p:cNvSpPr/>
            <p:nvPr/>
          </p:nvSpPr>
          <p:spPr>
            <a:xfrm>
              <a:off x="0"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600">
                <a:latin typeface="Spartan"/>
                <a:ea typeface="Spartan"/>
                <a:cs typeface="Spartan"/>
                <a:sym typeface="Spartan"/>
              </a:endParaRPr>
            </a:p>
          </p:txBody>
        </p:sp>
        <p:sp>
          <p:nvSpPr>
            <p:cNvPr id="1837" name="Google Shape;1837;p13"/>
            <p:cNvSpPr/>
            <p:nvPr/>
          </p:nvSpPr>
          <p:spPr>
            <a:xfrm>
              <a:off x="1613644"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13"/>
            <p:cNvSpPr/>
            <p:nvPr/>
          </p:nvSpPr>
          <p:spPr>
            <a:xfrm>
              <a:off x="6992463" y="411937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300"/>
            </a:p>
          </p:txBody>
        </p:sp>
        <p:sp>
          <p:nvSpPr>
            <p:cNvPr id="1839" name="Google Shape;1839;p13"/>
            <p:cNvSpPr/>
            <p:nvPr/>
          </p:nvSpPr>
          <p:spPr>
            <a:xfrm>
              <a:off x="7530338" y="462545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300"/>
            </a:p>
          </p:txBody>
        </p:sp>
      </p:grpSp>
      <p:pic>
        <p:nvPicPr>
          <p:cNvPr id="1840" name="Google Shape;1840;p13"/>
          <p:cNvPicPr preferRelativeResize="0"/>
          <p:nvPr/>
        </p:nvPicPr>
        <p:blipFill rotWithShape="1">
          <a:blip r:embed="rId2">
            <a:alphaModFix amt="25000"/>
          </a:blip>
          <a:srcRect b="0" l="0" r="3025" t="0"/>
          <a:stretch/>
        </p:blipFill>
        <p:spPr>
          <a:xfrm>
            <a:off x="0" y="0"/>
            <a:ext cx="9144001" cy="5143500"/>
          </a:xfrm>
          <a:prstGeom prst="rect">
            <a:avLst/>
          </a:prstGeom>
          <a:noFill/>
          <a:ln>
            <a:noFill/>
          </a:ln>
        </p:spPr>
      </p:pic>
      <p:sp>
        <p:nvSpPr>
          <p:cNvPr id="1841" name="Google Shape;1841;p13"/>
          <p:cNvSpPr txBox="1"/>
          <p:nvPr>
            <p:ph type="title"/>
          </p:nvPr>
        </p:nvSpPr>
        <p:spPr>
          <a:xfrm>
            <a:off x="758775" y="445025"/>
            <a:ext cx="7626300" cy="5727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842" name="Google Shape;1842;p13"/>
          <p:cNvSpPr txBox="1"/>
          <p:nvPr>
            <p:ph hasCustomPrompt="1" idx="2" type="title"/>
          </p:nvPr>
        </p:nvSpPr>
        <p:spPr>
          <a:xfrm>
            <a:off x="999175" y="1648500"/>
            <a:ext cx="690300" cy="342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2"/>
              </a:buClr>
              <a:buSzPts val="3000"/>
              <a:buNone/>
              <a:defRPr sz="2400">
                <a:solidFill>
                  <a:schemeClr val="accent2"/>
                </a:solidFill>
              </a:defRPr>
            </a:lvl1pPr>
            <a:lvl2pPr lvl="1" rtl="0" algn="ctr">
              <a:spcBef>
                <a:spcPts val="0"/>
              </a:spcBef>
              <a:spcAft>
                <a:spcPts val="0"/>
              </a:spcAft>
              <a:buClr>
                <a:schemeClr val="lt2"/>
              </a:buClr>
              <a:buSzPts val="3000"/>
              <a:buNone/>
              <a:defRPr sz="3000">
                <a:solidFill>
                  <a:schemeClr val="lt2"/>
                </a:solidFill>
              </a:defRPr>
            </a:lvl2pPr>
            <a:lvl3pPr lvl="2" rtl="0" algn="ctr">
              <a:spcBef>
                <a:spcPts val="0"/>
              </a:spcBef>
              <a:spcAft>
                <a:spcPts val="0"/>
              </a:spcAft>
              <a:buClr>
                <a:schemeClr val="lt2"/>
              </a:buClr>
              <a:buSzPts val="3000"/>
              <a:buNone/>
              <a:defRPr sz="3000">
                <a:solidFill>
                  <a:schemeClr val="lt2"/>
                </a:solidFill>
              </a:defRPr>
            </a:lvl3pPr>
            <a:lvl4pPr lvl="3" rtl="0" algn="ctr">
              <a:spcBef>
                <a:spcPts val="0"/>
              </a:spcBef>
              <a:spcAft>
                <a:spcPts val="0"/>
              </a:spcAft>
              <a:buClr>
                <a:schemeClr val="lt2"/>
              </a:buClr>
              <a:buSzPts val="3000"/>
              <a:buNone/>
              <a:defRPr sz="3000">
                <a:solidFill>
                  <a:schemeClr val="lt2"/>
                </a:solidFill>
              </a:defRPr>
            </a:lvl4pPr>
            <a:lvl5pPr lvl="4" rtl="0" algn="ctr">
              <a:spcBef>
                <a:spcPts val="0"/>
              </a:spcBef>
              <a:spcAft>
                <a:spcPts val="0"/>
              </a:spcAft>
              <a:buClr>
                <a:schemeClr val="lt2"/>
              </a:buClr>
              <a:buSzPts val="3000"/>
              <a:buNone/>
              <a:defRPr sz="3000">
                <a:solidFill>
                  <a:schemeClr val="lt2"/>
                </a:solidFill>
              </a:defRPr>
            </a:lvl5pPr>
            <a:lvl6pPr lvl="5" rtl="0" algn="ctr">
              <a:spcBef>
                <a:spcPts val="0"/>
              </a:spcBef>
              <a:spcAft>
                <a:spcPts val="0"/>
              </a:spcAft>
              <a:buClr>
                <a:schemeClr val="lt2"/>
              </a:buClr>
              <a:buSzPts val="3000"/>
              <a:buNone/>
              <a:defRPr sz="3000">
                <a:solidFill>
                  <a:schemeClr val="lt2"/>
                </a:solidFill>
              </a:defRPr>
            </a:lvl6pPr>
            <a:lvl7pPr lvl="6" rtl="0" algn="ctr">
              <a:spcBef>
                <a:spcPts val="0"/>
              </a:spcBef>
              <a:spcAft>
                <a:spcPts val="0"/>
              </a:spcAft>
              <a:buClr>
                <a:schemeClr val="lt2"/>
              </a:buClr>
              <a:buSzPts val="3000"/>
              <a:buNone/>
              <a:defRPr sz="3000">
                <a:solidFill>
                  <a:schemeClr val="lt2"/>
                </a:solidFill>
              </a:defRPr>
            </a:lvl7pPr>
            <a:lvl8pPr lvl="7" rtl="0" algn="ctr">
              <a:spcBef>
                <a:spcPts val="0"/>
              </a:spcBef>
              <a:spcAft>
                <a:spcPts val="0"/>
              </a:spcAft>
              <a:buClr>
                <a:schemeClr val="lt2"/>
              </a:buClr>
              <a:buSzPts val="3000"/>
              <a:buNone/>
              <a:defRPr sz="3000">
                <a:solidFill>
                  <a:schemeClr val="lt2"/>
                </a:solidFill>
              </a:defRPr>
            </a:lvl8pPr>
            <a:lvl9pPr lvl="8" rtl="0" algn="ctr">
              <a:spcBef>
                <a:spcPts val="0"/>
              </a:spcBef>
              <a:spcAft>
                <a:spcPts val="0"/>
              </a:spcAft>
              <a:buClr>
                <a:schemeClr val="lt2"/>
              </a:buClr>
              <a:buSzPts val="3000"/>
              <a:buNone/>
              <a:defRPr sz="3000">
                <a:solidFill>
                  <a:schemeClr val="lt2"/>
                </a:solidFill>
              </a:defRPr>
            </a:lvl9pPr>
          </a:lstStyle>
          <a:p>
            <a:r>
              <a:t>xx%</a:t>
            </a:r>
          </a:p>
        </p:txBody>
      </p:sp>
      <p:sp>
        <p:nvSpPr>
          <p:cNvPr id="1843" name="Google Shape;1843;p13"/>
          <p:cNvSpPr txBox="1"/>
          <p:nvPr>
            <p:ph idx="3" type="title"/>
          </p:nvPr>
        </p:nvSpPr>
        <p:spPr>
          <a:xfrm>
            <a:off x="1689475" y="1648498"/>
            <a:ext cx="2509200" cy="290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000"/>
              <a:buNone/>
              <a:defRPr sz="18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844" name="Google Shape;1844;p13"/>
          <p:cNvSpPr txBox="1"/>
          <p:nvPr>
            <p:ph idx="4" type="title"/>
          </p:nvPr>
        </p:nvSpPr>
        <p:spPr>
          <a:xfrm>
            <a:off x="1689475" y="1937374"/>
            <a:ext cx="2509200" cy="572700"/>
          </a:xfrm>
          <a:prstGeom prst="rect">
            <a:avLst/>
          </a:prstGeom>
        </p:spPr>
        <p:txBody>
          <a:bodyPr anchorCtr="0" anchor="ctr" bIns="91425" lIns="91425" spcFirstLastPara="1" rIns="91425" wrap="square" tIns="91425">
            <a:noAutofit/>
          </a:bodyPr>
          <a:lstStyle>
            <a:lvl1pPr lvl="0" rtl="0" algn="l">
              <a:spcBef>
                <a:spcPts val="0"/>
              </a:spcBef>
              <a:spcAft>
                <a:spcPts val="0"/>
              </a:spcAft>
              <a:buClr>
                <a:schemeClr val="lt2"/>
              </a:buClr>
              <a:buSzPts val="1400"/>
              <a:buFont typeface="Nunito"/>
              <a:buNone/>
              <a:defRPr b="0" sz="1500">
                <a:solidFill>
                  <a:schemeClr val="accent3"/>
                </a:solidFill>
                <a:latin typeface="Manrope"/>
                <a:ea typeface="Manrope"/>
                <a:cs typeface="Manrope"/>
                <a:sym typeface="Manrope"/>
              </a:defRPr>
            </a:lvl1pPr>
            <a:lvl2pPr lvl="1" rtl="0">
              <a:spcBef>
                <a:spcPts val="0"/>
              </a:spcBef>
              <a:spcAft>
                <a:spcPts val="0"/>
              </a:spcAft>
              <a:buClr>
                <a:schemeClr val="lt2"/>
              </a:buClr>
              <a:buSzPts val="1400"/>
              <a:buFont typeface="Nunito"/>
              <a:buNone/>
              <a:defRPr sz="1400">
                <a:solidFill>
                  <a:schemeClr val="lt2"/>
                </a:solidFill>
                <a:latin typeface="Nunito"/>
                <a:ea typeface="Nunito"/>
                <a:cs typeface="Nunito"/>
                <a:sym typeface="Nunito"/>
              </a:defRPr>
            </a:lvl2pPr>
            <a:lvl3pPr lvl="2" rtl="0">
              <a:spcBef>
                <a:spcPts val="0"/>
              </a:spcBef>
              <a:spcAft>
                <a:spcPts val="0"/>
              </a:spcAft>
              <a:buClr>
                <a:schemeClr val="lt2"/>
              </a:buClr>
              <a:buSzPts val="1400"/>
              <a:buFont typeface="Nunito"/>
              <a:buNone/>
              <a:defRPr sz="1400">
                <a:solidFill>
                  <a:schemeClr val="lt2"/>
                </a:solidFill>
                <a:latin typeface="Nunito"/>
                <a:ea typeface="Nunito"/>
                <a:cs typeface="Nunito"/>
                <a:sym typeface="Nunito"/>
              </a:defRPr>
            </a:lvl3pPr>
            <a:lvl4pPr lvl="3" rtl="0">
              <a:spcBef>
                <a:spcPts val="0"/>
              </a:spcBef>
              <a:spcAft>
                <a:spcPts val="0"/>
              </a:spcAft>
              <a:buClr>
                <a:schemeClr val="lt2"/>
              </a:buClr>
              <a:buSzPts val="1400"/>
              <a:buFont typeface="Nunito"/>
              <a:buNone/>
              <a:defRPr sz="1400">
                <a:solidFill>
                  <a:schemeClr val="lt2"/>
                </a:solidFill>
                <a:latin typeface="Nunito"/>
                <a:ea typeface="Nunito"/>
                <a:cs typeface="Nunito"/>
                <a:sym typeface="Nunito"/>
              </a:defRPr>
            </a:lvl4pPr>
            <a:lvl5pPr lvl="4" rtl="0">
              <a:spcBef>
                <a:spcPts val="0"/>
              </a:spcBef>
              <a:spcAft>
                <a:spcPts val="0"/>
              </a:spcAft>
              <a:buClr>
                <a:schemeClr val="lt2"/>
              </a:buClr>
              <a:buSzPts val="1400"/>
              <a:buFont typeface="Nunito"/>
              <a:buNone/>
              <a:defRPr sz="1400">
                <a:solidFill>
                  <a:schemeClr val="lt2"/>
                </a:solidFill>
                <a:latin typeface="Nunito"/>
                <a:ea typeface="Nunito"/>
                <a:cs typeface="Nunito"/>
                <a:sym typeface="Nunito"/>
              </a:defRPr>
            </a:lvl5pPr>
            <a:lvl6pPr lvl="5" rtl="0">
              <a:spcBef>
                <a:spcPts val="0"/>
              </a:spcBef>
              <a:spcAft>
                <a:spcPts val="0"/>
              </a:spcAft>
              <a:buClr>
                <a:schemeClr val="lt2"/>
              </a:buClr>
              <a:buSzPts val="1400"/>
              <a:buFont typeface="Nunito"/>
              <a:buNone/>
              <a:defRPr sz="1400">
                <a:solidFill>
                  <a:schemeClr val="lt2"/>
                </a:solidFill>
                <a:latin typeface="Nunito"/>
                <a:ea typeface="Nunito"/>
                <a:cs typeface="Nunito"/>
                <a:sym typeface="Nunito"/>
              </a:defRPr>
            </a:lvl6pPr>
            <a:lvl7pPr lvl="6" rtl="0">
              <a:spcBef>
                <a:spcPts val="0"/>
              </a:spcBef>
              <a:spcAft>
                <a:spcPts val="0"/>
              </a:spcAft>
              <a:buClr>
                <a:schemeClr val="lt2"/>
              </a:buClr>
              <a:buSzPts val="1400"/>
              <a:buFont typeface="Nunito"/>
              <a:buNone/>
              <a:defRPr sz="1400">
                <a:solidFill>
                  <a:schemeClr val="lt2"/>
                </a:solidFill>
                <a:latin typeface="Nunito"/>
                <a:ea typeface="Nunito"/>
                <a:cs typeface="Nunito"/>
                <a:sym typeface="Nunito"/>
              </a:defRPr>
            </a:lvl7pPr>
            <a:lvl8pPr lvl="7" rtl="0">
              <a:spcBef>
                <a:spcPts val="0"/>
              </a:spcBef>
              <a:spcAft>
                <a:spcPts val="0"/>
              </a:spcAft>
              <a:buClr>
                <a:schemeClr val="lt2"/>
              </a:buClr>
              <a:buSzPts val="1400"/>
              <a:buFont typeface="Nunito"/>
              <a:buNone/>
              <a:defRPr sz="1400">
                <a:solidFill>
                  <a:schemeClr val="lt2"/>
                </a:solidFill>
                <a:latin typeface="Nunito"/>
                <a:ea typeface="Nunito"/>
                <a:cs typeface="Nunito"/>
                <a:sym typeface="Nunito"/>
              </a:defRPr>
            </a:lvl8pPr>
            <a:lvl9pPr lvl="8" rtl="0">
              <a:spcBef>
                <a:spcPts val="0"/>
              </a:spcBef>
              <a:spcAft>
                <a:spcPts val="0"/>
              </a:spcAft>
              <a:buClr>
                <a:schemeClr val="lt2"/>
              </a:buClr>
              <a:buSzPts val="1400"/>
              <a:buFont typeface="Nunito"/>
              <a:buNone/>
              <a:defRPr sz="1400">
                <a:solidFill>
                  <a:schemeClr val="lt2"/>
                </a:solidFill>
                <a:latin typeface="Nunito"/>
                <a:ea typeface="Nunito"/>
                <a:cs typeface="Nunito"/>
                <a:sym typeface="Nunito"/>
              </a:defRPr>
            </a:lvl9pPr>
          </a:lstStyle>
          <a:p/>
        </p:txBody>
      </p:sp>
      <p:sp>
        <p:nvSpPr>
          <p:cNvPr id="1845" name="Google Shape;1845;p13"/>
          <p:cNvSpPr txBox="1"/>
          <p:nvPr>
            <p:ph hasCustomPrompt="1" idx="5" type="title"/>
          </p:nvPr>
        </p:nvSpPr>
        <p:spPr>
          <a:xfrm>
            <a:off x="4766325" y="1648500"/>
            <a:ext cx="690300" cy="342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3000"/>
              <a:buNone/>
              <a:defRPr sz="2400">
                <a:solidFill>
                  <a:schemeClr val="accent2"/>
                </a:solidFill>
              </a:defRPr>
            </a:lvl1pPr>
            <a:lvl2pPr lvl="1" rtl="0" algn="ctr">
              <a:spcBef>
                <a:spcPts val="0"/>
              </a:spcBef>
              <a:spcAft>
                <a:spcPts val="0"/>
              </a:spcAft>
              <a:buClr>
                <a:schemeClr val="dk2"/>
              </a:buClr>
              <a:buSzPts val="3000"/>
              <a:buNone/>
              <a:defRPr sz="3000">
                <a:solidFill>
                  <a:schemeClr val="dk2"/>
                </a:solidFill>
              </a:defRPr>
            </a:lvl2pPr>
            <a:lvl3pPr lvl="2" rtl="0" algn="ctr">
              <a:spcBef>
                <a:spcPts val="0"/>
              </a:spcBef>
              <a:spcAft>
                <a:spcPts val="0"/>
              </a:spcAft>
              <a:buClr>
                <a:schemeClr val="dk2"/>
              </a:buClr>
              <a:buSzPts val="3000"/>
              <a:buNone/>
              <a:defRPr sz="3000">
                <a:solidFill>
                  <a:schemeClr val="dk2"/>
                </a:solidFill>
              </a:defRPr>
            </a:lvl3pPr>
            <a:lvl4pPr lvl="3" rtl="0" algn="ctr">
              <a:spcBef>
                <a:spcPts val="0"/>
              </a:spcBef>
              <a:spcAft>
                <a:spcPts val="0"/>
              </a:spcAft>
              <a:buClr>
                <a:schemeClr val="dk2"/>
              </a:buClr>
              <a:buSzPts val="3000"/>
              <a:buNone/>
              <a:defRPr sz="3000">
                <a:solidFill>
                  <a:schemeClr val="dk2"/>
                </a:solidFill>
              </a:defRPr>
            </a:lvl4pPr>
            <a:lvl5pPr lvl="4" rtl="0" algn="ctr">
              <a:spcBef>
                <a:spcPts val="0"/>
              </a:spcBef>
              <a:spcAft>
                <a:spcPts val="0"/>
              </a:spcAft>
              <a:buClr>
                <a:schemeClr val="dk2"/>
              </a:buClr>
              <a:buSzPts val="3000"/>
              <a:buNone/>
              <a:defRPr sz="3000">
                <a:solidFill>
                  <a:schemeClr val="dk2"/>
                </a:solidFill>
              </a:defRPr>
            </a:lvl5pPr>
            <a:lvl6pPr lvl="5" rtl="0" algn="ctr">
              <a:spcBef>
                <a:spcPts val="0"/>
              </a:spcBef>
              <a:spcAft>
                <a:spcPts val="0"/>
              </a:spcAft>
              <a:buClr>
                <a:schemeClr val="dk2"/>
              </a:buClr>
              <a:buSzPts val="3000"/>
              <a:buNone/>
              <a:defRPr sz="3000">
                <a:solidFill>
                  <a:schemeClr val="dk2"/>
                </a:solidFill>
              </a:defRPr>
            </a:lvl6pPr>
            <a:lvl7pPr lvl="6" rtl="0" algn="ctr">
              <a:spcBef>
                <a:spcPts val="0"/>
              </a:spcBef>
              <a:spcAft>
                <a:spcPts val="0"/>
              </a:spcAft>
              <a:buClr>
                <a:schemeClr val="dk2"/>
              </a:buClr>
              <a:buSzPts val="3000"/>
              <a:buNone/>
              <a:defRPr sz="3000">
                <a:solidFill>
                  <a:schemeClr val="dk2"/>
                </a:solidFill>
              </a:defRPr>
            </a:lvl7pPr>
            <a:lvl8pPr lvl="7" rtl="0" algn="ctr">
              <a:spcBef>
                <a:spcPts val="0"/>
              </a:spcBef>
              <a:spcAft>
                <a:spcPts val="0"/>
              </a:spcAft>
              <a:buClr>
                <a:schemeClr val="dk2"/>
              </a:buClr>
              <a:buSzPts val="3000"/>
              <a:buNone/>
              <a:defRPr sz="3000">
                <a:solidFill>
                  <a:schemeClr val="dk2"/>
                </a:solidFill>
              </a:defRPr>
            </a:lvl8pPr>
            <a:lvl9pPr lvl="8" rtl="0" algn="ctr">
              <a:spcBef>
                <a:spcPts val="0"/>
              </a:spcBef>
              <a:spcAft>
                <a:spcPts val="0"/>
              </a:spcAft>
              <a:buClr>
                <a:schemeClr val="dk2"/>
              </a:buClr>
              <a:buSzPts val="3000"/>
              <a:buNone/>
              <a:defRPr sz="3000">
                <a:solidFill>
                  <a:schemeClr val="dk2"/>
                </a:solidFill>
              </a:defRPr>
            </a:lvl9pPr>
          </a:lstStyle>
          <a:p>
            <a:r>
              <a:t>xx%</a:t>
            </a:r>
          </a:p>
        </p:txBody>
      </p:sp>
      <p:sp>
        <p:nvSpPr>
          <p:cNvPr id="1846" name="Google Shape;1846;p13"/>
          <p:cNvSpPr txBox="1"/>
          <p:nvPr>
            <p:ph idx="6" type="title"/>
          </p:nvPr>
        </p:nvSpPr>
        <p:spPr>
          <a:xfrm>
            <a:off x="5456625" y="1648498"/>
            <a:ext cx="2547600" cy="290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000"/>
              <a:buNone/>
              <a:defRPr sz="18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847" name="Google Shape;1847;p13"/>
          <p:cNvSpPr txBox="1"/>
          <p:nvPr>
            <p:ph idx="7" type="title"/>
          </p:nvPr>
        </p:nvSpPr>
        <p:spPr>
          <a:xfrm>
            <a:off x="5456625" y="1937374"/>
            <a:ext cx="2547600" cy="572700"/>
          </a:xfrm>
          <a:prstGeom prst="rect">
            <a:avLst/>
          </a:prstGeom>
        </p:spPr>
        <p:txBody>
          <a:bodyPr anchorCtr="0" anchor="ctr" bIns="91425" lIns="91425" spcFirstLastPara="1" rIns="91425" wrap="square" tIns="91425">
            <a:noAutofit/>
          </a:bodyPr>
          <a:lstStyle>
            <a:lvl1pPr lvl="0" rtl="0" algn="l">
              <a:spcBef>
                <a:spcPts val="0"/>
              </a:spcBef>
              <a:spcAft>
                <a:spcPts val="0"/>
              </a:spcAft>
              <a:buClr>
                <a:schemeClr val="lt2"/>
              </a:buClr>
              <a:buSzPts val="1400"/>
              <a:buFont typeface="Nunito"/>
              <a:buNone/>
              <a:defRPr b="0" sz="1500">
                <a:solidFill>
                  <a:schemeClr val="accent3"/>
                </a:solidFill>
                <a:latin typeface="Manrope"/>
                <a:ea typeface="Manrope"/>
                <a:cs typeface="Manrope"/>
                <a:sym typeface="Manrope"/>
              </a:defRPr>
            </a:lvl1pPr>
            <a:lvl2pPr lvl="1" rtl="0">
              <a:spcBef>
                <a:spcPts val="0"/>
              </a:spcBef>
              <a:spcAft>
                <a:spcPts val="0"/>
              </a:spcAft>
              <a:buClr>
                <a:schemeClr val="lt2"/>
              </a:buClr>
              <a:buSzPts val="1400"/>
              <a:buFont typeface="Nunito"/>
              <a:buNone/>
              <a:defRPr sz="1400">
                <a:solidFill>
                  <a:schemeClr val="lt2"/>
                </a:solidFill>
                <a:latin typeface="Nunito"/>
                <a:ea typeface="Nunito"/>
                <a:cs typeface="Nunito"/>
                <a:sym typeface="Nunito"/>
              </a:defRPr>
            </a:lvl2pPr>
            <a:lvl3pPr lvl="2" rtl="0">
              <a:spcBef>
                <a:spcPts val="0"/>
              </a:spcBef>
              <a:spcAft>
                <a:spcPts val="0"/>
              </a:spcAft>
              <a:buClr>
                <a:schemeClr val="lt2"/>
              </a:buClr>
              <a:buSzPts val="1400"/>
              <a:buFont typeface="Nunito"/>
              <a:buNone/>
              <a:defRPr sz="1400">
                <a:solidFill>
                  <a:schemeClr val="lt2"/>
                </a:solidFill>
                <a:latin typeface="Nunito"/>
                <a:ea typeface="Nunito"/>
                <a:cs typeface="Nunito"/>
                <a:sym typeface="Nunito"/>
              </a:defRPr>
            </a:lvl3pPr>
            <a:lvl4pPr lvl="3" rtl="0">
              <a:spcBef>
                <a:spcPts val="0"/>
              </a:spcBef>
              <a:spcAft>
                <a:spcPts val="0"/>
              </a:spcAft>
              <a:buClr>
                <a:schemeClr val="lt2"/>
              </a:buClr>
              <a:buSzPts val="1400"/>
              <a:buFont typeface="Nunito"/>
              <a:buNone/>
              <a:defRPr sz="1400">
                <a:solidFill>
                  <a:schemeClr val="lt2"/>
                </a:solidFill>
                <a:latin typeface="Nunito"/>
                <a:ea typeface="Nunito"/>
                <a:cs typeface="Nunito"/>
                <a:sym typeface="Nunito"/>
              </a:defRPr>
            </a:lvl4pPr>
            <a:lvl5pPr lvl="4" rtl="0">
              <a:spcBef>
                <a:spcPts val="0"/>
              </a:spcBef>
              <a:spcAft>
                <a:spcPts val="0"/>
              </a:spcAft>
              <a:buClr>
                <a:schemeClr val="lt2"/>
              </a:buClr>
              <a:buSzPts val="1400"/>
              <a:buFont typeface="Nunito"/>
              <a:buNone/>
              <a:defRPr sz="1400">
                <a:solidFill>
                  <a:schemeClr val="lt2"/>
                </a:solidFill>
                <a:latin typeface="Nunito"/>
                <a:ea typeface="Nunito"/>
                <a:cs typeface="Nunito"/>
                <a:sym typeface="Nunito"/>
              </a:defRPr>
            </a:lvl5pPr>
            <a:lvl6pPr lvl="5" rtl="0">
              <a:spcBef>
                <a:spcPts val="0"/>
              </a:spcBef>
              <a:spcAft>
                <a:spcPts val="0"/>
              </a:spcAft>
              <a:buClr>
                <a:schemeClr val="lt2"/>
              </a:buClr>
              <a:buSzPts val="1400"/>
              <a:buFont typeface="Nunito"/>
              <a:buNone/>
              <a:defRPr sz="1400">
                <a:solidFill>
                  <a:schemeClr val="lt2"/>
                </a:solidFill>
                <a:latin typeface="Nunito"/>
                <a:ea typeface="Nunito"/>
                <a:cs typeface="Nunito"/>
                <a:sym typeface="Nunito"/>
              </a:defRPr>
            </a:lvl6pPr>
            <a:lvl7pPr lvl="6" rtl="0">
              <a:spcBef>
                <a:spcPts val="0"/>
              </a:spcBef>
              <a:spcAft>
                <a:spcPts val="0"/>
              </a:spcAft>
              <a:buClr>
                <a:schemeClr val="lt2"/>
              </a:buClr>
              <a:buSzPts val="1400"/>
              <a:buFont typeface="Nunito"/>
              <a:buNone/>
              <a:defRPr sz="1400">
                <a:solidFill>
                  <a:schemeClr val="lt2"/>
                </a:solidFill>
                <a:latin typeface="Nunito"/>
                <a:ea typeface="Nunito"/>
                <a:cs typeface="Nunito"/>
                <a:sym typeface="Nunito"/>
              </a:defRPr>
            </a:lvl7pPr>
            <a:lvl8pPr lvl="7" rtl="0">
              <a:spcBef>
                <a:spcPts val="0"/>
              </a:spcBef>
              <a:spcAft>
                <a:spcPts val="0"/>
              </a:spcAft>
              <a:buClr>
                <a:schemeClr val="lt2"/>
              </a:buClr>
              <a:buSzPts val="1400"/>
              <a:buFont typeface="Nunito"/>
              <a:buNone/>
              <a:defRPr sz="1400">
                <a:solidFill>
                  <a:schemeClr val="lt2"/>
                </a:solidFill>
                <a:latin typeface="Nunito"/>
                <a:ea typeface="Nunito"/>
                <a:cs typeface="Nunito"/>
                <a:sym typeface="Nunito"/>
              </a:defRPr>
            </a:lvl8pPr>
            <a:lvl9pPr lvl="8" rtl="0">
              <a:spcBef>
                <a:spcPts val="0"/>
              </a:spcBef>
              <a:spcAft>
                <a:spcPts val="0"/>
              </a:spcAft>
              <a:buClr>
                <a:schemeClr val="lt2"/>
              </a:buClr>
              <a:buSzPts val="1400"/>
              <a:buFont typeface="Nunito"/>
              <a:buNone/>
              <a:defRPr sz="1400">
                <a:solidFill>
                  <a:schemeClr val="lt2"/>
                </a:solidFill>
                <a:latin typeface="Nunito"/>
                <a:ea typeface="Nunito"/>
                <a:cs typeface="Nunito"/>
                <a:sym typeface="Nunito"/>
              </a:defRPr>
            </a:lvl9pPr>
          </a:lstStyle>
          <a:p/>
        </p:txBody>
      </p:sp>
      <p:sp>
        <p:nvSpPr>
          <p:cNvPr id="1848" name="Google Shape;1848;p13"/>
          <p:cNvSpPr txBox="1"/>
          <p:nvPr>
            <p:ph hasCustomPrompt="1" idx="8" type="title"/>
          </p:nvPr>
        </p:nvSpPr>
        <p:spPr>
          <a:xfrm>
            <a:off x="999175" y="3192325"/>
            <a:ext cx="690300" cy="342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2"/>
              </a:buClr>
              <a:buSzPts val="3000"/>
              <a:buNone/>
              <a:defRPr sz="2400">
                <a:solidFill>
                  <a:schemeClr val="accent2"/>
                </a:solidFill>
              </a:defRPr>
            </a:lvl1pPr>
            <a:lvl2pPr lvl="1" rtl="0" algn="ctr">
              <a:spcBef>
                <a:spcPts val="0"/>
              </a:spcBef>
              <a:spcAft>
                <a:spcPts val="0"/>
              </a:spcAft>
              <a:buClr>
                <a:schemeClr val="lt2"/>
              </a:buClr>
              <a:buSzPts val="3000"/>
              <a:buNone/>
              <a:defRPr sz="3000">
                <a:solidFill>
                  <a:schemeClr val="lt2"/>
                </a:solidFill>
              </a:defRPr>
            </a:lvl2pPr>
            <a:lvl3pPr lvl="2" rtl="0" algn="ctr">
              <a:spcBef>
                <a:spcPts val="0"/>
              </a:spcBef>
              <a:spcAft>
                <a:spcPts val="0"/>
              </a:spcAft>
              <a:buClr>
                <a:schemeClr val="lt2"/>
              </a:buClr>
              <a:buSzPts val="3000"/>
              <a:buNone/>
              <a:defRPr sz="3000">
                <a:solidFill>
                  <a:schemeClr val="lt2"/>
                </a:solidFill>
              </a:defRPr>
            </a:lvl3pPr>
            <a:lvl4pPr lvl="3" rtl="0" algn="ctr">
              <a:spcBef>
                <a:spcPts val="0"/>
              </a:spcBef>
              <a:spcAft>
                <a:spcPts val="0"/>
              </a:spcAft>
              <a:buClr>
                <a:schemeClr val="lt2"/>
              </a:buClr>
              <a:buSzPts val="3000"/>
              <a:buNone/>
              <a:defRPr sz="3000">
                <a:solidFill>
                  <a:schemeClr val="lt2"/>
                </a:solidFill>
              </a:defRPr>
            </a:lvl4pPr>
            <a:lvl5pPr lvl="4" rtl="0" algn="ctr">
              <a:spcBef>
                <a:spcPts val="0"/>
              </a:spcBef>
              <a:spcAft>
                <a:spcPts val="0"/>
              </a:spcAft>
              <a:buClr>
                <a:schemeClr val="lt2"/>
              </a:buClr>
              <a:buSzPts val="3000"/>
              <a:buNone/>
              <a:defRPr sz="3000">
                <a:solidFill>
                  <a:schemeClr val="lt2"/>
                </a:solidFill>
              </a:defRPr>
            </a:lvl5pPr>
            <a:lvl6pPr lvl="5" rtl="0" algn="ctr">
              <a:spcBef>
                <a:spcPts val="0"/>
              </a:spcBef>
              <a:spcAft>
                <a:spcPts val="0"/>
              </a:spcAft>
              <a:buClr>
                <a:schemeClr val="lt2"/>
              </a:buClr>
              <a:buSzPts val="3000"/>
              <a:buNone/>
              <a:defRPr sz="3000">
                <a:solidFill>
                  <a:schemeClr val="lt2"/>
                </a:solidFill>
              </a:defRPr>
            </a:lvl6pPr>
            <a:lvl7pPr lvl="6" rtl="0" algn="ctr">
              <a:spcBef>
                <a:spcPts val="0"/>
              </a:spcBef>
              <a:spcAft>
                <a:spcPts val="0"/>
              </a:spcAft>
              <a:buClr>
                <a:schemeClr val="lt2"/>
              </a:buClr>
              <a:buSzPts val="3000"/>
              <a:buNone/>
              <a:defRPr sz="3000">
                <a:solidFill>
                  <a:schemeClr val="lt2"/>
                </a:solidFill>
              </a:defRPr>
            </a:lvl7pPr>
            <a:lvl8pPr lvl="7" rtl="0" algn="ctr">
              <a:spcBef>
                <a:spcPts val="0"/>
              </a:spcBef>
              <a:spcAft>
                <a:spcPts val="0"/>
              </a:spcAft>
              <a:buClr>
                <a:schemeClr val="lt2"/>
              </a:buClr>
              <a:buSzPts val="3000"/>
              <a:buNone/>
              <a:defRPr sz="3000">
                <a:solidFill>
                  <a:schemeClr val="lt2"/>
                </a:solidFill>
              </a:defRPr>
            </a:lvl8pPr>
            <a:lvl9pPr lvl="8" rtl="0" algn="ctr">
              <a:spcBef>
                <a:spcPts val="0"/>
              </a:spcBef>
              <a:spcAft>
                <a:spcPts val="0"/>
              </a:spcAft>
              <a:buClr>
                <a:schemeClr val="lt2"/>
              </a:buClr>
              <a:buSzPts val="3000"/>
              <a:buNone/>
              <a:defRPr sz="3000">
                <a:solidFill>
                  <a:schemeClr val="lt2"/>
                </a:solidFill>
              </a:defRPr>
            </a:lvl9pPr>
          </a:lstStyle>
          <a:p>
            <a:r>
              <a:t>xx%</a:t>
            </a:r>
          </a:p>
        </p:txBody>
      </p:sp>
      <p:sp>
        <p:nvSpPr>
          <p:cNvPr id="1849" name="Google Shape;1849;p13"/>
          <p:cNvSpPr txBox="1"/>
          <p:nvPr>
            <p:ph idx="9" type="title"/>
          </p:nvPr>
        </p:nvSpPr>
        <p:spPr>
          <a:xfrm>
            <a:off x="1689475" y="3192323"/>
            <a:ext cx="2509200" cy="290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000"/>
              <a:buNone/>
              <a:defRPr sz="18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850" name="Google Shape;1850;p13"/>
          <p:cNvSpPr txBox="1"/>
          <p:nvPr>
            <p:ph idx="13" type="title"/>
          </p:nvPr>
        </p:nvSpPr>
        <p:spPr>
          <a:xfrm>
            <a:off x="1689475" y="3483118"/>
            <a:ext cx="2509200" cy="572700"/>
          </a:xfrm>
          <a:prstGeom prst="rect">
            <a:avLst/>
          </a:prstGeom>
        </p:spPr>
        <p:txBody>
          <a:bodyPr anchorCtr="0" anchor="ctr" bIns="91425" lIns="91425" spcFirstLastPara="1" rIns="91425" wrap="square" tIns="91425">
            <a:noAutofit/>
          </a:bodyPr>
          <a:lstStyle>
            <a:lvl1pPr lvl="0" rtl="0" algn="l">
              <a:spcBef>
                <a:spcPts val="0"/>
              </a:spcBef>
              <a:spcAft>
                <a:spcPts val="0"/>
              </a:spcAft>
              <a:buClr>
                <a:schemeClr val="lt2"/>
              </a:buClr>
              <a:buSzPts val="1400"/>
              <a:buFont typeface="Nunito"/>
              <a:buNone/>
              <a:defRPr b="0" sz="1500">
                <a:solidFill>
                  <a:schemeClr val="accent3"/>
                </a:solidFill>
                <a:latin typeface="Manrope"/>
                <a:ea typeface="Manrope"/>
                <a:cs typeface="Manrope"/>
                <a:sym typeface="Manrope"/>
              </a:defRPr>
            </a:lvl1pPr>
            <a:lvl2pPr lvl="1" rtl="0">
              <a:spcBef>
                <a:spcPts val="0"/>
              </a:spcBef>
              <a:spcAft>
                <a:spcPts val="0"/>
              </a:spcAft>
              <a:buClr>
                <a:schemeClr val="lt2"/>
              </a:buClr>
              <a:buSzPts val="1400"/>
              <a:buFont typeface="Nunito"/>
              <a:buNone/>
              <a:defRPr sz="1400">
                <a:solidFill>
                  <a:schemeClr val="lt2"/>
                </a:solidFill>
                <a:latin typeface="Nunito"/>
                <a:ea typeface="Nunito"/>
                <a:cs typeface="Nunito"/>
                <a:sym typeface="Nunito"/>
              </a:defRPr>
            </a:lvl2pPr>
            <a:lvl3pPr lvl="2" rtl="0">
              <a:spcBef>
                <a:spcPts val="0"/>
              </a:spcBef>
              <a:spcAft>
                <a:spcPts val="0"/>
              </a:spcAft>
              <a:buClr>
                <a:schemeClr val="lt2"/>
              </a:buClr>
              <a:buSzPts val="1400"/>
              <a:buFont typeface="Nunito"/>
              <a:buNone/>
              <a:defRPr sz="1400">
                <a:solidFill>
                  <a:schemeClr val="lt2"/>
                </a:solidFill>
                <a:latin typeface="Nunito"/>
                <a:ea typeface="Nunito"/>
                <a:cs typeface="Nunito"/>
                <a:sym typeface="Nunito"/>
              </a:defRPr>
            </a:lvl3pPr>
            <a:lvl4pPr lvl="3" rtl="0">
              <a:spcBef>
                <a:spcPts val="0"/>
              </a:spcBef>
              <a:spcAft>
                <a:spcPts val="0"/>
              </a:spcAft>
              <a:buClr>
                <a:schemeClr val="lt2"/>
              </a:buClr>
              <a:buSzPts val="1400"/>
              <a:buFont typeface="Nunito"/>
              <a:buNone/>
              <a:defRPr sz="1400">
                <a:solidFill>
                  <a:schemeClr val="lt2"/>
                </a:solidFill>
                <a:latin typeface="Nunito"/>
                <a:ea typeface="Nunito"/>
                <a:cs typeface="Nunito"/>
                <a:sym typeface="Nunito"/>
              </a:defRPr>
            </a:lvl4pPr>
            <a:lvl5pPr lvl="4" rtl="0">
              <a:spcBef>
                <a:spcPts val="0"/>
              </a:spcBef>
              <a:spcAft>
                <a:spcPts val="0"/>
              </a:spcAft>
              <a:buClr>
                <a:schemeClr val="lt2"/>
              </a:buClr>
              <a:buSzPts val="1400"/>
              <a:buFont typeface="Nunito"/>
              <a:buNone/>
              <a:defRPr sz="1400">
                <a:solidFill>
                  <a:schemeClr val="lt2"/>
                </a:solidFill>
                <a:latin typeface="Nunito"/>
                <a:ea typeface="Nunito"/>
                <a:cs typeface="Nunito"/>
                <a:sym typeface="Nunito"/>
              </a:defRPr>
            </a:lvl5pPr>
            <a:lvl6pPr lvl="5" rtl="0">
              <a:spcBef>
                <a:spcPts val="0"/>
              </a:spcBef>
              <a:spcAft>
                <a:spcPts val="0"/>
              </a:spcAft>
              <a:buClr>
                <a:schemeClr val="lt2"/>
              </a:buClr>
              <a:buSzPts val="1400"/>
              <a:buFont typeface="Nunito"/>
              <a:buNone/>
              <a:defRPr sz="1400">
                <a:solidFill>
                  <a:schemeClr val="lt2"/>
                </a:solidFill>
                <a:latin typeface="Nunito"/>
                <a:ea typeface="Nunito"/>
                <a:cs typeface="Nunito"/>
                <a:sym typeface="Nunito"/>
              </a:defRPr>
            </a:lvl6pPr>
            <a:lvl7pPr lvl="6" rtl="0">
              <a:spcBef>
                <a:spcPts val="0"/>
              </a:spcBef>
              <a:spcAft>
                <a:spcPts val="0"/>
              </a:spcAft>
              <a:buClr>
                <a:schemeClr val="lt2"/>
              </a:buClr>
              <a:buSzPts val="1400"/>
              <a:buFont typeface="Nunito"/>
              <a:buNone/>
              <a:defRPr sz="1400">
                <a:solidFill>
                  <a:schemeClr val="lt2"/>
                </a:solidFill>
                <a:latin typeface="Nunito"/>
                <a:ea typeface="Nunito"/>
                <a:cs typeface="Nunito"/>
                <a:sym typeface="Nunito"/>
              </a:defRPr>
            </a:lvl7pPr>
            <a:lvl8pPr lvl="7" rtl="0">
              <a:spcBef>
                <a:spcPts val="0"/>
              </a:spcBef>
              <a:spcAft>
                <a:spcPts val="0"/>
              </a:spcAft>
              <a:buClr>
                <a:schemeClr val="lt2"/>
              </a:buClr>
              <a:buSzPts val="1400"/>
              <a:buFont typeface="Nunito"/>
              <a:buNone/>
              <a:defRPr sz="1400">
                <a:solidFill>
                  <a:schemeClr val="lt2"/>
                </a:solidFill>
                <a:latin typeface="Nunito"/>
                <a:ea typeface="Nunito"/>
                <a:cs typeface="Nunito"/>
                <a:sym typeface="Nunito"/>
              </a:defRPr>
            </a:lvl8pPr>
            <a:lvl9pPr lvl="8" rtl="0">
              <a:spcBef>
                <a:spcPts val="0"/>
              </a:spcBef>
              <a:spcAft>
                <a:spcPts val="0"/>
              </a:spcAft>
              <a:buClr>
                <a:schemeClr val="lt2"/>
              </a:buClr>
              <a:buSzPts val="1400"/>
              <a:buFont typeface="Nunito"/>
              <a:buNone/>
              <a:defRPr sz="1400">
                <a:solidFill>
                  <a:schemeClr val="lt2"/>
                </a:solidFill>
                <a:latin typeface="Nunito"/>
                <a:ea typeface="Nunito"/>
                <a:cs typeface="Nunito"/>
                <a:sym typeface="Nunito"/>
              </a:defRPr>
            </a:lvl9pPr>
          </a:lstStyle>
          <a:p/>
        </p:txBody>
      </p:sp>
      <p:sp>
        <p:nvSpPr>
          <p:cNvPr id="1851" name="Google Shape;1851;p13"/>
          <p:cNvSpPr txBox="1"/>
          <p:nvPr>
            <p:ph hasCustomPrompt="1" idx="14" type="title"/>
          </p:nvPr>
        </p:nvSpPr>
        <p:spPr>
          <a:xfrm>
            <a:off x="4766325" y="3192327"/>
            <a:ext cx="690300" cy="342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3000"/>
              <a:buNone/>
              <a:defRPr sz="2400">
                <a:solidFill>
                  <a:schemeClr val="accent2"/>
                </a:solidFill>
              </a:defRPr>
            </a:lvl1pPr>
            <a:lvl2pPr lvl="1" rtl="0" algn="ctr">
              <a:spcBef>
                <a:spcPts val="0"/>
              </a:spcBef>
              <a:spcAft>
                <a:spcPts val="0"/>
              </a:spcAft>
              <a:buClr>
                <a:schemeClr val="dk2"/>
              </a:buClr>
              <a:buSzPts val="3000"/>
              <a:buNone/>
              <a:defRPr sz="3000">
                <a:solidFill>
                  <a:schemeClr val="dk2"/>
                </a:solidFill>
              </a:defRPr>
            </a:lvl2pPr>
            <a:lvl3pPr lvl="2" rtl="0" algn="ctr">
              <a:spcBef>
                <a:spcPts val="0"/>
              </a:spcBef>
              <a:spcAft>
                <a:spcPts val="0"/>
              </a:spcAft>
              <a:buClr>
                <a:schemeClr val="dk2"/>
              </a:buClr>
              <a:buSzPts val="3000"/>
              <a:buNone/>
              <a:defRPr sz="3000">
                <a:solidFill>
                  <a:schemeClr val="dk2"/>
                </a:solidFill>
              </a:defRPr>
            </a:lvl3pPr>
            <a:lvl4pPr lvl="3" rtl="0" algn="ctr">
              <a:spcBef>
                <a:spcPts val="0"/>
              </a:spcBef>
              <a:spcAft>
                <a:spcPts val="0"/>
              </a:spcAft>
              <a:buClr>
                <a:schemeClr val="dk2"/>
              </a:buClr>
              <a:buSzPts val="3000"/>
              <a:buNone/>
              <a:defRPr sz="3000">
                <a:solidFill>
                  <a:schemeClr val="dk2"/>
                </a:solidFill>
              </a:defRPr>
            </a:lvl4pPr>
            <a:lvl5pPr lvl="4" rtl="0" algn="ctr">
              <a:spcBef>
                <a:spcPts val="0"/>
              </a:spcBef>
              <a:spcAft>
                <a:spcPts val="0"/>
              </a:spcAft>
              <a:buClr>
                <a:schemeClr val="dk2"/>
              </a:buClr>
              <a:buSzPts val="3000"/>
              <a:buNone/>
              <a:defRPr sz="3000">
                <a:solidFill>
                  <a:schemeClr val="dk2"/>
                </a:solidFill>
              </a:defRPr>
            </a:lvl5pPr>
            <a:lvl6pPr lvl="5" rtl="0" algn="ctr">
              <a:spcBef>
                <a:spcPts val="0"/>
              </a:spcBef>
              <a:spcAft>
                <a:spcPts val="0"/>
              </a:spcAft>
              <a:buClr>
                <a:schemeClr val="dk2"/>
              </a:buClr>
              <a:buSzPts val="3000"/>
              <a:buNone/>
              <a:defRPr sz="3000">
                <a:solidFill>
                  <a:schemeClr val="dk2"/>
                </a:solidFill>
              </a:defRPr>
            </a:lvl6pPr>
            <a:lvl7pPr lvl="6" rtl="0" algn="ctr">
              <a:spcBef>
                <a:spcPts val="0"/>
              </a:spcBef>
              <a:spcAft>
                <a:spcPts val="0"/>
              </a:spcAft>
              <a:buClr>
                <a:schemeClr val="dk2"/>
              </a:buClr>
              <a:buSzPts val="3000"/>
              <a:buNone/>
              <a:defRPr sz="3000">
                <a:solidFill>
                  <a:schemeClr val="dk2"/>
                </a:solidFill>
              </a:defRPr>
            </a:lvl7pPr>
            <a:lvl8pPr lvl="7" rtl="0" algn="ctr">
              <a:spcBef>
                <a:spcPts val="0"/>
              </a:spcBef>
              <a:spcAft>
                <a:spcPts val="0"/>
              </a:spcAft>
              <a:buClr>
                <a:schemeClr val="dk2"/>
              </a:buClr>
              <a:buSzPts val="3000"/>
              <a:buNone/>
              <a:defRPr sz="3000">
                <a:solidFill>
                  <a:schemeClr val="dk2"/>
                </a:solidFill>
              </a:defRPr>
            </a:lvl8pPr>
            <a:lvl9pPr lvl="8" rtl="0" algn="ctr">
              <a:spcBef>
                <a:spcPts val="0"/>
              </a:spcBef>
              <a:spcAft>
                <a:spcPts val="0"/>
              </a:spcAft>
              <a:buClr>
                <a:schemeClr val="dk2"/>
              </a:buClr>
              <a:buSzPts val="3000"/>
              <a:buNone/>
              <a:defRPr sz="3000">
                <a:solidFill>
                  <a:schemeClr val="dk2"/>
                </a:solidFill>
              </a:defRPr>
            </a:lvl9pPr>
          </a:lstStyle>
          <a:p>
            <a:r>
              <a:t>xx%</a:t>
            </a:r>
          </a:p>
        </p:txBody>
      </p:sp>
      <p:sp>
        <p:nvSpPr>
          <p:cNvPr id="1852" name="Google Shape;1852;p13"/>
          <p:cNvSpPr txBox="1"/>
          <p:nvPr>
            <p:ph idx="15" type="title"/>
          </p:nvPr>
        </p:nvSpPr>
        <p:spPr>
          <a:xfrm>
            <a:off x="5456625" y="3192329"/>
            <a:ext cx="2547600" cy="290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000"/>
              <a:buNone/>
              <a:defRPr sz="18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853" name="Google Shape;1853;p13"/>
          <p:cNvSpPr txBox="1"/>
          <p:nvPr>
            <p:ph idx="16" type="title"/>
          </p:nvPr>
        </p:nvSpPr>
        <p:spPr>
          <a:xfrm>
            <a:off x="5456625" y="3483112"/>
            <a:ext cx="2547600" cy="572700"/>
          </a:xfrm>
          <a:prstGeom prst="rect">
            <a:avLst/>
          </a:prstGeom>
        </p:spPr>
        <p:txBody>
          <a:bodyPr anchorCtr="0" anchor="ctr" bIns="91425" lIns="91425" spcFirstLastPara="1" rIns="91425" wrap="square" tIns="91425">
            <a:noAutofit/>
          </a:bodyPr>
          <a:lstStyle>
            <a:lvl1pPr lvl="0" rtl="0" algn="l">
              <a:spcBef>
                <a:spcPts val="0"/>
              </a:spcBef>
              <a:spcAft>
                <a:spcPts val="0"/>
              </a:spcAft>
              <a:buClr>
                <a:schemeClr val="lt2"/>
              </a:buClr>
              <a:buSzPts val="1400"/>
              <a:buFont typeface="Nunito"/>
              <a:buNone/>
              <a:defRPr b="0" sz="1500">
                <a:solidFill>
                  <a:schemeClr val="accent3"/>
                </a:solidFill>
                <a:latin typeface="Manrope"/>
                <a:ea typeface="Manrope"/>
                <a:cs typeface="Manrope"/>
                <a:sym typeface="Manrope"/>
              </a:defRPr>
            </a:lvl1pPr>
            <a:lvl2pPr lvl="1" rtl="0">
              <a:spcBef>
                <a:spcPts val="0"/>
              </a:spcBef>
              <a:spcAft>
                <a:spcPts val="0"/>
              </a:spcAft>
              <a:buClr>
                <a:schemeClr val="lt2"/>
              </a:buClr>
              <a:buSzPts val="1400"/>
              <a:buFont typeface="Nunito"/>
              <a:buNone/>
              <a:defRPr sz="1400">
                <a:solidFill>
                  <a:schemeClr val="lt2"/>
                </a:solidFill>
                <a:latin typeface="Nunito"/>
                <a:ea typeface="Nunito"/>
                <a:cs typeface="Nunito"/>
                <a:sym typeface="Nunito"/>
              </a:defRPr>
            </a:lvl2pPr>
            <a:lvl3pPr lvl="2" rtl="0">
              <a:spcBef>
                <a:spcPts val="0"/>
              </a:spcBef>
              <a:spcAft>
                <a:spcPts val="0"/>
              </a:spcAft>
              <a:buClr>
                <a:schemeClr val="lt2"/>
              </a:buClr>
              <a:buSzPts val="1400"/>
              <a:buFont typeface="Nunito"/>
              <a:buNone/>
              <a:defRPr sz="1400">
                <a:solidFill>
                  <a:schemeClr val="lt2"/>
                </a:solidFill>
                <a:latin typeface="Nunito"/>
                <a:ea typeface="Nunito"/>
                <a:cs typeface="Nunito"/>
                <a:sym typeface="Nunito"/>
              </a:defRPr>
            </a:lvl3pPr>
            <a:lvl4pPr lvl="3" rtl="0">
              <a:spcBef>
                <a:spcPts val="0"/>
              </a:spcBef>
              <a:spcAft>
                <a:spcPts val="0"/>
              </a:spcAft>
              <a:buClr>
                <a:schemeClr val="lt2"/>
              </a:buClr>
              <a:buSzPts val="1400"/>
              <a:buFont typeface="Nunito"/>
              <a:buNone/>
              <a:defRPr sz="1400">
                <a:solidFill>
                  <a:schemeClr val="lt2"/>
                </a:solidFill>
                <a:latin typeface="Nunito"/>
                <a:ea typeface="Nunito"/>
                <a:cs typeface="Nunito"/>
                <a:sym typeface="Nunito"/>
              </a:defRPr>
            </a:lvl4pPr>
            <a:lvl5pPr lvl="4" rtl="0">
              <a:spcBef>
                <a:spcPts val="0"/>
              </a:spcBef>
              <a:spcAft>
                <a:spcPts val="0"/>
              </a:spcAft>
              <a:buClr>
                <a:schemeClr val="lt2"/>
              </a:buClr>
              <a:buSzPts val="1400"/>
              <a:buFont typeface="Nunito"/>
              <a:buNone/>
              <a:defRPr sz="1400">
                <a:solidFill>
                  <a:schemeClr val="lt2"/>
                </a:solidFill>
                <a:latin typeface="Nunito"/>
                <a:ea typeface="Nunito"/>
                <a:cs typeface="Nunito"/>
                <a:sym typeface="Nunito"/>
              </a:defRPr>
            </a:lvl5pPr>
            <a:lvl6pPr lvl="5" rtl="0">
              <a:spcBef>
                <a:spcPts val="0"/>
              </a:spcBef>
              <a:spcAft>
                <a:spcPts val="0"/>
              </a:spcAft>
              <a:buClr>
                <a:schemeClr val="lt2"/>
              </a:buClr>
              <a:buSzPts val="1400"/>
              <a:buFont typeface="Nunito"/>
              <a:buNone/>
              <a:defRPr sz="1400">
                <a:solidFill>
                  <a:schemeClr val="lt2"/>
                </a:solidFill>
                <a:latin typeface="Nunito"/>
                <a:ea typeface="Nunito"/>
                <a:cs typeface="Nunito"/>
                <a:sym typeface="Nunito"/>
              </a:defRPr>
            </a:lvl6pPr>
            <a:lvl7pPr lvl="6" rtl="0">
              <a:spcBef>
                <a:spcPts val="0"/>
              </a:spcBef>
              <a:spcAft>
                <a:spcPts val="0"/>
              </a:spcAft>
              <a:buClr>
                <a:schemeClr val="lt2"/>
              </a:buClr>
              <a:buSzPts val="1400"/>
              <a:buFont typeface="Nunito"/>
              <a:buNone/>
              <a:defRPr sz="1400">
                <a:solidFill>
                  <a:schemeClr val="lt2"/>
                </a:solidFill>
                <a:latin typeface="Nunito"/>
                <a:ea typeface="Nunito"/>
                <a:cs typeface="Nunito"/>
                <a:sym typeface="Nunito"/>
              </a:defRPr>
            </a:lvl7pPr>
            <a:lvl8pPr lvl="7" rtl="0">
              <a:spcBef>
                <a:spcPts val="0"/>
              </a:spcBef>
              <a:spcAft>
                <a:spcPts val="0"/>
              </a:spcAft>
              <a:buClr>
                <a:schemeClr val="lt2"/>
              </a:buClr>
              <a:buSzPts val="1400"/>
              <a:buFont typeface="Nunito"/>
              <a:buNone/>
              <a:defRPr sz="1400">
                <a:solidFill>
                  <a:schemeClr val="lt2"/>
                </a:solidFill>
                <a:latin typeface="Nunito"/>
                <a:ea typeface="Nunito"/>
                <a:cs typeface="Nunito"/>
                <a:sym typeface="Nunito"/>
              </a:defRPr>
            </a:lvl8pPr>
            <a:lvl9pPr lvl="8" rtl="0">
              <a:spcBef>
                <a:spcPts val="0"/>
              </a:spcBef>
              <a:spcAft>
                <a:spcPts val="0"/>
              </a:spcAft>
              <a:buClr>
                <a:schemeClr val="lt2"/>
              </a:buClr>
              <a:buSzPts val="1400"/>
              <a:buFont typeface="Nunito"/>
              <a:buNone/>
              <a:defRPr sz="1400">
                <a:solidFill>
                  <a:schemeClr val="lt2"/>
                </a:solidFill>
                <a:latin typeface="Nunito"/>
                <a:ea typeface="Nunito"/>
                <a:cs typeface="Nunito"/>
                <a:sym typeface="Nunito"/>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1">
    <p:spTree>
      <p:nvGrpSpPr>
        <p:cNvPr id="1854" name="Shape 1854"/>
        <p:cNvGrpSpPr/>
        <p:nvPr/>
      </p:nvGrpSpPr>
      <p:grpSpPr>
        <a:xfrm>
          <a:off x="0" y="0"/>
          <a:ext cx="0" cy="0"/>
          <a:chOff x="0" y="0"/>
          <a:chExt cx="0" cy="0"/>
        </a:xfrm>
      </p:grpSpPr>
      <p:grpSp>
        <p:nvGrpSpPr>
          <p:cNvPr id="1855" name="Google Shape;1855;p14"/>
          <p:cNvGrpSpPr/>
          <p:nvPr/>
        </p:nvGrpSpPr>
        <p:grpSpPr>
          <a:xfrm>
            <a:off x="0" y="0"/>
            <a:ext cx="9144000" cy="5143519"/>
            <a:chOff x="0" y="0"/>
            <a:chExt cx="9144000" cy="5143519"/>
          </a:xfrm>
        </p:grpSpPr>
        <p:sp>
          <p:nvSpPr>
            <p:cNvPr id="1856" name="Google Shape;1856;p14"/>
            <p:cNvSpPr/>
            <p:nvPr/>
          </p:nvSpPr>
          <p:spPr>
            <a:xfrm>
              <a:off x="0"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14"/>
            <p:cNvSpPr/>
            <p:nvPr/>
          </p:nvSpPr>
          <p:spPr>
            <a:xfrm>
              <a:off x="537881"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14"/>
            <p:cNvSpPr/>
            <p:nvPr/>
          </p:nvSpPr>
          <p:spPr>
            <a:xfrm>
              <a:off x="1075762"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14"/>
            <p:cNvSpPr/>
            <p:nvPr/>
          </p:nvSpPr>
          <p:spPr>
            <a:xfrm>
              <a:off x="1613644"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14"/>
            <p:cNvSpPr/>
            <p:nvPr/>
          </p:nvSpPr>
          <p:spPr>
            <a:xfrm>
              <a:off x="2151525"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14"/>
            <p:cNvSpPr/>
            <p:nvPr/>
          </p:nvSpPr>
          <p:spPr>
            <a:xfrm>
              <a:off x="2689406"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14"/>
            <p:cNvSpPr/>
            <p:nvPr/>
          </p:nvSpPr>
          <p:spPr>
            <a:xfrm>
              <a:off x="3227287"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14"/>
            <p:cNvSpPr/>
            <p:nvPr/>
          </p:nvSpPr>
          <p:spPr>
            <a:xfrm>
              <a:off x="3765169"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14"/>
            <p:cNvSpPr/>
            <p:nvPr/>
          </p:nvSpPr>
          <p:spPr>
            <a:xfrm>
              <a:off x="4303050"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14"/>
            <p:cNvSpPr/>
            <p:nvPr/>
          </p:nvSpPr>
          <p:spPr>
            <a:xfrm>
              <a:off x="4840931"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14"/>
            <p:cNvSpPr/>
            <p:nvPr/>
          </p:nvSpPr>
          <p:spPr>
            <a:xfrm>
              <a:off x="5378812"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14"/>
            <p:cNvSpPr/>
            <p:nvPr/>
          </p:nvSpPr>
          <p:spPr>
            <a:xfrm>
              <a:off x="5916694"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14"/>
            <p:cNvSpPr/>
            <p:nvPr/>
          </p:nvSpPr>
          <p:spPr>
            <a:xfrm>
              <a:off x="6454575"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14"/>
            <p:cNvSpPr/>
            <p:nvPr/>
          </p:nvSpPr>
          <p:spPr>
            <a:xfrm>
              <a:off x="6992456"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14"/>
            <p:cNvSpPr/>
            <p:nvPr/>
          </p:nvSpPr>
          <p:spPr>
            <a:xfrm>
              <a:off x="7530337"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14"/>
            <p:cNvSpPr/>
            <p:nvPr/>
          </p:nvSpPr>
          <p:spPr>
            <a:xfrm>
              <a:off x="8068218"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14"/>
            <p:cNvSpPr/>
            <p:nvPr/>
          </p:nvSpPr>
          <p:spPr>
            <a:xfrm>
              <a:off x="8606100"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14"/>
            <p:cNvSpPr/>
            <p:nvPr/>
          </p:nvSpPr>
          <p:spPr>
            <a:xfrm>
              <a:off x="0"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14"/>
            <p:cNvSpPr/>
            <p:nvPr/>
          </p:nvSpPr>
          <p:spPr>
            <a:xfrm>
              <a:off x="537881"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14"/>
            <p:cNvSpPr/>
            <p:nvPr/>
          </p:nvSpPr>
          <p:spPr>
            <a:xfrm>
              <a:off x="1075762"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14"/>
            <p:cNvSpPr/>
            <p:nvPr/>
          </p:nvSpPr>
          <p:spPr>
            <a:xfrm>
              <a:off x="1613644"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14"/>
            <p:cNvSpPr/>
            <p:nvPr/>
          </p:nvSpPr>
          <p:spPr>
            <a:xfrm>
              <a:off x="2151525"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14"/>
            <p:cNvSpPr/>
            <p:nvPr/>
          </p:nvSpPr>
          <p:spPr>
            <a:xfrm>
              <a:off x="2689406"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14"/>
            <p:cNvSpPr/>
            <p:nvPr/>
          </p:nvSpPr>
          <p:spPr>
            <a:xfrm>
              <a:off x="3227287"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14"/>
            <p:cNvSpPr/>
            <p:nvPr/>
          </p:nvSpPr>
          <p:spPr>
            <a:xfrm>
              <a:off x="3765169"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14"/>
            <p:cNvSpPr/>
            <p:nvPr/>
          </p:nvSpPr>
          <p:spPr>
            <a:xfrm>
              <a:off x="4303050"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14"/>
            <p:cNvSpPr/>
            <p:nvPr/>
          </p:nvSpPr>
          <p:spPr>
            <a:xfrm>
              <a:off x="4840931"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14"/>
            <p:cNvSpPr/>
            <p:nvPr/>
          </p:nvSpPr>
          <p:spPr>
            <a:xfrm>
              <a:off x="5378812"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14"/>
            <p:cNvSpPr/>
            <p:nvPr/>
          </p:nvSpPr>
          <p:spPr>
            <a:xfrm>
              <a:off x="5916694"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14"/>
            <p:cNvSpPr/>
            <p:nvPr/>
          </p:nvSpPr>
          <p:spPr>
            <a:xfrm>
              <a:off x="6454575" y="514702"/>
              <a:ext cx="537900" cy="511200"/>
            </a:xfrm>
            <a:prstGeom prst="rect">
              <a:avLst/>
            </a:prstGeom>
            <a:solidFill>
              <a:schemeClr val="accen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14"/>
            <p:cNvSpPr/>
            <p:nvPr/>
          </p:nvSpPr>
          <p:spPr>
            <a:xfrm>
              <a:off x="6992456"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14"/>
            <p:cNvSpPr/>
            <p:nvPr/>
          </p:nvSpPr>
          <p:spPr>
            <a:xfrm>
              <a:off x="7530337"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14"/>
            <p:cNvSpPr/>
            <p:nvPr/>
          </p:nvSpPr>
          <p:spPr>
            <a:xfrm>
              <a:off x="8068218"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14"/>
            <p:cNvSpPr/>
            <p:nvPr/>
          </p:nvSpPr>
          <p:spPr>
            <a:xfrm>
              <a:off x="8606100"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14"/>
            <p:cNvSpPr/>
            <p:nvPr/>
          </p:nvSpPr>
          <p:spPr>
            <a:xfrm>
              <a:off x="0"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14"/>
            <p:cNvSpPr/>
            <p:nvPr/>
          </p:nvSpPr>
          <p:spPr>
            <a:xfrm>
              <a:off x="537881"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14"/>
            <p:cNvSpPr/>
            <p:nvPr/>
          </p:nvSpPr>
          <p:spPr>
            <a:xfrm>
              <a:off x="1075762"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14"/>
            <p:cNvSpPr/>
            <p:nvPr/>
          </p:nvSpPr>
          <p:spPr>
            <a:xfrm>
              <a:off x="1613644"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14"/>
            <p:cNvSpPr/>
            <p:nvPr/>
          </p:nvSpPr>
          <p:spPr>
            <a:xfrm>
              <a:off x="2151525"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14"/>
            <p:cNvSpPr/>
            <p:nvPr/>
          </p:nvSpPr>
          <p:spPr>
            <a:xfrm>
              <a:off x="2689406"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14"/>
            <p:cNvSpPr/>
            <p:nvPr/>
          </p:nvSpPr>
          <p:spPr>
            <a:xfrm>
              <a:off x="3227287"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14"/>
            <p:cNvSpPr/>
            <p:nvPr/>
          </p:nvSpPr>
          <p:spPr>
            <a:xfrm>
              <a:off x="3765169"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14"/>
            <p:cNvSpPr/>
            <p:nvPr/>
          </p:nvSpPr>
          <p:spPr>
            <a:xfrm>
              <a:off x="4303050"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14"/>
            <p:cNvSpPr/>
            <p:nvPr/>
          </p:nvSpPr>
          <p:spPr>
            <a:xfrm>
              <a:off x="4840931"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14"/>
            <p:cNvSpPr/>
            <p:nvPr/>
          </p:nvSpPr>
          <p:spPr>
            <a:xfrm>
              <a:off x="5378812"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14"/>
            <p:cNvSpPr/>
            <p:nvPr/>
          </p:nvSpPr>
          <p:spPr>
            <a:xfrm>
              <a:off x="5916694"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14"/>
            <p:cNvSpPr/>
            <p:nvPr/>
          </p:nvSpPr>
          <p:spPr>
            <a:xfrm>
              <a:off x="6454575"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14"/>
            <p:cNvSpPr/>
            <p:nvPr/>
          </p:nvSpPr>
          <p:spPr>
            <a:xfrm>
              <a:off x="6992456"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14"/>
            <p:cNvSpPr/>
            <p:nvPr/>
          </p:nvSpPr>
          <p:spPr>
            <a:xfrm>
              <a:off x="7530337"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14"/>
            <p:cNvSpPr/>
            <p:nvPr/>
          </p:nvSpPr>
          <p:spPr>
            <a:xfrm>
              <a:off x="8068218"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14"/>
            <p:cNvSpPr/>
            <p:nvPr/>
          </p:nvSpPr>
          <p:spPr>
            <a:xfrm>
              <a:off x="8606100"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14"/>
            <p:cNvSpPr/>
            <p:nvPr/>
          </p:nvSpPr>
          <p:spPr>
            <a:xfrm>
              <a:off x="0"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14"/>
            <p:cNvSpPr/>
            <p:nvPr/>
          </p:nvSpPr>
          <p:spPr>
            <a:xfrm>
              <a:off x="537881"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14"/>
            <p:cNvSpPr/>
            <p:nvPr/>
          </p:nvSpPr>
          <p:spPr>
            <a:xfrm>
              <a:off x="1075762"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14"/>
            <p:cNvSpPr/>
            <p:nvPr/>
          </p:nvSpPr>
          <p:spPr>
            <a:xfrm>
              <a:off x="2151525"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14"/>
            <p:cNvSpPr/>
            <p:nvPr/>
          </p:nvSpPr>
          <p:spPr>
            <a:xfrm>
              <a:off x="2689406"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14"/>
            <p:cNvSpPr/>
            <p:nvPr/>
          </p:nvSpPr>
          <p:spPr>
            <a:xfrm>
              <a:off x="3227287"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14"/>
            <p:cNvSpPr/>
            <p:nvPr/>
          </p:nvSpPr>
          <p:spPr>
            <a:xfrm>
              <a:off x="3765169"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14"/>
            <p:cNvSpPr/>
            <p:nvPr/>
          </p:nvSpPr>
          <p:spPr>
            <a:xfrm>
              <a:off x="4303050"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14"/>
            <p:cNvSpPr/>
            <p:nvPr/>
          </p:nvSpPr>
          <p:spPr>
            <a:xfrm>
              <a:off x="4840931"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14"/>
            <p:cNvSpPr/>
            <p:nvPr/>
          </p:nvSpPr>
          <p:spPr>
            <a:xfrm>
              <a:off x="5378812"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14"/>
            <p:cNvSpPr/>
            <p:nvPr/>
          </p:nvSpPr>
          <p:spPr>
            <a:xfrm>
              <a:off x="5916694"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14"/>
            <p:cNvSpPr/>
            <p:nvPr/>
          </p:nvSpPr>
          <p:spPr>
            <a:xfrm>
              <a:off x="6454575"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14"/>
            <p:cNvSpPr/>
            <p:nvPr/>
          </p:nvSpPr>
          <p:spPr>
            <a:xfrm>
              <a:off x="6992456"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14"/>
            <p:cNvSpPr/>
            <p:nvPr/>
          </p:nvSpPr>
          <p:spPr>
            <a:xfrm>
              <a:off x="7530337"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14"/>
            <p:cNvSpPr/>
            <p:nvPr/>
          </p:nvSpPr>
          <p:spPr>
            <a:xfrm>
              <a:off x="8068218"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14"/>
            <p:cNvSpPr/>
            <p:nvPr/>
          </p:nvSpPr>
          <p:spPr>
            <a:xfrm>
              <a:off x="8606100"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14"/>
            <p:cNvSpPr/>
            <p:nvPr/>
          </p:nvSpPr>
          <p:spPr>
            <a:xfrm>
              <a:off x="0"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14"/>
            <p:cNvSpPr/>
            <p:nvPr/>
          </p:nvSpPr>
          <p:spPr>
            <a:xfrm>
              <a:off x="537881"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14"/>
            <p:cNvSpPr/>
            <p:nvPr/>
          </p:nvSpPr>
          <p:spPr>
            <a:xfrm>
              <a:off x="1075762"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14"/>
            <p:cNvSpPr/>
            <p:nvPr/>
          </p:nvSpPr>
          <p:spPr>
            <a:xfrm>
              <a:off x="1613644"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14"/>
            <p:cNvSpPr/>
            <p:nvPr/>
          </p:nvSpPr>
          <p:spPr>
            <a:xfrm>
              <a:off x="2151525"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14"/>
            <p:cNvSpPr/>
            <p:nvPr/>
          </p:nvSpPr>
          <p:spPr>
            <a:xfrm>
              <a:off x="2689406"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14"/>
            <p:cNvSpPr/>
            <p:nvPr/>
          </p:nvSpPr>
          <p:spPr>
            <a:xfrm>
              <a:off x="3227287"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14"/>
            <p:cNvSpPr/>
            <p:nvPr/>
          </p:nvSpPr>
          <p:spPr>
            <a:xfrm>
              <a:off x="3765169"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14"/>
            <p:cNvSpPr/>
            <p:nvPr/>
          </p:nvSpPr>
          <p:spPr>
            <a:xfrm>
              <a:off x="4303050"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14"/>
            <p:cNvSpPr/>
            <p:nvPr/>
          </p:nvSpPr>
          <p:spPr>
            <a:xfrm>
              <a:off x="4840931"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14"/>
            <p:cNvSpPr/>
            <p:nvPr/>
          </p:nvSpPr>
          <p:spPr>
            <a:xfrm>
              <a:off x="5378812"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14"/>
            <p:cNvSpPr/>
            <p:nvPr/>
          </p:nvSpPr>
          <p:spPr>
            <a:xfrm>
              <a:off x="5916694"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14"/>
            <p:cNvSpPr/>
            <p:nvPr/>
          </p:nvSpPr>
          <p:spPr>
            <a:xfrm>
              <a:off x="6454575"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14"/>
            <p:cNvSpPr/>
            <p:nvPr/>
          </p:nvSpPr>
          <p:spPr>
            <a:xfrm>
              <a:off x="6992456"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14"/>
            <p:cNvSpPr/>
            <p:nvPr/>
          </p:nvSpPr>
          <p:spPr>
            <a:xfrm>
              <a:off x="7530337"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14"/>
            <p:cNvSpPr/>
            <p:nvPr/>
          </p:nvSpPr>
          <p:spPr>
            <a:xfrm>
              <a:off x="8068218"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14"/>
            <p:cNvSpPr/>
            <p:nvPr/>
          </p:nvSpPr>
          <p:spPr>
            <a:xfrm>
              <a:off x="8606100"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14"/>
            <p:cNvSpPr/>
            <p:nvPr/>
          </p:nvSpPr>
          <p:spPr>
            <a:xfrm>
              <a:off x="0"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14"/>
            <p:cNvSpPr/>
            <p:nvPr/>
          </p:nvSpPr>
          <p:spPr>
            <a:xfrm>
              <a:off x="537881"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14"/>
            <p:cNvSpPr/>
            <p:nvPr/>
          </p:nvSpPr>
          <p:spPr>
            <a:xfrm>
              <a:off x="1075762"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14"/>
            <p:cNvSpPr/>
            <p:nvPr/>
          </p:nvSpPr>
          <p:spPr>
            <a:xfrm>
              <a:off x="1613644"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14"/>
            <p:cNvSpPr/>
            <p:nvPr/>
          </p:nvSpPr>
          <p:spPr>
            <a:xfrm>
              <a:off x="2151525"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14"/>
            <p:cNvSpPr/>
            <p:nvPr/>
          </p:nvSpPr>
          <p:spPr>
            <a:xfrm>
              <a:off x="2689406"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14"/>
            <p:cNvSpPr/>
            <p:nvPr/>
          </p:nvSpPr>
          <p:spPr>
            <a:xfrm>
              <a:off x="3227287"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14"/>
            <p:cNvSpPr/>
            <p:nvPr/>
          </p:nvSpPr>
          <p:spPr>
            <a:xfrm>
              <a:off x="3765169"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14"/>
            <p:cNvSpPr/>
            <p:nvPr/>
          </p:nvSpPr>
          <p:spPr>
            <a:xfrm>
              <a:off x="4303050"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14"/>
            <p:cNvSpPr/>
            <p:nvPr/>
          </p:nvSpPr>
          <p:spPr>
            <a:xfrm>
              <a:off x="4840931"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14"/>
            <p:cNvSpPr/>
            <p:nvPr/>
          </p:nvSpPr>
          <p:spPr>
            <a:xfrm>
              <a:off x="5378812"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14"/>
            <p:cNvSpPr/>
            <p:nvPr/>
          </p:nvSpPr>
          <p:spPr>
            <a:xfrm>
              <a:off x="5916694"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14"/>
            <p:cNvSpPr/>
            <p:nvPr/>
          </p:nvSpPr>
          <p:spPr>
            <a:xfrm>
              <a:off x="6454575"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14"/>
            <p:cNvSpPr/>
            <p:nvPr/>
          </p:nvSpPr>
          <p:spPr>
            <a:xfrm>
              <a:off x="6992456"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14"/>
            <p:cNvSpPr/>
            <p:nvPr/>
          </p:nvSpPr>
          <p:spPr>
            <a:xfrm>
              <a:off x="7530337"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14"/>
            <p:cNvSpPr/>
            <p:nvPr/>
          </p:nvSpPr>
          <p:spPr>
            <a:xfrm>
              <a:off x="8068218"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14"/>
            <p:cNvSpPr/>
            <p:nvPr/>
          </p:nvSpPr>
          <p:spPr>
            <a:xfrm>
              <a:off x="8606100"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14"/>
            <p:cNvSpPr/>
            <p:nvPr/>
          </p:nvSpPr>
          <p:spPr>
            <a:xfrm>
              <a:off x="0"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14"/>
            <p:cNvSpPr/>
            <p:nvPr/>
          </p:nvSpPr>
          <p:spPr>
            <a:xfrm>
              <a:off x="537881"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14"/>
            <p:cNvSpPr/>
            <p:nvPr/>
          </p:nvSpPr>
          <p:spPr>
            <a:xfrm>
              <a:off x="1075762"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14"/>
            <p:cNvSpPr/>
            <p:nvPr/>
          </p:nvSpPr>
          <p:spPr>
            <a:xfrm>
              <a:off x="1613644"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14"/>
            <p:cNvSpPr/>
            <p:nvPr/>
          </p:nvSpPr>
          <p:spPr>
            <a:xfrm>
              <a:off x="2151525"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14"/>
            <p:cNvSpPr/>
            <p:nvPr/>
          </p:nvSpPr>
          <p:spPr>
            <a:xfrm>
              <a:off x="2689406"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14"/>
            <p:cNvSpPr/>
            <p:nvPr/>
          </p:nvSpPr>
          <p:spPr>
            <a:xfrm>
              <a:off x="3227287"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14"/>
            <p:cNvSpPr/>
            <p:nvPr/>
          </p:nvSpPr>
          <p:spPr>
            <a:xfrm>
              <a:off x="3765169"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14"/>
            <p:cNvSpPr/>
            <p:nvPr/>
          </p:nvSpPr>
          <p:spPr>
            <a:xfrm>
              <a:off x="4303050"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14"/>
            <p:cNvSpPr/>
            <p:nvPr/>
          </p:nvSpPr>
          <p:spPr>
            <a:xfrm>
              <a:off x="4840931"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14"/>
            <p:cNvSpPr/>
            <p:nvPr/>
          </p:nvSpPr>
          <p:spPr>
            <a:xfrm>
              <a:off x="5378812"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14"/>
            <p:cNvSpPr/>
            <p:nvPr/>
          </p:nvSpPr>
          <p:spPr>
            <a:xfrm>
              <a:off x="5916694"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14"/>
            <p:cNvSpPr/>
            <p:nvPr/>
          </p:nvSpPr>
          <p:spPr>
            <a:xfrm>
              <a:off x="6454575"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14"/>
            <p:cNvSpPr/>
            <p:nvPr/>
          </p:nvSpPr>
          <p:spPr>
            <a:xfrm>
              <a:off x="6992456"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14"/>
            <p:cNvSpPr/>
            <p:nvPr/>
          </p:nvSpPr>
          <p:spPr>
            <a:xfrm>
              <a:off x="7530337"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14"/>
            <p:cNvSpPr/>
            <p:nvPr/>
          </p:nvSpPr>
          <p:spPr>
            <a:xfrm>
              <a:off x="8068218"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14"/>
            <p:cNvSpPr/>
            <p:nvPr/>
          </p:nvSpPr>
          <p:spPr>
            <a:xfrm>
              <a:off x="8606100"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14"/>
            <p:cNvSpPr/>
            <p:nvPr/>
          </p:nvSpPr>
          <p:spPr>
            <a:xfrm>
              <a:off x="0"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14"/>
            <p:cNvSpPr/>
            <p:nvPr/>
          </p:nvSpPr>
          <p:spPr>
            <a:xfrm>
              <a:off x="537881"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14"/>
            <p:cNvSpPr/>
            <p:nvPr/>
          </p:nvSpPr>
          <p:spPr>
            <a:xfrm>
              <a:off x="1075762"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14"/>
            <p:cNvSpPr/>
            <p:nvPr/>
          </p:nvSpPr>
          <p:spPr>
            <a:xfrm>
              <a:off x="1613644"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14"/>
            <p:cNvSpPr/>
            <p:nvPr/>
          </p:nvSpPr>
          <p:spPr>
            <a:xfrm>
              <a:off x="2151525"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14"/>
            <p:cNvSpPr/>
            <p:nvPr/>
          </p:nvSpPr>
          <p:spPr>
            <a:xfrm>
              <a:off x="2689406"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14"/>
            <p:cNvSpPr/>
            <p:nvPr/>
          </p:nvSpPr>
          <p:spPr>
            <a:xfrm>
              <a:off x="3227287"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14"/>
            <p:cNvSpPr/>
            <p:nvPr/>
          </p:nvSpPr>
          <p:spPr>
            <a:xfrm>
              <a:off x="3765169"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14"/>
            <p:cNvSpPr/>
            <p:nvPr/>
          </p:nvSpPr>
          <p:spPr>
            <a:xfrm>
              <a:off x="4303050"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14"/>
            <p:cNvSpPr/>
            <p:nvPr/>
          </p:nvSpPr>
          <p:spPr>
            <a:xfrm>
              <a:off x="4840931"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14"/>
            <p:cNvSpPr/>
            <p:nvPr/>
          </p:nvSpPr>
          <p:spPr>
            <a:xfrm>
              <a:off x="5378812"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14"/>
            <p:cNvSpPr/>
            <p:nvPr/>
          </p:nvSpPr>
          <p:spPr>
            <a:xfrm>
              <a:off x="5916694"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14"/>
            <p:cNvSpPr/>
            <p:nvPr/>
          </p:nvSpPr>
          <p:spPr>
            <a:xfrm>
              <a:off x="6454575"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14"/>
            <p:cNvSpPr/>
            <p:nvPr/>
          </p:nvSpPr>
          <p:spPr>
            <a:xfrm>
              <a:off x="6992456"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14"/>
            <p:cNvSpPr/>
            <p:nvPr/>
          </p:nvSpPr>
          <p:spPr>
            <a:xfrm>
              <a:off x="7530337"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14"/>
            <p:cNvSpPr/>
            <p:nvPr/>
          </p:nvSpPr>
          <p:spPr>
            <a:xfrm>
              <a:off x="8068218"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14"/>
            <p:cNvSpPr/>
            <p:nvPr/>
          </p:nvSpPr>
          <p:spPr>
            <a:xfrm>
              <a:off x="8606100" y="3602915"/>
              <a:ext cx="537900" cy="511200"/>
            </a:xfrm>
            <a:prstGeom prst="rect">
              <a:avLst/>
            </a:prstGeom>
            <a:solidFill>
              <a:schemeClr val="accent2"/>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14"/>
            <p:cNvSpPr/>
            <p:nvPr/>
          </p:nvSpPr>
          <p:spPr>
            <a:xfrm>
              <a:off x="0"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14"/>
            <p:cNvSpPr/>
            <p:nvPr/>
          </p:nvSpPr>
          <p:spPr>
            <a:xfrm>
              <a:off x="537881"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14"/>
            <p:cNvSpPr/>
            <p:nvPr/>
          </p:nvSpPr>
          <p:spPr>
            <a:xfrm>
              <a:off x="1075762"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14"/>
            <p:cNvSpPr/>
            <p:nvPr/>
          </p:nvSpPr>
          <p:spPr>
            <a:xfrm>
              <a:off x="1613644"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14"/>
            <p:cNvSpPr/>
            <p:nvPr/>
          </p:nvSpPr>
          <p:spPr>
            <a:xfrm>
              <a:off x="2151525"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14"/>
            <p:cNvSpPr/>
            <p:nvPr/>
          </p:nvSpPr>
          <p:spPr>
            <a:xfrm>
              <a:off x="2689406"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14"/>
            <p:cNvSpPr/>
            <p:nvPr/>
          </p:nvSpPr>
          <p:spPr>
            <a:xfrm>
              <a:off x="3227287"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14"/>
            <p:cNvSpPr/>
            <p:nvPr/>
          </p:nvSpPr>
          <p:spPr>
            <a:xfrm>
              <a:off x="3765169"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14"/>
            <p:cNvSpPr/>
            <p:nvPr/>
          </p:nvSpPr>
          <p:spPr>
            <a:xfrm>
              <a:off x="4303050"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14"/>
            <p:cNvSpPr/>
            <p:nvPr/>
          </p:nvSpPr>
          <p:spPr>
            <a:xfrm>
              <a:off x="4840931"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14"/>
            <p:cNvSpPr/>
            <p:nvPr/>
          </p:nvSpPr>
          <p:spPr>
            <a:xfrm>
              <a:off x="5378812"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14"/>
            <p:cNvSpPr/>
            <p:nvPr/>
          </p:nvSpPr>
          <p:spPr>
            <a:xfrm>
              <a:off x="5916694"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14"/>
            <p:cNvSpPr/>
            <p:nvPr/>
          </p:nvSpPr>
          <p:spPr>
            <a:xfrm>
              <a:off x="6454575"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14"/>
            <p:cNvSpPr/>
            <p:nvPr/>
          </p:nvSpPr>
          <p:spPr>
            <a:xfrm>
              <a:off x="6992456"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14"/>
            <p:cNvSpPr/>
            <p:nvPr/>
          </p:nvSpPr>
          <p:spPr>
            <a:xfrm>
              <a:off x="7530337"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14"/>
            <p:cNvSpPr/>
            <p:nvPr/>
          </p:nvSpPr>
          <p:spPr>
            <a:xfrm>
              <a:off x="8068218"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14"/>
            <p:cNvSpPr/>
            <p:nvPr/>
          </p:nvSpPr>
          <p:spPr>
            <a:xfrm>
              <a:off x="8606100"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14"/>
            <p:cNvSpPr/>
            <p:nvPr/>
          </p:nvSpPr>
          <p:spPr>
            <a:xfrm>
              <a:off x="0"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14"/>
            <p:cNvSpPr/>
            <p:nvPr/>
          </p:nvSpPr>
          <p:spPr>
            <a:xfrm>
              <a:off x="537881" y="4632319"/>
              <a:ext cx="537900" cy="511200"/>
            </a:xfrm>
            <a:prstGeom prst="rect">
              <a:avLst/>
            </a:prstGeom>
            <a:solidFill>
              <a:schemeClr val="lt2"/>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14"/>
            <p:cNvSpPr/>
            <p:nvPr/>
          </p:nvSpPr>
          <p:spPr>
            <a:xfrm>
              <a:off x="1075762"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14"/>
            <p:cNvSpPr/>
            <p:nvPr/>
          </p:nvSpPr>
          <p:spPr>
            <a:xfrm>
              <a:off x="1613644"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14"/>
            <p:cNvSpPr/>
            <p:nvPr/>
          </p:nvSpPr>
          <p:spPr>
            <a:xfrm>
              <a:off x="2151525"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14"/>
            <p:cNvSpPr/>
            <p:nvPr/>
          </p:nvSpPr>
          <p:spPr>
            <a:xfrm>
              <a:off x="2689406"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14"/>
            <p:cNvSpPr/>
            <p:nvPr/>
          </p:nvSpPr>
          <p:spPr>
            <a:xfrm>
              <a:off x="3227287"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14"/>
            <p:cNvSpPr/>
            <p:nvPr/>
          </p:nvSpPr>
          <p:spPr>
            <a:xfrm>
              <a:off x="3765169"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14"/>
            <p:cNvSpPr/>
            <p:nvPr/>
          </p:nvSpPr>
          <p:spPr>
            <a:xfrm>
              <a:off x="4303050"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14"/>
            <p:cNvSpPr/>
            <p:nvPr/>
          </p:nvSpPr>
          <p:spPr>
            <a:xfrm>
              <a:off x="4840931"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14"/>
            <p:cNvSpPr/>
            <p:nvPr/>
          </p:nvSpPr>
          <p:spPr>
            <a:xfrm>
              <a:off x="5378812"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14"/>
            <p:cNvSpPr/>
            <p:nvPr/>
          </p:nvSpPr>
          <p:spPr>
            <a:xfrm>
              <a:off x="5916694"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14"/>
            <p:cNvSpPr/>
            <p:nvPr/>
          </p:nvSpPr>
          <p:spPr>
            <a:xfrm>
              <a:off x="6454575"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14"/>
            <p:cNvSpPr/>
            <p:nvPr/>
          </p:nvSpPr>
          <p:spPr>
            <a:xfrm>
              <a:off x="6992456"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14"/>
            <p:cNvSpPr/>
            <p:nvPr/>
          </p:nvSpPr>
          <p:spPr>
            <a:xfrm>
              <a:off x="7530337"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14"/>
            <p:cNvSpPr/>
            <p:nvPr/>
          </p:nvSpPr>
          <p:spPr>
            <a:xfrm>
              <a:off x="8068218"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14"/>
            <p:cNvSpPr/>
            <p:nvPr/>
          </p:nvSpPr>
          <p:spPr>
            <a:xfrm>
              <a:off x="8606100"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14"/>
            <p:cNvSpPr/>
            <p:nvPr/>
          </p:nvSpPr>
          <p:spPr>
            <a:xfrm>
              <a:off x="7530338" y="1027975"/>
              <a:ext cx="537900" cy="511200"/>
            </a:xfrm>
            <a:prstGeom prst="rect">
              <a:avLst/>
            </a:prstGeom>
            <a:solidFill>
              <a:schemeClr val="accen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300"/>
            </a:p>
          </p:txBody>
        </p:sp>
        <p:sp>
          <p:nvSpPr>
            <p:cNvPr id="2026" name="Google Shape;2026;p14"/>
            <p:cNvSpPr/>
            <p:nvPr/>
          </p:nvSpPr>
          <p:spPr>
            <a:xfrm>
              <a:off x="537881"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300"/>
            </a:p>
          </p:txBody>
        </p:sp>
        <p:sp>
          <p:nvSpPr>
            <p:cNvPr id="2027" name="Google Shape;2027;p14"/>
            <p:cNvSpPr/>
            <p:nvPr/>
          </p:nvSpPr>
          <p:spPr>
            <a:xfrm>
              <a:off x="6989275" y="51060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300"/>
            </a:p>
          </p:txBody>
        </p:sp>
        <p:sp>
          <p:nvSpPr>
            <p:cNvPr id="2028" name="Google Shape;2028;p14"/>
            <p:cNvSpPr/>
            <p:nvPr/>
          </p:nvSpPr>
          <p:spPr>
            <a:xfrm>
              <a:off x="537881" y="1544106"/>
              <a:ext cx="537900" cy="511200"/>
            </a:xfrm>
            <a:prstGeom prst="rect">
              <a:avLst/>
            </a:prstGeom>
            <a:solidFill>
              <a:schemeClr val="accen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300"/>
            </a:p>
          </p:txBody>
        </p:sp>
        <p:sp>
          <p:nvSpPr>
            <p:cNvPr id="2029" name="Google Shape;2029;p14"/>
            <p:cNvSpPr/>
            <p:nvPr/>
          </p:nvSpPr>
          <p:spPr>
            <a:xfrm>
              <a:off x="0" y="1029404"/>
              <a:ext cx="537900" cy="511200"/>
            </a:xfrm>
            <a:prstGeom prst="rect">
              <a:avLst/>
            </a:prstGeom>
            <a:solidFill>
              <a:schemeClr val="lt2"/>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600">
                <a:latin typeface="Spartan"/>
                <a:ea typeface="Spartan"/>
                <a:cs typeface="Spartan"/>
                <a:sym typeface="Spartan"/>
              </a:endParaRPr>
            </a:p>
          </p:txBody>
        </p:sp>
        <p:sp>
          <p:nvSpPr>
            <p:cNvPr id="2030" name="Google Shape;2030;p14"/>
            <p:cNvSpPr/>
            <p:nvPr/>
          </p:nvSpPr>
          <p:spPr>
            <a:xfrm>
              <a:off x="1613644"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14"/>
            <p:cNvSpPr/>
            <p:nvPr/>
          </p:nvSpPr>
          <p:spPr>
            <a:xfrm>
              <a:off x="6992463" y="411937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300"/>
            </a:p>
          </p:txBody>
        </p:sp>
        <p:sp>
          <p:nvSpPr>
            <p:cNvPr id="2032" name="Google Shape;2032;p14"/>
            <p:cNvSpPr/>
            <p:nvPr/>
          </p:nvSpPr>
          <p:spPr>
            <a:xfrm>
              <a:off x="7530338" y="4625450"/>
              <a:ext cx="537900" cy="511200"/>
            </a:xfrm>
            <a:prstGeom prst="rect">
              <a:avLst/>
            </a:prstGeom>
            <a:solidFill>
              <a:schemeClr val="lt2"/>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300"/>
            </a:p>
          </p:txBody>
        </p:sp>
      </p:grpSp>
      <p:pic>
        <p:nvPicPr>
          <p:cNvPr id="2033" name="Google Shape;2033;p14"/>
          <p:cNvPicPr preferRelativeResize="0"/>
          <p:nvPr/>
        </p:nvPicPr>
        <p:blipFill rotWithShape="1">
          <a:blip r:embed="rId2">
            <a:alphaModFix amt="25000"/>
          </a:blip>
          <a:srcRect b="0" l="0" r="3025" t="0"/>
          <a:stretch/>
        </p:blipFill>
        <p:spPr>
          <a:xfrm>
            <a:off x="0" y="0"/>
            <a:ext cx="9144001" cy="5143500"/>
          </a:xfrm>
          <a:prstGeom prst="rect">
            <a:avLst/>
          </a:prstGeom>
          <a:noFill/>
          <a:ln>
            <a:noFill/>
          </a:ln>
        </p:spPr>
      </p:pic>
      <p:sp>
        <p:nvSpPr>
          <p:cNvPr id="2034" name="Google Shape;2034;p14"/>
          <p:cNvSpPr txBox="1"/>
          <p:nvPr>
            <p:ph type="title"/>
          </p:nvPr>
        </p:nvSpPr>
        <p:spPr>
          <a:xfrm>
            <a:off x="1670550" y="2409901"/>
            <a:ext cx="5802900" cy="8841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47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035" name="Google Shape;2035;p14"/>
          <p:cNvSpPr txBox="1"/>
          <p:nvPr>
            <p:ph idx="1" type="subTitle"/>
          </p:nvPr>
        </p:nvSpPr>
        <p:spPr>
          <a:xfrm>
            <a:off x="2157500" y="3595063"/>
            <a:ext cx="4829100" cy="520800"/>
          </a:xfrm>
          <a:prstGeom prst="rect">
            <a:avLst/>
          </a:prstGeom>
          <a:solidFill>
            <a:schemeClr val="accent2"/>
          </a:solidFill>
        </p:spPr>
        <p:txBody>
          <a:bodyPr anchorCtr="0" anchor="ctr" bIns="91425" lIns="91425" spcFirstLastPara="1" rIns="91425" wrap="square" tIns="91425">
            <a:noAutofit/>
          </a:bodyPr>
          <a:lstStyle>
            <a:lvl1pPr lvl="0" rtl="0" algn="ctr">
              <a:spcBef>
                <a:spcPts val="0"/>
              </a:spcBef>
              <a:spcAft>
                <a:spcPts val="0"/>
              </a:spcAft>
              <a:buSzPts val="1400"/>
              <a:buNone/>
              <a:defRPr sz="18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036" name="Google Shape;2036;p14"/>
          <p:cNvSpPr txBox="1"/>
          <p:nvPr>
            <p:ph hasCustomPrompt="1" idx="2" type="title"/>
          </p:nvPr>
        </p:nvSpPr>
        <p:spPr>
          <a:xfrm>
            <a:off x="4007897" y="1171323"/>
            <a:ext cx="1128300" cy="7455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4000">
                <a:solidFill>
                  <a:schemeClr val="accen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
    <p:spTree>
      <p:nvGrpSpPr>
        <p:cNvPr id="2037" name="Shape 2037"/>
        <p:cNvGrpSpPr/>
        <p:nvPr/>
      </p:nvGrpSpPr>
      <p:grpSpPr>
        <a:xfrm>
          <a:off x="0" y="0"/>
          <a:ext cx="0" cy="0"/>
          <a:chOff x="0" y="0"/>
          <a:chExt cx="0" cy="0"/>
        </a:xfrm>
      </p:grpSpPr>
      <p:grpSp>
        <p:nvGrpSpPr>
          <p:cNvPr id="2038" name="Google Shape;2038;p15"/>
          <p:cNvGrpSpPr/>
          <p:nvPr/>
        </p:nvGrpSpPr>
        <p:grpSpPr>
          <a:xfrm>
            <a:off x="0" y="0"/>
            <a:ext cx="9144000" cy="5143519"/>
            <a:chOff x="0" y="0"/>
            <a:chExt cx="9144000" cy="5143519"/>
          </a:xfrm>
        </p:grpSpPr>
        <p:sp>
          <p:nvSpPr>
            <p:cNvPr id="2039" name="Google Shape;2039;p15"/>
            <p:cNvSpPr/>
            <p:nvPr/>
          </p:nvSpPr>
          <p:spPr>
            <a:xfrm>
              <a:off x="0"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15"/>
            <p:cNvSpPr/>
            <p:nvPr/>
          </p:nvSpPr>
          <p:spPr>
            <a:xfrm>
              <a:off x="537881"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15"/>
            <p:cNvSpPr/>
            <p:nvPr/>
          </p:nvSpPr>
          <p:spPr>
            <a:xfrm>
              <a:off x="1075762"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15"/>
            <p:cNvSpPr/>
            <p:nvPr/>
          </p:nvSpPr>
          <p:spPr>
            <a:xfrm>
              <a:off x="1613644"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15"/>
            <p:cNvSpPr/>
            <p:nvPr/>
          </p:nvSpPr>
          <p:spPr>
            <a:xfrm>
              <a:off x="2151525"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15"/>
            <p:cNvSpPr/>
            <p:nvPr/>
          </p:nvSpPr>
          <p:spPr>
            <a:xfrm>
              <a:off x="2689406"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15"/>
            <p:cNvSpPr/>
            <p:nvPr/>
          </p:nvSpPr>
          <p:spPr>
            <a:xfrm>
              <a:off x="3227287"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15"/>
            <p:cNvSpPr/>
            <p:nvPr/>
          </p:nvSpPr>
          <p:spPr>
            <a:xfrm>
              <a:off x="3765169"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15"/>
            <p:cNvSpPr/>
            <p:nvPr/>
          </p:nvSpPr>
          <p:spPr>
            <a:xfrm>
              <a:off x="4303050"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15"/>
            <p:cNvSpPr/>
            <p:nvPr/>
          </p:nvSpPr>
          <p:spPr>
            <a:xfrm>
              <a:off x="4840931"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15"/>
            <p:cNvSpPr/>
            <p:nvPr/>
          </p:nvSpPr>
          <p:spPr>
            <a:xfrm>
              <a:off x="5378812"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15"/>
            <p:cNvSpPr/>
            <p:nvPr/>
          </p:nvSpPr>
          <p:spPr>
            <a:xfrm>
              <a:off x="5916694"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15"/>
            <p:cNvSpPr/>
            <p:nvPr/>
          </p:nvSpPr>
          <p:spPr>
            <a:xfrm>
              <a:off x="6454575"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15"/>
            <p:cNvSpPr/>
            <p:nvPr/>
          </p:nvSpPr>
          <p:spPr>
            <a:xfrm>
              <a:off x="6992456"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15"/>
            <p:cNvSpPr/>
            <p:nvPr/>
          </p:nvSpPr>
          <p:spPr>
            <a:xfrm>
              <a:off x="7530337"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15"/>
            <p:cNvSpPr/>
            <p:nvPr/>
          </p:nvSpPr>
          <p:spPr>
            <a:xfrm>
              <a:off x="8068218"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15"/>
            <p:cNvSpPr/>
            <p:nvPr/>
          </p:nvSpPr>
          <p:spPr>
            <a:xfrm>
              <a:off x="8606100" y="0"/>
              <a:ext cx="537900" cy="511200"/>
            </a:xfrm>
            <a:prstGeom prst="rect">
              <a:avLst/>
            </a:prstGeom>
            <a:solidFill>
              <a:schemeClr val="lt2"/>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15"/>
            <p:cNvSpPr/>
            <p:nvPr/>
          </p:nvSpPr>
          <p:spPr>
            <a:xfrm>
              <a:off x="0"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15"/>
            <p:cNvSpPr/>
            <p:nvPr/>
          </p:nvSpPr>
          <p:spPr>
            <a:xfrm>
              <a:off x="537881" y="514702"/>
              <a:ext cx="537900" cy="511200"/>
            </a:xfrm>
            <a:prstGeom prst="rect">
              <a:avLst/>
            </a:prstGeom>
            <a:solidFill>
              <a:schemeClr val="accen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15"/>
            <p:cNvSpPr/>
            <p:nvPr/>
          </p:nvSpPr>
          <p:spPr>
            <a:xfrm>
              <a:off x="1075762"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15"/>
            <p:cNvSpPr/>
            <p:nvPr/>
          </p:nvSpPr>
          <p:spPr>
            <a:xfrm>
              <a:off x="1613644"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15"/>
            <p:cNvSpPr/>
            <p:nvPr/>
          </p:nvSpPr>
          <p:spPr>
            <a:xfrm>
              <a:off x="2151525"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15"/>
            <p:cNvSpPr/>
            <p:nvPr/>
          </p:nvSpPr>
          <p:spPr>
            <a:xfrm>
              <a:off x="2689406"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15"/>
            <p:cNvSpPr/>
            <p:nvPr/>
          </p:nvSpPr>
          <p:spPr>
            <a:xfrm>
              <a:off x="3227287"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15"/>
            <p:cNvSpPr/>
            <p:nvPr/>
          </p:nvSpPr>
          <p:spPr>
            <a:xfrm>
              <a:off x="3765169"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15"/>
            <p:cNvSpPr/>
            <p:nvPr/>
          </p:nvSpPr>
          <p:spPr>
            <a:xfrm>
              <a:off x="4303050"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15"/>
            <p:cNvSpPr/>
            <p:nvPr/>
          </p:nvSpPr>
          <p:spPr>
            <a:xfrm>
              <a:off x="4840931"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15"/>
            <p:cNvSpPr/>
            <p:nvPr/>
          </p:nvSpPr>
          <p:spPr>
            <a:xfrm>
              <a:off x="5378812"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15"/>
            <p:cNvSpPr/>
            <p:nvPr/>
          </p:nvSpPr>
          <p:spPr>
            <a:xfrm>
              <a:off x="5916694"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15"/>
            <p:cNvSpPr/>
            <p:nvPr/>
          </p:nvSpPr>
          <p:spPr>
            <a:xfrm>
              <a:off x="6454575"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15"/>
            <p:cNvSpPr/>
            <p:nvPr/>
          </p:nvSpPr>
          <p:spPr>
            <a:xfrm>
              <a:off x="6992456"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15"/>
            <p:cNvSpPr/>
            <p:nvPr/>
          </p:nvSpPr>
          <p:spPr>
            <a:xfrm>
              <a:off x="7530337"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15"/>
            <p:cNvSpPr/>
            <p:nvPr/>
          </p:nvSpPr>
          <p:spPr>
            <a:xfrm>
              <a:off x="8068218" y="514702"/>
              <a:ext cx="537900" cy="511200"/>
            </a:xfrm>
            <a:prstGeom prst="rect">
              <a:avLst/>
            </a:prstGeom>
            <a:solidFill>
              <a:schemeClr val="accen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15"/>
            <p:cNvSpPr/>
            <p:nvPr/>
          </p:nvSpPr>
          <p:spPr>
            <a:xfrm>
              <a:off x="8606100"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15"/>
            <p:cNvSpPr/>
            <p:nvPr/>
          </p:nvSpPr>
          <p:spPr>
            <a:xfrm>
              <a:off x="0"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15"/>
            <p:cNvSpPr/>
            <p:nvPr/>
          </p:nvSpPr>
          <p:spPr>
            <a:xfrm>
              <a:off x="537881"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15"/>
            <p:cNvSpPr/>
            <p:nvPr/>
          </p:nvSpPr>
          <p:spPr>
            <a:xfrm>
              <a:off x="1075762"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15"/>
            <p:cNvSpPr/>
            <p:nvPr/>
          </p:nvSpPr>
          <p:spPr>
            <a:xfrm>
              <a:off x="1613644"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15"/>
            <p:cNvSpPr/>
            <p:nvPr/>
          </p:nvSpPr>
          <p:spPr>
            <a:xfrm>
              <a:off x="2151525"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15"/>
            <p:cNvSpPr/>
            <p:nvPr/>
          </p:nvSpPr>
          <p:spPr>
            <a:xfrm>
              <a:off x="2689406"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15"/>
            <p:cNvSpPr/>
            <p:nvPr/>
          </p:nvSpPr>
          <p:spPr>
            <a:xfrm>
              <a:off x="3227287"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15"/>
            <p:cNvSpPr/>
            <p:nvPr/>
          </p:nvSpPr>
          <p:spPr>
            <a:xfrm>
              <a:off x="3765169"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15"/>
            <p:cNvSpPr/>
            <p:nvPr/>
          </p:nvSpPr>
          <p:spPr>
            <a:xfrm>
              <a:off x="4303050"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15"/>
            <p:cNvSpPr/>
            <p:nvPr/>
          </p:nvSpPr>
          <p:spPr>
            <a:xfrm>
              <a:off x="4840931"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15"/>
            <p:cNvSpPr/>
            <p:nvPr/>
          </p:nvSpPr>
          <p:spPr>
            <a:xfrm>
              <a:off x="5378812"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15"/>
            <p:cNvSpPr/>
            <p:nvPr/>
          </p:nvSpPr>
          <p:spPr>
            <a:xfrm>
              <a:off x="5916694"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15"/>
            <p:cNvSpPr/>
            <p:nvPr/>
          </p:nvSpPr>
          <p:spPr>
            <a:xfrm>
              <a:off x="6454575"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15"/>
            <p:cNvSpPr/>
            <p:nvPr/>
          </p:nvSpPr>
          <p:spPr>
            <a:xfrm>
              <a:off x="6992456"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15"/>
            <p:cNvSpPr/>
            <p:nvPr/>
          </p:nvSpPr>
          <p:spPr>
            <a:xfrm>
              <a:off x="7530337"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15"/>
            <p:cNvSpPr/>
            <p:nvPr/>
          </p:nvSpPr>
          <p:spPr>
            <a:xfrm>
              <a:off x="8068218"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15"/>
            <p:cNvSpPr/>
            <p:nvPr/>
          </p:nvSpPr>
          <p:spPr>
            <a:xfrm>
              <a:off x="8606100"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15"/>
            <p:cNvSpPr/>
            <p:nvPr/>
          </p:nvSpPr>
          <p:spPr>
            <a:xfrm>
              <a:off x="0"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15"/>
            <p:cNvSpPr/>
            <p:nvPr/>
          </p:nvSpPr>
          <p:spPr>
            <a:xfrm>
              <a:off x="537881"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15"/>
            <p:cNvSpPr/>
            <p:nvPr/>
          </p:nvSpPr>
          <p:spPr>
            <a:xfrm>
              <a:off x="1075762"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15"/>
            <p:cNvSpPr/>
            <p:nvPr/>
          </p:nvSpPr>
          <p:spPr>
            <a:xfrm>
              <a:off x="2151525"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15"/>
            <p:cNvSpPr/>
            <p:nvPr/>
          </p:nvSpPr>
          <p:spPr>
            <a:xfrm>
              <a:off x="2689406"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15"/>
            <p:cNvSpPr/>
            <p:nvPr/>
          </p:nvSpPr>
          <p:spPr>
            <a:xfrm>
              <a:off x="3227287"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15"/>
            <p:cNvSpPr/>
            <p:nvPr/>
          </p:nvSpPr>
          <p:spPr>
            <a:xfrm>
              <a:off x="3765169"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15"/>
            <p:cNvSpPr/>
            <p:nvPr/>
          </p:nvSpPr>
          <p:spPr>
            <a:xfrm>
              <a:off x="4303050"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15"/>
            <p:cNvSpPr/>
            <p:nvPr/>
          </p:nvSpPr>
          <p:spPr>
            <a:xfrm>
              <a:off x="4840931"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15"/>
            <p:cNvSpPr/>
            <p:nvPr/>
          </p:nvSpPr>
          <p:spPr>
            <a:xfrm>
              <a:off x="5378812"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15"/>
            <p:cNvSpPr/>
            <p:nvPr/>
          </p:nvSpPr>
          <p:spPr>
            <a:xfrm>
              <a:off x="5916694"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15"/>
            <p:cNvSpPr/>
            <p:nvPr/>
          </p:nvSpPr>
          <p:spPr>
            <a:xfrm>
              <a:off x="6454575"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15"/>
            <p:cNvSpPr/>
            <p:nvPr/>
          </p:nvSpPr>
          <p:spPr>
            <a:xfrm>
              <a:off x="6992456"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15"/>
            <p:cNvSpPr/>
            <p:nvPr/>
          </p:nvSpPr>
          <p:spPr>
            <a:xfrm>
              <a:off x="7530337"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15"/>
            <p:cNvSpPr/>
            <p:nvPr/>
          </p:nvSpPr>
          <p:spPr>
            <a:xfrm>
              <a:off x="8068218"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15"/>
            <p:cNvSpPr/>
            <p:nvPr/>
          </p:nvSpPr>
          <p:spPr>
            <a:xfrm>
              <a:off x="8606100"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15"/>
            <p:cNvSpPr/>
            <p:nvPr/>
          </p:nvSpPr>
          <p:spPr>
            <a:xfrm>
              <a:off x="0"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15"/>
            <p:cNvSpPr/>
            <p:nvPr/>
          </p:nvSpPr>
          <p:spPr>
            <a:xfrm>
              <a:off x="537881"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15"/>
            <p:cNvSpPr/>
            <p:nvPr/>
          </p:nvSpPr>
          <p:spPr>
            <a:xfrm>
              <a:off x="1075762"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15"/>
            <p:cNvSpPr/>
            <p:nvPr/>
          </p:nvSpPr>
          <p:spPr>
            <a:xfrm>
              <a:off x="1613644"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15"/>
            <p:cNvSpPr/>
            <p:nvPr/>
          </p:nvSpPr>
          <p:spPr>
            <a:xfrm>
              <a:off x="2151525"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15"/>
            <p:cNvSpPr/>
            <p:nvPr/>
          </p:nvSpPr>
          <p:spPr>
            <a:xfrm>
              <a:off x="2689406"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15"/>
            <p:cNvSpPr/>
            <p:nvPr/>
          </p:nvSpPr>
          <p:spPr>
            <a:xfrm>
              <a:off x="3227287"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15"/>
            <p:cNvSpPr/>
            <p:nvPr/>
          </p:nvSpPr>
          <p:spPr>
            <a:xfrm>
              <a:off x="3765169"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15"/>
            <p:cNvSpPr/>
            <p:nvPr/>
          </p:nvSpPr>
          <p:spPr>
            <a:xfrm>
              <a:off x="4303050"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15"/>
            <p:cNvSpPr/>
            <p:nvPr/>
          </p:nvSpPr>
          <p:spPr>
            <a:xfrm>
              <a:off x="4840931"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15"/>
            <p:cNvSpPr/>
            <p:nvPr/>
          </p:nvSpPr>
          <p:spPr>
            <a:xfrm>
              <a:off x="5378812"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15"/>
            <p:cNvSpPr/>
            <p:nvPr/>
          </p:nvSpPr>
          <p:spPr>
            <a:xfrm>
              <a:off x="5916694"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15"/>
            <p:cNvSpPr/>
            <p:nvPr/>
          </p:nvSpPr>
          <p:spPr>
            <a:xfrm>
              <a:off x="6454575"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15"/>
            <p:cNvSpPr/>
            <p:nvPr/>
          </p:nvSpPr>
          <p:spPr>
            <a:xfrm>
              <a:off x="6992456"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15"/>
            <p:cNvSpPr/>
            <p:nvPr/>
          </p:nvSpPr>
          <p:spPr>
            <a:xfrm>
              <a:off x="7530337"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15"/>
            <p:cNvSpPr/>
            <p:nvPr/>
          </p:nvSpPr>
          <p:spPr>
            <a:xfrm>
              <a:off x="8068218"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15"/>
            <p:cNvSpPr/>
            <p:nvPr/>
          </p:nvSpPr>
          <p:spPr>
            <a:xfrm>
              <a:off x="8606100"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15"/>
            <p:cNvSpPr/>
            <p:nvPr/>
          </p:nvSpPr>
          <p:spPr>
            <a:xfrm>
              <a:off x="0"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15"/>
            <p:cNvSpPr/>
            <p:nvPr/>
          </p:nvSpPr>
          <p:spPr>
            <a:xfrm>
              <a:off x="537881"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15"/>
            <p:cNvSpPr/>
            <p:nvPr/>
          </p:nvSpPr>
          <p:spPr>
            <a:xfrm>
              <a:off x="1075762"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15"/>
            <p:cNvSpPr/>
            <p:nvPr/>
          </p:nvSpPr>
          <p:spPr>
            <a:xfrm>
              <a:off x="1613644"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15"/>
            <p:cNvSpPr/>
            <p:nvPr/>
          </p:nvSpPr>
          <p:spPr>
            <a:xfrm>
              <a:off x="2151525"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15"/>
            <p:cNvSpPr/>
            <p:nvPr/>
          </p:nvSpPr>
          <p:spPr>
            <a:xfrm>
              <a:off x="2689406"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15"/>
            <p:cNvSpPr/>
            <p:nvPr/>
          </p:nvSpPr>
          <p:spPr>
            <a:xfrm>
              <a:off x="3227287"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15"/>
            <p:cNvSpPr/>
            <p:nvPr/>
          </p:nvSpPr>
          <p:spPr>
            <a:xfrm>
              <a:off x="3765169"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15"/>
            <p:cNvSpPr/>
            <p:nvPr/>
          </p:nvSpPr>
          <p:spPr>
            <a:xfrm>
              <a:off x="4303050"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15"/>
            <p:cNvSpPr/>
            <p:nvPr/>
          </p:nvSpPr>
          <p:spPr>
            <a:xfrm>
              <a:off x="4840931"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15"/>
            <p:cNvSpPr/>
            <p:nvPr/>
          </p:nvSpPr>
          <p:spPr>
            <a:xfrm>
              <a:off x="5378812"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15"/>
            <p:cNvSpPr/>
            <p:nvPr/>
          </p:nvSpPr>
          <p:spPr>
            <a:xfrm>
              <a:off x="5916694"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15"/>
            <p:cNvSpPr/>
            <p:nvPr/>
          </p:nvSpPr>
          <p:spPr>
            <a:xfrm>
              <a:off x="6454575"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15"/>
            <p:cNvSpPr/>
            <p:nvPr/>
          </p:nvSpPr>
          <p:spPr>
            <a:xfrm>
              <a:off x="6992456"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15"/>
            <p:cNvSpPr/>
            <p:nvPr/>
          </p:nvSpPr>
          <p:spPr>
            <a:xfrm>
              <a:off x="7530337"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15"/>
            <p:cNvSpPr/>
            <p:nvPr/>
          </p:nvSpPr>
          <p:spPr>
            <a:xfrm>
              <a:off x="8068218"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15"/>
            <p:cNvSpPr/>
            <p:nvPr/>
          </p:nvSpPr>
          <p:spPr>
            <a:xfrm>
              <a:off x="8606100"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15"/>
            <p:cNvSpPr/>
            <p:nvPr/>
          </p:nvSpPr>
          <p:spPr>
            <a:xfrm>
              <a:off x="0"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15"/>
            <p:cNvSpPr/>
            <p:nvPr/>
          </p:nvSpPr>
          <p:spPr>
            <a:xfrm>
              <a:off x="537881"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15"/>
            <p:cNvSpPr/>
            <p:nvPr/>
          </p:nvSpPr>
          <p:spPr>
            <a:xfrm>
              <a:off x="1075762"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15"/>
            <p:cNvSpPr/>
            <p:nvPr/>
          </p:nvSpPr>
          <p:spPr>
            <a:xfrm>
              <a:off x="1613644"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15"/>
            <p:cNvSpPr/>
            <p:nvPr/>
          </p:nvSpPr>
          <p:spPr>
            <a:xfrm>
              <a:off x="2151525"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15"/>
            <p:cNvSpPr/>
            <p:nvPr/>
          </p:nvSpPr>
          <p:spPr>
            <a:xfrm>
              <a:off x="2689406"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15"/>
            <p:cNvSpPr/>
            <p:nvPr/>
          </p:nvSpPr>
          <p:spPr>
            <a:xfrm>
              <a:off x="3227287"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15"/>
            <p:cNvSpPr/>
            <p:nvPr/>
          </p:nvSpPr>
          <p:spPr>
            <a:xfrm>
              <a:off x="3765169"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15"/>
            <p:cNvSpPr/>
            <p:nvPr/>
          </p:nvSpPr>
          <p:spPr>
            <a:xfrm>
              <a:off x="4303050"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15"/>
            <p:cNvSpPr/>
            <p:nvPr/>
          </p:nvSpPr>
          <p:spPr>
            <a:xfrm>
              <a:off x="4840931"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15"/>
            <p:cNvSpPr/>
            <p:nvPr/>
          </p:nvSpPr>
          <p:spPr>
            <a:xfrm>
              <a:off x="5378812"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15"/>
            <p:cNvSpPr/>
            <p:nvPr/>
          </p:nvSpPr>
          <p:spPr>
            <a:xfrm>
              <a:off x="5916694"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15"/>
            <p:cNvSpPr/>
            <p:nvPr/>
          </p:nvSpPr>
          <p:spPr>
            <a:xfrm>
              <a:off x="6454575"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15"/>
            <p:cNvSpPr/>
            <p:nvPr/>
          </p:nvSpPr>
          <p:spPr>
            <a:xfrm>
              <a:off x="6992456"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15"/>
            <p:cNvSpPr/>
            <p:nvPr/>
          </p:nvSpPr>
          <p:spPr>
            <a:xfrm>
              <a:off x="7530337"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15"/>
            <p:cNvSpPr/>
            <p:nvPr/>
          </p:nvSpPr>
          <p:spPr>
            <a:xfrm>
              <a:off x="8068218"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15"/>
            <p:cNvSpPr/>
            <p:nvPr/>
          </p:nvSpPr>
          <p:spPr>
            <a:xfrm>
              <a:off x="8606100"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15"/>
            <p:cNvSpPr/>
            <p:nvPr/>
          </p:nvSpPr>
          <p:spPr>
            <a:xfrm>
              <a:off x="0"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15"/>
            <p:cNvSpPr/>
            <p:nvPr/>
          </p:nvSpPr>
          <p:spPr>
            <a:xfrm>
              <a:off x="537881"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15"/>
            <p:cNvSpPr/>
            <p:nvPr/>
          </p:nvSpPr>
          <p:spPr>
            <a:xfrm>
              <a:off x="1075762"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15"/>
            <p:cNvSpPr/>
            <p:nvPr/>
          </p:nvSpPr>
          <p:spPr>
            <a:xfrm>
              <a:off x="1613644"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15"/>
            <p:cNvSpPr/>
            <p:nvPr/>
          </p:nvSpPr>
          <p:spPr>
            <a:xfrm>
              <a:off x="2151525"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15"/>
            <p:cNvSpPr/>
            <p:nvPr/>
          </p:nvSpPr>
          <p:spPr>
            <a:xfrm>
              <a:off x="2689406"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15"/>
            <p:cNvSpPr/>
            <p:nvPr/>
          </p:nvSpPr>
          <p:spPr>
            <a:xfrm>
              <a:off x="3227287"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15"/>
            <p:cNvSpPr/>
            <p:nvPr/>
          </p:nvSpPr>
          <p:spPr>
            <a:xfrm>
              <a:off x="3765169"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15"/>
            <p:cNvSpPr/>
            <p:nvPr/>
          </p:nvSpPr>
          <p:spPr>
            <a:xfrm>
              <a:off x="4303050"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15"/>
            <p:cNvSpPr/>
            <p:nvPr/>
          </p:nvSpPr>
          <p:spPr>
            <a:xfrm>
              <a:off x="4840931"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15"/>
            <p:cNvSpPr/>
            <p:nvPr/>
          </p:nvSpPr>
          <p:spPr>
            <a:xfrm>
              <a:off x="5378812"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15"/>
            <p:cNvSpPr/>
            <p:nvPr/>
          </p:nvSpPr>
          <p:spPr>
            <a:xfrm>
              <a:off x="5916694"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15"/>
            <p:cNvSpPr/>
            <p:nvPr/>
          </p:nvSpPr>
          <p:spPr>
            <a:xfrm>
              <a:off x="6454575"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15"/>
            <p:cNvSpPr/>
            <p:nvPr/>
          </p:nvSpPr>
          <p:spPr>
            <a:xfrm>
              <a:off x="6992456"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15"/>
            <p:cNvSpPr/>
            <p:nvPr/>
          </p:nvSpPr>
          <p:spPr>
            <a:xfrm>
              <a:off x="7530337"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15"/>
            <p:cNvSpPr/>
            <p:nvPr/>
          </p:nvSpPr>
          <p:spPr>
            <a:xfrm>
              <a:off x="8068218"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15"/>
            <p:cNvSpPr/>
            <p:nvPr/>
          </p:nvSpPr>
          <p:spPr>
            <a:xfrm>
              <a:off x="8606100"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15"/>
            <p:cNvSpPr/>
            <p:nvPr/>
          </p:nvSpPr>
          <p:spPr>
            <a:xfrm>
              <a:off x="0"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15"/>
            <p:cNvSpPr/>
            <p:nvPr/>
          </p:nvSpPr>
          <p:spPr>
            <a:xfrm>
              <a:off x="537881"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15"/>
            <p:cNvSpPr/>
            <p:nvPr/>
          </p:nvSpPr>
          <p:spPr>
            <a:xfrm>
              <a:off x="1075762" y="4117617"/>
              <a:ext cx="537900" cy="511200"/>
            </a:xfrm>
            <a:prstGeom prst="rect">
              <a:avLst/>
            </a:prstGeom>
            <a:solidFill>
              <a:schemeClr val="lt2"/>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15"/>
            <p:cNvSpPr/>
            <p:nvPr/>
          </p:nvSpPr>
          <p:spPr>
            <a:xfrm>
              <a:off x="1613644"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15"/>
            <p:cNvSpPr/>
            <p:nvPr/>
          </p:nvSpPr>
          <p:spPr>
            <a:xfrm>
              <a:off x="2151525"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15"/>
            <p:cNvSpPr/>
            <p:nvPr/>
          </p:nvSpPr>
          <p:spPr>
            <a:xfrm>
              <a:off x="2689406"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15"/>
            <p:cNvSpPr/>
            <p:nvPr/>
          </p:nvSpPr>
          <p:spPr>
            <a:xfrm>
              <a:off x="3227287"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15"/>
            <p:cNvSpPr/>
            <p:nvPr/>
          </p:nvSpPr>
          <p:spPr>
            <a:xfrm>
              <a:off x="3765169" y="4117617"/>
              <a:ext cx="537900" cy="511200"/>
            </a:xfrm>
            <a:prstGeom prst="rect">
              <a:avLst/>
            </a:prstGeom>
            <a:solidFill>
              <a:schemeClr val="accen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15"/>
            <p:cNvSpPr/>
            <p:nvPr/>
          </p:nvSpPr>
          <p:spPr>
            <a:xfrm>
              <a:off x="4303050"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15"/>
            <p:cNvSpPr/>
            <p:nvPr/>
          </p:nvSpPr>
          <p:spPr>
            <a:xfrm>
              <a:off x="4840931"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15"/>
            <p:cNvSpPr/>
            <p:nvPr/>
          </p:nvSpPr>
          <p:spPr>
            <a:xfrm>
              <a:off x="5378812"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15"/>
            <p:cNvSpPr/>
            <p:nvPr/>
          </p:nvSpPr>
          <p:spPr>
            <a:xfrm>
              <a:off x="5916694"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15"/>
            <p:cNvSpPr/>
            <p:nvPr/>
          </p:nvSpPr>
          <p:spPr>
            <a:xfrm>
              <a:off x="6454575"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15"/>
            <p:cNvSpPr/>
            <p:nvPr/>
          </p:nvSpPr>
          <p:spPr>
            <a:xfrm>
              <a:off x="6992456"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15"/>
            <p:cNvSpPr/>
            <p:nvPr/>
          </p:nvSpPr>
          <p:spPr>
            <a:xfrm>
              <a:off x="7530337"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15"/>
            <p:cNvSpPr/>
            <p:nvPr/>
          </p:nvSpPr>
          <p:spPr>
            <a:xfrm>
              <a:off x="8068218"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15"/>
            <p:cNvSpPr/>
            <p:nvPr/>
          </p:nvSpPr>
          <p:spPr>
            <a:xfrm>
              <a:off x="8606100"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15"/>
            <p:cNvSpPr/>
            <p:nvPr/>
          </p:nvSpPr>
          <p:spPr>
            <a:xfrm>
              <a:off x="0"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15"/>
            <p:cNvSpPr/>
            <p:nvPr/>
          </p:nvSpPr>
          <p:spPr>
            <a:xfrm>
              <a:off x="537881" y="4632319"/>
              <a:ext cx="537900" cy="511200"/>
            </a:xfrm>
            <a:prstGeom prst="rect">
              <a:avLst/>
            </a:prstGeom>
            <a:solidFill>
              <a:schemeClr val="accen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15"/>
            <p:cNvSpPr/>
            <p:nvPr/>
          </p:nvSpPr>
          <p:spPr>
            <a:xfrm>
              <a:off x="1075762"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15"/>
            <p:cNvSpPr/>
            <p:nvPr/>
          </p:nvSpPr>
          <p:spPr>
            <a:xfrm>
              <a:off x="1613644"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15"/>
            <p:cNvSpPr/>
            <p:nvPr/>
          </p:nvSpPr>
          <p:spPr>
            <a:xfrm>
              <a:off x="2151525"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15"/>
            <p:cNvSpPr/>
            <p:nvPr/>
          </p:nvSpPr>
          <p:spPr>
            <a:xfrm>
              <a:off x="2689406"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15"/>
            <p:cNvSpPr/>
            <p:nvPr/>
          </p:nvSpPr>
          <p:spPr>
            <a:xfrm>
              <a:off x="3227287"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15"/>
            <p:cNvSpPr/>
            <p:nvPr/>
          </p:nvSpPr>
          <p:spPr>
            <a:xfrm>
              <a:off x="3765169"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15"/>
            <p:cNvSpPr/>
            <p:nvPr/>
          </p:nvSpPr>
          <p:spPr>
            <a:xfrm>
              <a:off x="4303050"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15"/>
            <p:cNvSpPr/>
            <p:nvPr/>
          </p:nvSpPr>
          <p:spPr>
            <a:xfrm>
              <a:off x="4840931"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15"/>
            <p:cNvSpPr/>
            <p:nvPr/>
          </p:nvSpPr>
          <p:spPr>
            <a:xfrm>
              <a:off x="5378812"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15"/>
            <p:cNvSpPr/>
            <p:nvPr/>
          </p:nvSpPr>
          <p:spPr>
            <a:xfrm>
              <a:off x="5916694"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15"/>
            <p:cNvSpPr/>
            <p:nvPr/>
          </p:nvSpPr>
          <p:spPr>
            <a:xfrm>
              <a:off x="6454575"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15"/>
            <p:cNvSpPr/>
            <p:nvPr/>
          </p:nvSpPr>
          <p:spPr>
            <a:xfrm>
              <a:off x="6992456"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15"/>
            <p:cNvSpPr/>
            <p:nvPr/>
          </p:nvSpPr>
          <p:spPr>
            <a:xfrm>
              <a:off x="7530337"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15"/>
            <p:cNvSpPr/>
            <p:nvPr/>
          </p:nvSpPr>
          <p:spPr>
            <a:xfrm>
              <a:off x="8068218"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15"/>
            <p:cNvSpPr/>
            <p:nvPr/>
          </p:nvSpPr>
          <p:spPr>
            <a:xfrm>
              <a:off x="8606100"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15"/>
            <p:cNvSpPr/>
            <p:nvPr/>
          </p:nvSpPr>
          <p:spPr>
            <a:xfrm>
              <a:off x="7530338" y="102797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300"/>
            </a:p>
          </p:txBody>
        </p:sp>
        <p:sp>
          <p:nvSpPr>
            <p:cNvPr id="2209" name="Google Shape;2209;p15"/>
            <p:cNvSpPr/>
            <p:nvPr/>
          </p:nvSpPr>
          <p:spPr>
            <a:xfrm>
              <a:off x="537881"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300"/>
            </a:p>
          </p:txBody>
        </p:sp>
        <p:sp>
          <p:nvSpPr>
            <p:cNvPr id="2210" name="Google Shape;2210;p15"/>
            <p:cNvSpPr/>
            <p:nvPr/>
          </p:nvSpPr>
          <p:spPr>
            <a:xfrm>
              <a:off x="6989275" y="51060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300"/>
            </a:p>
          </p:txBody>
        </p:sp>
        <p:sp>
          <p:nvSpPr>
            <p:cNvPr id="2211" name="Google Shape;2211;p15"/>
            <p:cNvSpPr/>
            <p:nvPr/>
          </p:nvSpPr>
          <p:spPr>
            <a:xfrm>
              <a:off x="537881"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300"/>
            </a:p>
          </p:txBody>
        </p:sp>
        <p:sp>
          <p:nvSpPr>
            <p:cNvPr id="2212" name="Google Shape;2212;p15"/>
            <p:cNvSpPr/>
            <p:nvPr/>
          </p:nvSpPr>
          <p:spPr>
            <a:xfrm>
              <a:off x="0" y="1029404"/>
              <a:ext cx="537900" cy="511200"/>
            </a:xfrm>
            <a:prstGeom prst="rect">
              <a:avLst/>
            </a:prstGeom>
            <a:solidFill>
              <a:schemeClr val="lt2"/>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600">
                <a:latin typeface="Spartan"/>
                <a:ea typeface="Spartan"/>
                <a:cs typeface="Spartan"/>
                <a:sym typeface="Spartan"/>
              </a:endParaRPr>
            </a:p>
          </p:txBody>
        </p:sp>
        <p:sp>
          <p:nvSpPr>
            <p:cNvPr id="2213" name="Google Shape;2213;p15"/>
            <p:cNvSpPr/>
            <p:nvPr/>
          </p:nvSpPr>
          <p:spPr>
            <a:xfrm>
              <a:off x="1613644"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15"/>
            <p:cNvSpPr/>
            <p:nvPr/>
          </p:nvSpPr>
          <p:spPr>
            <a:xfrm>
              <a:off x="6992463" y="411937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300"/>
            </a:p>
          </p:txBody>
        </p:sp>
        <p:sp>
          <p:nvSpPr>
            <p:cNvPr id="2215" name="Google Shape;2215;p15"/>
            <p:cNvSpPr/>
            <p:nvPr/>
          </p:nvSpPr>
          <p:spPr>
            <a:xfrm>
              <a:off x="7530338" y="4625450"/>
              <a:ext cx="537900" cy="511200"/>
            </a:xfrm>
            <a:prstGeom prst="rect">
              <a:avLst/>
            </a:prstGeom>
            <a:solidFill>
              <a:schemeClr val="accen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300"/>
            </a:p>
          </p:txBody>
        </p:sp>
      </p:grpSp>
      <p:pic>
        <p:nvPicPr>
          <p:cNvPr id="2216" name="Google Shape;2216;p15"/>
          <p:cNvPicPr preferRelativeResize="0"/>
          <p:nvPr/>
        </p:nvPicPr>
        <p:blipFill rotWithShape="1">
          <a:blip r:embed="rId2">
            <a:alphaModFix amt="25000"/>
          </a:blip>
          <a:srcRect b="0" l="0" r="3025" t="0"/>
          <a:stretch/>
        </p:blipFill>
        <p:spPr>
          <a:xfrm>
            <a:off x="0" y="0"/>
            <a:ext cx="9144001" cy="5143500"/>
          </a:xfrm>
          <a:prstGeom prst="rect">
            <a:avLst/>
          </a:prstGeom>
          <a:noFill/>
          <a:ln>
            <a:noFill/>
          </a:ln>
        </p:spPr>
      </p:pic>
      <p:sp>
        <p:nvSpPr>
          <p:cNvPr id="2217" name="Google Shape;2217;p15"/>
          <p:cNvSpPr txBox="1"/>
          <p:nvPr>
            <p:ph type="title"/>
          </p:nvPr>
        </p:nvSpPr>
        <p:spPr>
          <a:xfrm>
            <a:off x="2657638" y="3144913"/>
            <a:ext cx="5298600" cy="4443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000"/>
              <a:buNone/>
              <a:defRPr sz="22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218" name="Google Shape;2218;p15"/>
          <p:cNvSpPr txBox="1"/>
          <p:nvPr>
            <p:ph idx="2" type="title"/>
          </p:nvPr>
        </p:nvSpPr>
        <p:spPr>
          <a:xfrm>
            <a:off x="2657638" y="1554313"/>
            <a:ext cx="5298600" cy="1590600"/>
          </a:xfrm>
          <a:prstGeom prst="rect">
            <a:avLst/>
          </a:prstGeom>
        </p:spPr>
        <p:txBody>
          <a:bodyPr anchorCtr="0" anchor="ctr" bIns="91425" lIns="91425" spcFirstLastPara="1" rIns="91425" wrap="square" tIns="91425">
            <a:noAutofit/>
          </a:bodyPr>
          <a:lstStyle>
            <a:lvl1pPr lvl="0" rtl="0" algn="l">
              <a:lnSpc>
                <a:spcPct val="115000"/>
              </a:lnSpc>
              <a:spcBef>
                <a:spcPts val="0"/>
              </a:spcBef>
              <a:spcAft>
                <a:spcPts val="0"/>
              </a:spcAft>
              <a:buSzPts val="3000"/>
              <a:buNone/>
              <a:defRPr b="0" sz="2200">
                <a:solidFill>
                  <a:schemeClr val="accent3"/>
                </a:solidFill>
                <a:latin typeface="Manrope"/>
                <a:ea typeface="Manrope"/>
                <a:cs typeface="Manrope"/>
                <a:sym typeface="Manrop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
    <p:spTree>
      <p:nvGrpSpPr>
        <p:cNvPr id="2219" name="Shape 2219"/>
        <p:cNvGrpSpPr/>
        <p:nvPr/>
      </p:nvGrpSpPr>
      <p:grpSpPr>
        <a:xfrm>
          <a:off x="0" y="0"/>
          <a:ext cx="0" cy="0"/>
          <a:chOff x="0" y="0"/>
          <a:chExt cx="0" cy="0"/>
        </a:xfrm>
      </p:grpSpPr>
      <p:grpSp>
        <p:nvGrpSpPr>
          <p:cNvPr id="2220" name="Google Shape;2220;p16"/>
          <p:cNvGrpSpPr/>
          <p:nvPr/>
        </p:nvGrpSpPr>
        <p:grpSpPr>
          <a:xfrm>
            <a:off x="0" y="0"/>
            <a:ext cx="9144000" cy="5143519"/>
            <a:chOff x="0" y="0"/>
            <a:chExt cx="9144000" cy="5143519"/>
          </a:xfrm>
        </p:grpSpPr>
        <p:sp>
          <p:nvSpPr>
            <p:cNvPr id="2221" name="Google Shape;2221;p16"/>
            <p:cNvSpPr/>
            <p:nvPr/>
          </p:nvSpPr>
          <p:spPr>
            <a:xfrm>
              <a:off x="0"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16"/>
            <p:cNvSpPr/>
            <p:nvPr/>
          </p:nvSpPr>
          <p:spPr>
            <a:xfrm>
              <a:off x="537881"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16"/>
            <p:cNvSpPr/>
            <p:nvPr/>
          </p:nvSpPr>
          <p:spPr>
            <a:xfrm>
              <a:off x="1075762"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16"/>
            <p:cNvSpPr/>
            <p:nvPr/>
          </p:nvSpPr>
          <p:spPr>
            <a:xfrm>
              <a:off x="1613644"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16"/>
            <p:cNvSpPr/>
            <p:nvPr/>
          </p:nvSpPr>
          <p:spPr>
            <a:xfrm>
              <a:off x="2151525"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16"/>
            <p:cNvSpPr/>
            <p:nvPr/>
          </p:nvSpPr>
          <p:spPr>
            <a:xfrm>
              <a:off x="2689406"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16"/>
            <p:cNvSpPr/>
            <p:nvPr/>
          </p:nvSpPr>
          <p:spPr>
            <a:xfrm>
              <a:off x="3227287"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16"/>
            <p:cNvSpPr/>
            <p:nvPr/>
          </p:nvSpPr>
          <p:spPr>
            <a:xfrm>
              <a:off x="3765169"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16"/>
            <p:cNvSpPr/>
            <p:nvPr/>
          </p:nvSpPr>
          <p:spPr>
            <a:xfrm>
              <a:off x="4303050"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16"/>
            <p:cNvSpPr/>
            <p:nvPr/>
          </p:nvSpPr>
          <p:spPr>
            <a:xfrm>
              <a:off x="4840931"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16"/>
            <p:cNvSpPr/>
            <p:nvPr/>
          </p:nvSpPr>
          <p:spPr>
            <a:xfrm>
              <a:off x="5378812"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16"/>
            <p:cNvSpPr/>
            <p:nvPr/>
          </p:nvSpPr>
          <p:spPr>
            <a:xfrm>
              <a:off x="5916694"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16"/>
            <p:cNvSpPr/>
            <p:nvPr/>
          </p:nvSpPr>
          <p:spPr>
            <a:xfrm>
              <a:off x="6454575" y="0"/>
              <a:ext cx="537900" cy="511200"/>
            </a:xfrm>
            <a:prstGeom prst="rect">
              <a:avLst/>
            </a:prstGeom>
            <a:solidFill>
              <a:schemeClr val="accen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16"/>
            <p:cNvSpPr/>
            <p:nvPr/>
          </p:nvSpPr>
          <p:spPr>
            <a:xfrm>
              <a:off x="6992456"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16"/>
            <p:cNvSpPr/>
            <p:nvPr/>
          </p:nvSpPr>
          <p:spPr>
            <a:xfrm>
              <a:off x="7530337"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16"/>
            <p:cNvSpPr/>
            <p:nvPr/>
          </p:nvSpPr>
          <p:spPr>
            <a:xfrm>
              <a:off x="8068218"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16"/>
            <p:cNvSpPr/>
            <p:nvPr/>
          </p:nvSpPr>
          <p:spPr>
            <a:xfrm>
              <a:off x="8606100"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16"/>
            <p:cNvSpPr/>
            <p:nvPr/>
          </p:nvSpPr>
          <p:spPr>
            <a:xfrm>
              <a:off x="0"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16"/>
            <p:cNvSpPr/>
            <p:nvPr/>
          </p:nvSpPr>
          <p:spPr>
            <a:xfrm>
              <a:off x="537881"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16"/>
            <p:cNvSpPr/>
            <p:nvPr/>
          </p:nvSpPr>
          <p:spPr>
            <a:xfrm>
              <a:off x="1075762"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16"/>
            <p:cNvSpPr/>
            <p:nvPr/>
          </p:nvSpPr>
          <p:spPr>
            <a:xfrm>
              <a:off x="1613644"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16"/>
            <p:cNvSpPr/>
            <p:nvPr/>
          </p:nvSpPr>
          <p:spPr>
            <a:xfrm>
              <a:off x="2151525"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16"/>
            <p:cNvSpPr/>
            <p:nvPr/>
          </p:nvSpPr>
          <p:spPr>
            <a:xfrm>
              <a:off x="2689406"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16"/>
            <p:cNvSpPr/>
            <p:nvPr/>
          </p:nvSpPr>
          <p:spPr>
            <a:xfrm>
              <a:off x="3227287"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16"/>
            <p:cNvSpPr/>
            <p:nvPr/>
          </p:nvSpPr>
          <p:spPr>
            <a:xfrm>
              <a:off x="3765169"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16"/>
            <p:cNvSpPr/>
            <p:nvPr/>
          </p:nvSpPr>
          <p:spPr>
            <a:xfrm>
              <a:off x="4303050"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16"/>
            <p:cNvSpPr/>
            <p:nvPr/>
          </p:nvSpPr>
          <p:spPr>
            <a:xfrm>
              <a:off x="4840931"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16"/>
            <p:cNvSpPr/>
            <p:nvPr/>
          </p:nvSpPr>
          <p:spPr>
            <a:xfrm>
              <a:off x="5378812"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16"/>
            <p:cNvSpPr/>
            <p:nvPr/>
          </p:nvSpPr>
          <p:spPr>
            <a:xfrm>
              <a:off x="5916694"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16"/>
            <p:cNvSpPr/>
            <p:nvPr/>
          </p:nvSpPr>
          <p:spPr>
            <a:xfrm>
              <a:off x="6454575"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16"/>
            <p:cNvSpPr/>
            <p:nvPr/>
          </p:nvSpPr>
          <p:spPr>
            <a:xfrm>
              <a:off x="6992456"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16"/>
            <p:cNvSpPr/>
            <p:nvPr/>
          </p:nvSpPr>
          <p:spPr>
            <a:xfrm>
              <a:off x="7530337"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16"/>
            <p:cNvSpPr/>
            <p:nvPr/>
          </p:nvSpPr>
          <p:spPr>
            <a:xfrm>
              <a:off x="8068218"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16"/>
            <p:cNvSpPr/>
            <p:nvPr/>
          </p:nvSpPr>
          <p:spPr>
            <a:xfrm>
              <a:off x="8606100"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16"/>
            <p:cNvSpPr/>
            <p:nvPr/>
          </p:nvSpPr>
          <p:spPr>
            <a:xfrm>
              <a:off x="0"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16"/>
            <p:cNvSpPr/>
            <p:nvPr/>
          </p:nvSpPr>
          <p:spPr>
            <a:xfrm>
              <a:off x="537881"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16"/>
            <p:cNvSpPr/>
            <p:nvPr/>
          </p:nvSpPr>
          <p:spPr>
            <a:xfrm>
              <a:off x="1075762"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16"/>
            <p:cNvSpPr/>
            <p:nvPr/>
          </p:nvSpPr>
          <p:spPr>
            <a:xfrm>
              <a:off x="1613644"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16"/>
            <p:cNvSpPr/>
            <p:nvPr/>
          </p:nvSpPr>
          <p:spPr>
            <a:xfrm>
              <a:off x="2151525"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16"/>
            <p:cNvSpPr/>
            <p:nvPr/>
          </p:nvSpPr>
          <p:spPr>
            <a:xfrm>
              <a:off x="2689406"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16"/>
            <p:cNvSpPr/>
            <p:nvPr/>
          </p:nvSpPr>
          <p:spPr>
            <a:xfrm>
              <a:off x="3227287"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16"/>
            <p:cNvSpPr/>
            <p:nvPr/>
          </p:nvSpPr>
          <p:spPr>
            <a:xfrm>
              <a:off x="3765169"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16"/>
            <p:cNvSpPr/>
            <p:nvPr/>
          </p:nvSpPr>
          <p:spPr>
            <a:xfrm>
              <a:off x="4303050"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16"/>
            <p:cNvSpPr/>
            <p:nvPr/>
          </p:nvSpPr>
          <p:spPr>
            <a:xfrm>
              <a:off x="4840931"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16"/>
            <p:cNvSpPr/>
            <p:nvPr/>
          </p:nvSpPr>
          <p:spPr>
            <a:xfrm>
              <a:off x="5378812"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16"/>
            <p:cNvSpPr/>
            <p:nvPr/>
          </p:nvSpPr>
          <p:spPr>
            <a:xfrm>
              <a:off x="5916694"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16"/>
            <p:cNvSpPr/>
            <p:nvPr/>
          </p:nvSpPr>
          <p:spPr>
            <a:xfrm>
              <a:off x="6454575"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16"/>
            <p:cNvSpPr/>
            <p:nvPr/>
          </p:nvSpPr>
          <p:spPr>
            <a:xfrm>
              <a:off x="6992456"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16"/>
            <p:cNvSpPr/>
            <p:nvPr/>
          </p:nvSpPr>
          <p:spPr>
            <a:xfrm>
              <a:off x="7530337"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16"/>
            <p:cNvSpPr/>
            <p:nvPr/>
          </p:nvSpPr>
          <p:spPr>
            <a:xfrm>
              <a:off x="8068218"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16"/>
            <p:cNvSpPr/>
            <p:nvPr/>
          </p:nvSpPr>
          <p:spPr>
            <a:xfrm>
              <a:off x="8606100"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16"/>
            <p:cNvSpPr/>
            <p:nvPr/>
          </p:nvSpPr>
          <p:spPr>
            <a:xfrm>
              <a:off x="0"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16"/>
            <p:cNvSpPr/>
            <p:nvPr/>
          </p:nvSpPr>
          <p:spPr>
            <a:xfrm>
              <a:off x="537881"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16"/>
            <p:cNvSpPr/>
            <p:nvPr/>
          </p:nvSpPr>
          <p:spPr>
            <a:xfrm>
              <a:off x="1075762"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16"/>
            <p:cNvSpPr/>
            <p:nvPr/>
          </p:nvSpPr>
          <p:spPr>
            <a:xfrm>
              <a:off x="2151525"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16"/>
            <p:cNvSpPr/>
            <p:nvPr/>
          </p:nvSpPr>
          <p:spPr>
            <a:xfrm>
              <a:off x="2689406"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16"/>
            <p:cNvSpPr/>
            <p:nvPr/>
          </p:nvSpPr>
          <p:spPr>
            <a:xfrm>
              <a:off x="3227287"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16"/>
            <p:cNvSpPr/>
            <p:nvPr/>
          </p:nvSpPr>
          <p:spPr>
            <a:xfrm>
              <a:off x="3765169"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16"/>
            <p:cNvSpPr/>
            <p:nvPr/>
          </p:nvSpPr>
          <p:spPr>
            <a:xfrm>
              <a:off x="4303050"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16"/>
            <p:cNvSpPr/>
            <p:nvPr/>
          </p:nvSpPr>
          <p:spPr>
            <a:xfrm>
              <a:off x="4840931"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16"/>
            <p:cNvSpPr/>
            <p:nvPr/>
          </p:nvSpPr>
          <p:spPr>
            <a:xfrm>
              <a:off x="5378812"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16"/>
            <p:cNvSpPr/>
            <p:nvPr/>
          </p:nvSpPr>
          <p:spPr>
            <a:xfrm>
              <a:off x="5916694"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16"/>
            <p:cNvSpPr/>
            <p:nvPr/>
          </p:nvSpPr>
          <p:spPr>
            <a:xfrm>
              <a:off x="6454575"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16"/>
            <p:cNvSpPr/>
            <p:nvPr/>
          </p:nvSpPr>
          <p:spPr>
            <a:xfrm>
              <a:off x="6992456"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16"/>
            <p:cNvSpPr/>
            <p:nvPr/>
          </p:nvSpPr>
          <p:spPr>
            <a:xfrm>
              <a:off x="7530337"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16"/>
            <p:cNvSpPr/>
            <p:nvPr/>
          </p:nvSpPr>
          <p:spPr>
            <a:xfrm>
              <a:off x="8068218"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16"/>
            <p:cNvSpPr/>
            <p:nvPr/>
          </p:nvSpPr>
          <p:spPr>
            <a:xfrm>
              <a:off x="8606100"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16"/>
            <p:cNvSpPr/>
            <p:nvPr/>
          </p:nvSpPr>
          <p:spPr>
            <a:xfrm>
              <a:off x="0"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16"/>
            <p:cNvSpPr/>
            <p:nvPr/>
          </p:nvSpPr>
          <p:spPr>
            <a:xfrm>
              <a:off x="537881"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16"/>
            <p:cNvSpPr/>
            <p:nvPr/>
          </p:nvSpPr>
          <p:spPr>
            <a:xfrm>
              <a:off x="1075762"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16"/>
            <p:cNvSpPr/>
            <p:nvPr/>
          </p:nvSpPr>
          <p:spPr>
            <a:xfrm>
              <a:off x="1613644"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16"/>
            <p:cNvSpPr/>
            <p:nvPr/>
          </p:nvSpPr>
          <p:spPr>
            <a:xfrm>
              <a:off x="2151525"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16"/>
            <p:cNvSpPr/>
            <p:nvPr/>
          </p:nvSpPr>
          <p:spPr>
            <a:xfrm>
              <a:off x="2689406"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16"/>
            <p:cNvSpPr/>
            <p:nvPr/>
          </p:nvSpPr>
          <p:spPr>
            <a:xfrm>
              <a:off x="3227287"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16"/>
            <p:cNvSpPr/>
            <p:nvPr/>
          </p:nvSpPr>
          <p:spPr>
            <a:xfrm>
              <a:off x="3765169"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16"/>
            <p:cNvSpPr/>
            <p:nvPr/>
          </p:nvSpPr>
          <p:spPr>
            <a:xfrm>
              <a:off x="4303050"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16"/>
            <p:cNvSpPr/>
            <p:nvPr/>
          </p:nvSpPr>
          <p:spPr>
            <a:xfrm>
              <a:off x="4840931"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16"/>
            <p:cNvSpPr/>
            <p:nvPr/>
          </p:nvSpPr>
          <p:spPr>
            <a:xfrm>
              <a:off x="5378812"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16"/>
            <p:cNvSpPr/>
            <p:nvPr/>
          </p:nvSpPr>
          <p:spPr>
            <a:xfrm>
              <a:off x="5916694"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16"/>
            <p:cNvSpPr/>
            <p:nvPr/>
          </p:nvSpPr>
          <p:spPr>
            <a:xfrm>
              <a:off x="6454575"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16"/>
            <p:cNvSpPr/>
            <p:nvPr/>
          </p:nvSpPr>
          <p:spPr>
            <a:xfrm>
              <a:off x="6992456"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16"/>
            <p:cNvSpPr/>
            <p:nvPr/>
          </p:nvSpPr>
          <p:spPr>
            <a:xfrm>
              <a:off x="7530337"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16"/>
            <p:cNvSpPr/>
            <p:nvPr/>
          </p:nvSpPr>
          <p:spPr>
            <a:xfrm>
              <a:off x="8068218"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16"/>
            <p:cNvSpPr/>
            <p:nvPr/>
          </p:nvSpPr>
          <p:spPr>
            <a:xfrm>
              <a:off x="8606100"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16"/>
            <p:cNvSpPr/>
            <p:nvPr/>
          </p:nvSpPr>
          <p:spPr>
            <a:xfrm>
              <a:off x="0"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16"/>
            <p:cNvSpPr/>
            <p:nvPr/>
          </p:nvSpPr>
          <p:spPr>
            <a:xfrm>
              <a:off x="537881"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16"/>
            <p:cNvSpPr/>
            <p:nvPr/>
          </p:nvSpPr>
          <p:spPr>
            <a:xfrm>
              <a:off x="1075762"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16"/>
            <p:cNvSpPr/>
            <p:nvPr/>
          </p:nvSpPr>
          <p:spPr>
            <a:xfrm>
              <a:off x="1613644"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16"/>
            <p:cNvSpPr/>
            <p:nvPr/>
          </p:nvSpPr>
          <p:spPr>
            <a:xfrm>
              <a:off x="2151525"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16"/>
            <p:cNvSpPr/>
            <p:nvPr/>
          </p:nvSpPr>
          <p:spPr>
            <a:xfrm>
              <a:off x="2689406"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16"/>
            <p:cNvSpPr/>
            <p:nvPr/>
          </p:nvSpPr>
          <p:spPr>
            <a:xfrm>
              <a:off x="3227287"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16"/>
            <p:cNvSpPr/>
            <p:nvPr/>
          </p:nvSpPr>
          <p:spPr>
            <a:xfrm>
              <a:off x="3765169"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16"/>
            <p:cNvSpPr/>
            <p:nvPr/>
          </p:nvSpPr>
          <p:spPr>
            <a:xfrm>
              <a:off x="4303050"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16"/>
            <p:cNvSpPr/>
            <p:nvPr/>
          </p:nvSpPr>
          <p:spPr>
            <a:xfrm>
              <a:off x="4840931"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16"/>
            <p:cNvSpPr/>
            <p:nvPr/>
          </p:nvSpPr>
          <p:spPr>
            <a:xfrm>
              <a:off x="5378812"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16"/>
            <p:cNvSpPr/>
            <p:nvPr/>
          </p:nvSpPr>
          <p:spPr>
            <a:xfrm>
              <a:off x="5916694"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16"/>
            <p:cNvSpPr/>
            <p:nvPr/>
          </p:nvSpPr>
          <p:spPr>
            <a:xfrm>
              <a:off x="6454575"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16"/>
            <p:cNvSpPr/>
            <p:nvPr/>
          </p:nvSpPr>
          <p:spPr>
            <a:xfrm>
              <a:off x="6992456"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16"/>
            <p:cNvSpPr/>
            <p:nvPr/>
          </p:nvSpPr>
          <p:spPr>
            <a:xfrm>
              <a:off x="7530337"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16"/>
            <p:cNvSpPr/>
            <p:nvPr/>
          </p:nvSpPr>
          <p:spPr>
            <a:xfrm>
              <a:off x="8068218"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16"/>
            <p:cNvSpPr/>
            <p:nvPr/>
          </p:nvSpPr>
          <p:spPr>
            <a:xfrm>
              <a:off x="8606100"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16"/>
            <p:cNvSpPr/>
            <p:nvPr/>
          </p:nvSpPr>
          <p:spPr>
            <a:xfrm>
              <a:off x="0"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16"/>
            <p:cNvSpPr/>
            <p:nvPr/>
          </p:nvSpPr>
          <p:spPr>
            <a:xfrm>
              <a:off x="537881"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16"/>
            <p:cNvSpPr/>
            <p:nvPr/>
          </p:nvSpPr>
          <p:spPr>
            <a:xfrm>
              <a:off x="1075762"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16"/>
            <p:cNvSpPr/>
            <p:nvPr/>
          </p:nvSpPr>
          <p:spPr>
            <a:xfrm>
              <a:off x="1613644"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16"/>
            <p:cNvSpPr/>
            <p:nvPr/>
          </p:nvSpPr>
          <p:spPr>
            <a:xfrm>
              <a:off x="2151525"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16"/>
            <p:cNvSpPr/>
            <p:nvPr/>
          </p:nvSpPr>
          <p:spPr>
            <a:xfrm>
              <a:off x="2689406"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16"/>
            <p:cNvSpPr/>
            <p:nvPr/>
          </p:nvSpPr>
          <p:spPr>
            <a:xfrm>
              <a:off x="3227287"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16"/>
            <p:cNvSpPr/>
            <p:nvPr/>
          </p:nvSpPr>
          <p:spPr>
            <a:xfrm>
              <a:off x="3765169"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16"/>
            <p:cNvSpPr/>
            <p:nvPr/>
          </p:nvSpPr>
          <p:spPr>
            <a:xfrm>
              <a:off x="4303050"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16"/>
            <p:cNvSpPr/>
            <p:nvPr/>
          </p:nvSpPr>
          <p:spPr>
            <a:xfrm>
              <a:off x="4840931"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16"/>
            <p:cNvSpPr/>
            <p:nvPr/>
          </p:nvSpPr>
          <p:spPr>
            <a:xfrm>
              <a:off x="5378812"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16"/>
            <p:cNvSpPr/>
            <p:nvPr/>
          </p:nvSpPr>
          <p:spPr>
            <a:xfrm>
              <a:off x="5916694"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16"/>
            <p:cNvSpPr/>
            <p:nvPr/>
          </p:nvSpPr>
          <p:spPr>
            <a:xfrm>
              <a:off x="6454575"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16"/>
            <p:cNvSpPr/>
            <p:nvPr/>
          </p:nvSpPr>
          <p:spPr>
            <a:xfrm>
              <a:off x="6992456"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16"/>
            <p:cNvSpPr/>
            <p:nvPr/>
          </p:nvSpPr>
          <p:spPr>
            <a:xfrm>
              <a:off x="7530337"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16"/>
            <p:cNvSpPr/>
            <p:nvPr/>
          </p:nvSpPr>
          <p:spPr>
            <a:xfrm>
              <a:off x="8068218"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16"/>
            <p:cNvSpPr/>
            <p:nvPr/>
          </p:nvSpPr>
          <p:spPr>
            <a:xfrm>
              <a:off x="8606100"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16"/>
            <p:cNvSpPr/>
            <p:nvPr/>
          </p:nvSpPr>
          <p:spPr>
            <a:xfrm>
              <a:off x="0"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16"/>
            <p:cNvSpPr/>
            <p:nvPr/>
          </p:nvSpPr>
          <p:spPr>
            <a:xfrm>
              <a:off x="537881"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16"/>
            <p:cNvSpPr/>
            <p:nvPr/>
          </p:nvSpPr>
          <p:spPr>
            <a:xfrm>
              <a:off x="1075762"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16"/>
            <p:cNvSpPr/>
            <p:nvPr/>
          </p:nvSpPr>
          <p:spPr>
            <a:xfrm>
              <a:off x="1613644"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16"/>
            <p:cNvSpPr/>
            <p:nvPr/>
          </p:nvSpPr>
          <p:spPr>
            <a:xfrm>
              <a:off x="2151525"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16"/>
            <p:cNvSpPr/>
            <p:nvPr/>
          </p:nvSpPr>
          <p:spPr>
            <a:xfrm>
              <a:off x="2689406"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16"/>
            <p:cNvSpPr/>
            <p:nvPr/>
          </p:nvSpPr>
          <p:spPr>
            <a:xfrm>
              <a:off x="3227287"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16"/>
            <p:cNvSpPr/>
            <p:nvPr/>
          </p:nvSpPr>
          <p:spPr>
            <a:xfrm>
              <a:off x="3765169"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16"/>
            <p:cNvSpPr/>
            <p:nvPr/>
          </p:nvSpPr>
          <p:spPr>
            <a:xfrm>
              <a:off x="4303050"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16"/>
            <p:cNvSpPr/>
            <p:nvPr/>
          </p:nvSpPr>
          <p:spPr>
            <a:xfrm>
              <a:off x="4840931"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16"/>
            <p:cNvSpPr/>
            <p:nvPr/>
          </p:nvSpPr>
          <p:spPr>
            <a:xfrm>
              <a:off x="5378812"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16"/>
            <p:cNvSpPr/>
            <p:nvPr/>
          </p:nvSpPr>
          <p:spPr>
            <a:xfrm>
              <a:off x="5916694"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16"/>
            <p:cNvSpPr/>
            <p:nvPr/>
          </p:nvSpPr>
          <p:spPr>
            <a:xfrm>
              <a:off x="6454575"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16"/>
            <p:cNvSpPr/>
            <p:nvPr/>
          </p:nvSpPr>
          <p:spPr>
            <a:xfrm>
              <a:off x="6992456"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16"/>
            <p:cNvSpPr/>
            <p:nvPr/>
          </p:nvSpPr>
          <p:spPr>
            <a:xfrm>
              <a:off x="7530337"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16"/>
            <p:cNvSpPr/>
            <p:nvPr/>
          </p:nvSpPr>
          <p:spPr>
            <a:xfrm>
              <a:off x="8068218"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16"/>
            <p:cNvSpPr/>
            <p:nvPr/>
          </p:nvSpPr>
          <p:spPr>
            <a:xfrm>
              <a:off x="8606100" y="3602915"/>
              <a:ext cx="537900" cy="511200"/>
            </a:xfrm>
            <a:prstGeom prst="rect">
              <a:avLst/>
            </a:prstGeom>
            <a:solidFill>
              <a:schemeClr val="accent2"/>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16"/>
            <p:cNvSpPr/>
            <p:nvPr/>
          </p:nvSpPr>
          <p:spPr>
            <a:xfrm>
              <a:off x="0"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16"/>
            <p:cNvSpPr/>
            <p:nvPr/>
          </p:nvSpPr>
          <p:spPr>
            <a:xfrm>
              <a:off x="537881"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16"/>
            <p:cNvSpPr/>
            <p:nvPr/>
          </p:nvSpPr>
          <p:spPr>
            <a:xfrm>
              <a:off x="1075762"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16"/>
            <p:cNvSpPr/>
            <p:nvPr/>
          </p:nvSpPr>
          <p:spPr>
            <a:xfrm>
              <a:off x="1613644"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16"/>
            <p:cNvSpPr/>
            <p:nvPr/>
          </p:nvSpPr>
          <p:spPr>
            <a:xfrm>
              <a:off x="2151525"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16"/>
            <p:cNvSpPr/>
            <p:nvPr/>
          </p:nvSpPr>
          <p:spPr>
            <a:xfrm>
              <a:off x="2689406"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16"/>
            <p:cNvSpPr/>
            <p:nvPr/>
          </p:nvSpPr>
          <p:spPr>
            <a:xfrm>
              <a:off x="3227287"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16"/>
            <p:cNvSpPr/>
            <p:nvPr/>
          </p:nvSpPr>
          <p:spPr>
            <a:xfrm>
              <a:off x="3765169"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16"/>
            <p:cNvSpPr/>
            <p:nvPr/>
          </p:nvSpPr>
          <p:spPr>
            <a:xfrm>
              <a:off x="4303050"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16"/>
            <p:cNvSpPr/>
            <p:nvPr/>
          </p:nvSpPr>
          <p:spPr>
            <a:xfrm>
              <a:off x="4840931"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16"/>
            <p:cNvSpPr/>
            <p:nvPr/>
          </p:nvSpPr>
          <p:spPr>
            <a:xfrm>
              <a:off x="5378812"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16"/>
            <p:cNvSpPr/>
            <p:nvPr/>
          </p:nvSpPr>
          <p:spPr>
            <a:xfrm>
              <a:off x="5916694"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16"/>
            <p:cNvSpPr/>
            <p:nvPr/>
          </p:nvSpPr>
          <p:spPr>
            <a:xfrm>
              <a:off x="6454575"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16"/>
            <p:cNvSpPr/>
            <p:nvPr/>
          </p:nvSpPr>
          <p:spPr>
            <a:xfrm>
              <a:off x="6992456"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16"/>
            <p:cNvSpPr/>
            <p:nvPr/>
          </p:nvSpPr>
          <p:spPr>
            <a:xfrm>
              <a:off x="7530337"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16"/>
            <p:cNvSpPr/>
            <p:nvPr/>
          </p:nvSpPr>
          <p:spPr>
            <a:xfrm>
              <a:off x="8068218"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16"/>
            <p:cNvSpPr/>
            <p:nvPr/>
          </p:nvSpPr>
          <p:spPr>
            <a:xfrm>
              <a:off x="8606100"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16"/>
            <p:cNvSpPr/>
            <p:nvPr/>
          </p:nvSpPr>
          <p:spPr>
            <a:xfrm>
              <a:off x="0"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16"/>
            <p:cNvSpPr/>
            <p:nvPr/>
          </p:nvSpPr>
          <p:spPr>
            <a:xfrm>
              <a:off x="537881"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16"/>
            <p:cNvSpPr/>
            <p:nvPr/>
          </p:nvSpPr>
          <p:spPr>
            <a:xfrm>
              <a:off x="1075762"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16"/>
            <p:cNvSpPr/>
            <p:nvPr/>
          </p:nvSpPr>
          <p:spPr>
            <a:xfrm>
              <a:off x="1613644"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16"/>
            <p:cNvSpPr/>
            <p:nvPr/>
          </p:nvSpPr>
          <p:spPr>
            <a:xfrm>
              <a:off x="2151525"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16"/>
            <p:cNvSpPr/>
            <p:nvPr/>
          </p:nvSpPr>
          <p:spPr>
            <a:xfrm>
              <a:off x="2689406"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16"/>
            <p:cNvSpPr/>
            <p:nvPr/>
          </p:nvSpPr>
          <p:spPr>
            <a:xfrm>
              <a:off x="3227287"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16"/>
            <p:cNvSpPr/>
            <p:nvPr/>
          </p:nvSpPr>
          <p:spPr>
            <a:xfrm>
              <a:off x="3765169"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16"/>
            <p:cNvSpPr/>
            <p:nvPr/>
          </p:nvSpPr>
          <p:spPr>
            <a:xfrm>
              <a:off x="4303050"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16"/>
            <p:cNvSpPr/>
            <p:nvPr/>
          </p:nvSpPr>
          <p:spPr>
            <a:xfrm>
              <a:off x="4840931"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16"/>
            <p:cNvSpPr/>
            <p:nvPr/>
          </p:nvSpPr>
          <p:spPr>
            <a:xfrm>
              <a:off x="5378812"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16"/>
            <p:cNvSpPr/>
            <p:nvPr/>
          </p:nvSpPr>
          <p:spPr>
            <a:xfrm>
              <a:off x="5916694"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16"/>
            <p:cNvSpPr/>
            <p:nvPr/>
          </p:nvSpPr>
          <p:spPr>
            <a:xfrm>
              <a:off x="6454575"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16"/>
            <p:cNvSpPr/>
            <p:nvPr/>
          </p:nvSpPr>
          <p:spPr>
            <a:xfrm>
              <a:off x="6992456"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16"/>
            <p:cNvSpPr/>
            <p:nvPr/>
          </p:nvSpPr>
          <p:spPr>
            <a:xfrm>
              <a:off x="7530337"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16"/>
            <p:cNvSpPr/>
            <p:nvPr/>
          </p:nvSpPr>
          <p:spPr>
            <a:xfrm>
              <a:off x="8068218"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16"/>
            <p:cNvSpPr/>
            <p:nvPr/>
          </p:nvSpPr>
          <p:spPr>
            <a:xfrm>
              <a:off x="8606100"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16"/>
            <p:cNvSpPr/>
            <p:nvPr/>
          </p:nvSpPr>
          <p:spPr>
            <a:xfrm>
              <a:off x="7530338" y="102797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300"/>
            </a:p>
          </p:txBody>
        </p:sp>
        <p:sp>
          <p:nvSpPr>
            <p:cNvPr id="2391" name="Google Shape;2391;p16"/>
            <p:cNvSpPr/>
            <p:nvPr/>
          </p:nvSpPr>
          <p:spPr>
            <a:xfrm>
              <a:off x="537881" y="4117617"/>
              <a:ext cx="537900" cy="511200"/>
            </a:xfrm>
            <a:prstGeom prst="rect">
              <a:avLst/>
            </a:prstGeom>
            <a:solidFill>
              <a:schemeClr val="lt2"/>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300"/>
            </a:p>
          </p:txBody>
        </p:sp>
        <p:sp>
          <p:nvSpPr>
            <p:cNvPr id="2392" name="Google Shape;2392;p16"/>
            <p:cNvSpPr/>
            <p:nvPr/>
          </p:nvSpPr>
          <p:spPr>
            <a:xfrm>
              <a:off x="6989275" y="51060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300"/>
            </a:p>
          </p:txBody>
        </p:sp>
        <p:sp>
          <p:nvSpPr>
            <p:cNvPr id="2393" name="Google Shape;2393;p16"/>
            <p:cNvSpPr/>
            <p:nvPr/>
          </p:nvSpPr>
          <p:spPr>
            <a:xfrm>
              <a:off x="537881" y="1544106"/>
              <a:ext cx="537900" cy="511200"/>
            </a:xfrm>
            <a:prstGeom prst="rect">
              <a:avLst/>
            </a:prstGeom>
            <a:solidFill>
              <a:schemeClr val="accen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300"/>
            </a:p>
          </p:txBody>
        </p:sp>
        <p:sp>
          <p:nvSpPr>
            <p:cNvPr id="2394" name="Google Shape;2394;p16"/>
            <p:cNvSpPr/>
            <p:nvPr/>
          </p:nvSpPr>
          <p:spPr>
            <a:xfrm>
              <a:off x="0" y="1029404"/>
              <a:ext cx="537900" cy="511200"/>
            </a:xfrm>
            <a:prstGeom prst="rect">
              <a:avLst/>
            </a:prstGeom>
            <a:solidFill>
              <a:schemeClr val="lt2"/>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600">
                <a:latin typeface="Spartan"/>
                <a:ea typeface="Spartan"/>
                <a:cs typeface="Spartan"/>
                <a:sym typeface="Spartan"/>
              </a:endParaRPr>
            </a:p>
          </p:txBody>
        </p:sp>
        <p:sp>
          <p:nvSpPr>
            <p:cNvPr id="2395" name="Google Shape;2395;p16"/>
            <p:cNvSpPr/>
            <p:nvPr/>
          </p:nvSpPr>
          <p:spPr>
            <a:xfrm>
              <a:off x="1613644"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16"/>
            <p:cNvSpPr/>
            <p:nvPr/>
          </p:nvSpPr>
          <p:spPr>
            <a:xfrm>
              <a:off x="6992463" y="411937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300"/>
            </a:p>
          </p:txBody>
        </p:sp>
        <p:sp>
          <p:nvSpPr>
            <p:cNvPr id="2397" name="Google Shape;2397;p16"/>
            <p:cNvSpPr/>
            <p:nvPr/>
          </p:nvSpPr>
          <p:spPr>
            <a:xfrm>
              <a:off x="7530338" y="4625450"/>
              <a:ext cx="537900" cy="511200"/>
            </a:xfrm>
            <a:prstGeom prst="rect">
              <a:avLst/>
            </a:prstGeom>
            <a:solidFill>
              <a:schemeClr val="lt2"/>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300"/>
            </a:p>
          </p:txBody>
        </p:sp>
      </p:grpSp>
      <p:pic>
        <p:nvPicPr>
          <p:cNvPr id="2398" name="Google Shape;2398;p16"/>
          <p:cNvPicPr preferRelativeResize="0"/>
          <p:nvPr/>
        </p:nvPicPr>
        <p:blipFill rotWithShape="1">
          <a:blip r:embed="rId2">
            <a:alphaModFix amt="25000"/>
          </a:blip>
          <a:srcRect b="0" l="0" r="3025" t="0"/>
          <a:stretch/>
        </p:blipFill>
        <p:spPr>
          <a:xfrm>
            <a:off x="0" y="0"/>
            <a:ext cx="9144001" cy="5143500"/>
          </a:xfrm>
          <a:prstGeom prst="rect">
            <a:avLst/>
          </a:prstGeom>
          <a:noFill/>
          <a:ln>
            <a:noFill/>
          </a:ln>
        </p:spPr>
      </p:pic>
      <p:sp>
        <p:nvSpPr>
          <p:cNvPr id="2399" name="Google Shape;2399;p16"/>
          <p:cNvSpPr txBox="1"/>
          <p:nvPr>
            <p:ph type="title"/>
          </p:nvPr>
        </p:nvSpPr>
        <p:spPr>
          <a:xfrm>
            <a:off x="4476850" y="1271784"/>
            <a:ext cx="3732000" cy="1843500"/>
          </a:xfrm>
          <a:prstGeom prst="rect">
            <a:avLst/>
          </a:prstGeom>
        </p:spPr>
        <p:txBody>
          <a:bodyPr anchorCtr="0" anchor="b" bIns="91425" lIns="91425" spcFirstLastPara="1" rIns="91425" wrap="square" tIns="91425">
            <a:noAutofit/>
          </a:bodyPr>
          <a:lstStyle>
            <a:lvl1pPr lvl="0" rtl="0" algn="r">
              <a:spcBef>
                <a:spcPts val="0"/>
              </a:spcBef>
              <a:spcAft>
                <a:spcPts val="0"/>
              </a:spcAft>
              <a:buSzPts val="4200"/>
              <a:buNone/>
              <a:defRPr/>
            </a:lvl1pPr>
            <a:lvl2pPr lvl="1" rtl="0" algn="r">
              <a:spcBef>
                <a:spcPts val="0"/>
              </a:spcBef>
              <a:spcAft>
                <a:spcPts val="0"/>
              </a:spcAft>
              <a:buSzPts val="4200"/>
              <a:buNone/>
              <a:defRPr sz="4200"/>
            </a:lvl2pPr>
            <a:lvl3pPr lvl="2" rtl="0" algn="r">
              <a:spcBef>
                <a:spcPts val="0"/>
              </a:spcBef>
              <a:spcAft>
                <a:spcPts val="0"/>
              </a:spcAft>
              <a:buSzPts val="4200"/>
              <a:buNone/>
              <a:defRPr sz="4200"/>
            </a:lvl3pPr>
            <a:lvl4pPr lvl="3" rtl="0" algn="r">
              <a:spcBef>
                <a:spcPts val="0"/>
              </a:spcBef>
              <a:spcAft>
                <a:spcPts val="0"/>
              </a:spcAft>
              <a:buSzPts val="4200"/>
              <a:buNone/>
              <a:defRPr sz="4200"/>
            </a:lvl4pPr>
            <a:lvl5pPr lvl="4" rtl="0" algn="r">
              <a:spcBef>
                <a:spcPts val="0"/>
              </a:spcBef>
              <a:spcAft>
                <a:spcPts val="0"/>
              </a:spcAft>
              <a:buSzPts val="4200"/>
              <a:buNone/>
              <a:defRPr sz="4200"/>
            </a:lvl5pPr>
            <a:lvl6pPr lvl="5" rtl="0" algn="r">
              <a:spcBef>
                <a:spcPts val="0"/>
              </a:spcBef>
              <a:spcAft>
                <a:spcPts val="0"/>
              </a:spcAft>
              <a:buSzPts val="4200"/>
              <a:buNone/>
              <a:defRPr sz="4200"/>
            </a:lvl6pPr>
            <a:lvl7pPr lvl="6" rtl="0" algn="r">
              <a:spcBef>
                <a:spcPts val="0"/>
              </a:spcBef>
              <a:spcAft>
                <a:spcPts val="0"/>
              </a:spcAft>
              <a:buSzPts val="4200"/>
              <a:buNone/>
              <a:defRPr sz="4200"/>
            </a:lvl7pPr>
            <a:lvl8pPr lvl="7" rtl="0" algn="r">
              <a:spcBef>
                <a:spcPts val="0"/>
              </a:spcBef>
              <a:spcAft>
                <a:spcPts val="0"/>
              </a:spcAft>
              <a:buSzPts val="4200"/>
              <a:buNone/>
              <a:defRPr sz="4200"/>
            </a:lvl8pPr>
            <a:lvl9pPr lvl="8" rtl="0" algn="r">
              <a:spcBef>
                <a:spcPts val="0"/>
              </a:spcBef>
              <a:spcAft>
                <a:spcPts val="0"/>
              </a:spcAft>
              <a:buSzPts val="4200"/>
              <a:buNone/>
              <a:defRPr sz="4200"/>
            </a:lvl9pPr>
          </a:lstStyle>
          <a:p/>
        </p:txBody>
      </p:sp>
      <p:sp>
        <p:nvSpPr>
          <p:cNvPr id="2400" name="Google Shape;2400;p16"/>
          <p:cNvSpPr txBox="1"/>
          <p:nvPr>
            <p:ph idx="1" type="subTitle"/>
          </p:nvPr>
        </p:nvSpPr>
        <p:spPr>
          <a:xfrm>
            <a:off x="5267950" y="3126816"/>
            <a:ext cx="2940900" cy="744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1500"/>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12">
    <p:spTree>
      <p:nvGrpSpPr>
        <p:cNvPr id="2401" name="Shape 2401"/>
        <p:cNvGrpSpPr/>
        <p:nvPr/>
      </p:nvGrpSpPr>
      <p:grpSpPr>
        <a:xfrm>
          <a:off x="0" y="0"/>
          <a:ext cx="0" cy="0"/>
          <a:chOff x="0" y="0"/>
          <a:chExt cx="0" cy="0"/>
        </a:xfrm>
      </p:grpSpPr>
      <p:grpSp>
        <p:nvGrpSpPr>
          <p:cNvPr id="2402" name="Google Shape;2402;p17"/>
          <p:cNvGrpSpPr/>
          <p:nvPr/>
        </p:nvGrpSpPr>
        <p:grpSpPr>
          <a:xfrm>
            <a:off x="0" y="0"/>
            <a:ext cx="9144000" cy="5143519"/>
            <a:chOff x="0" y="0"/>
            <a:chExt cx="9144000" cy="5143519"/>
          </a:xfrm>
        </p:grpSpPr>
        <p:sp>
          <p:nvSpPr>
            <p:cNvPr id="2403" name="Google Shape;2403;p17"/>
            <p:cNvSpPr/>
            <p:nvPr/>
          </p:nvSpPr>
          <p:spPr>
            <a:xfrm>
              <a:off x="0" y="0"/>
              <a:ext cx="537900" cy="511200"/>
            </a:xfrm>
            <a:prstGeom prst="rect">
              <a:avLst/>
            </a:prstGeom>
            <a:solidFill>
              <a:schemeClr val="lt2"/>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17"/>
            <p:cNvSpPr/>
            <p:nvPr/>
          </p:nvSpPr>
          <p:spPr>
            <a:xfrm>
              <a:off x="537881"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17"/>
            <p:cNvSpPr/>
            <p:nvPr/>
          </p:nvSpPr>
          <p:spPr>
            <a:xfrm>
              <a:off x="1075762"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17"/>
            <p:cNvSpPr/>
            <p:nvPr/>
          </p:nvSpPr>
          <p:spPr>
            <a:xfrm>
              <a:off x="1613644"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17"/>
            <p:cNvSpPr/>
            <p:nvPr/>
          </p:nvSpPr>
          <p:spPr>
            <a:xfrm>
              <a:off x="2151525"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17"/>
            <p:cNvSpPr/>
            <p:nvPr/>
          </p:nvSpPr>
          <p:spPr>
            <a:xfrm>
              <a:off x="2689406"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17"/>
            <p:cNvSpPr/>
            <p:nvPr/>
          </p:nvSpPr>
          <p:spPr>
            <a:xfrm>
              <a:off x="3227287"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17"/>
            <p:cNvSpPr/>
            <p:nvPr/>
          </p:nvSpPr>
          <p:spPr>
            <a:xfrm>
              <a:off x="3765169"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17"/>
            <p:cNvSpPr/>
            <p:nvPr/>
          </p:nvSpPr>
          <p:spPr>
            <a:xfrm>
              <a:off x="4303050"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17"/>
            <p:cNvSpPr/>
            <p:nvPr/>
          </p:nvSpPr>
          <p:spPr>
            <a:xfrm>
              <a:off x="4840931"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17"/>
            <p:cNvSpPr/>
            <p:nvPr/>
          </p:nvSpPr>
          <p:spPr>
            <a:xfrm>
              <a:off x="5378812"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17"/>
            <p:cNvSpPr/>
            <p:nvPr/>
          </p:nvSpPr>
          <p:spPr>
            <a:xfrm>
              <a:off x="5916694"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17"/>
            <p:cNvSpPr/>
            <p:nvPr/>
          </p:nvSpPr>
          <p:spPr>
            <a:xfrm>
              <a:off x="6454575"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17"/>
            <p:cNvSpPr/>
            <p:nvPr/>
          </p:nvSpPr>
          <p:spPr>
            <a:xfrm>
              <a:off x="6992456"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17"/>
            <p:cNvSpPr/>
            <p:nvPr/>
          </p:nvSpPr>
          <p:spPr>
            <a:xfrm>
              <a:off x="7530337"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17"/>
            <p:cNvSpPr/>
            <p:nvPr/>
          </p:nvSpPr>
          <p:spPr>
            <a:xfrm>
              <a:off x="8068218" y="0"/>
              <a:ext cx="537900" cy="511200"/>
            </a:xfrm>
            <a:prstGeom prst="rect">
              <a:avLst/>
            </a:prstGeom>
            <a:solidFill>
              <a:schemeClr val="lt2"/>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17"/>
            <p:cNvSpPr/>
            <p:nvPr/>
          </p:nvSpPr>
          <p:spPr>
            <a:xfrm>
              <a:off x="8606100"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17"/>
            <p:cNvSpPr/>
            <p:nvPr/>
          </p:nvSpPr>
          <p:spPr>
            <a:xfrm>
              <a:off x="0" y="514702"/>
              <a:ext cx="537900" cy="511200"/>
            </a:xfrm>
            <a:prstGeom prst="rect">
              <a:avLst/>
            </a:prstGeom>
            <a:solidFill>
              <a:schemeClr val="accen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17"/>
            <p:cNvSpPr/>
            <p:nvPr/>
          </p:nvSpPr>
          <p:spPr>
            <a:xfrm>
              <a:off x="537881"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17"/>
            <p:cNvSpPr/>
            <p:nvPr/>
          </p:nvSpPr>
          <p:spPr>
            <a:xfrm>
              <a:off x="1075762"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17"/>
            <p:cNvSpPr/>
            <p:nvPr/>
          </p:nvSpPr>
          <p:spPr>
            <a:xfrm>
              <a:off x="1613644"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17"/>
            <p:cNvSpPr/>
            <p:nvPr/>
          </p:nvSpPr>
          <p:spPr>
            <a:xfrm>
              <a:off x="2151525"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17"/>
            <p:cNvSpPr/>
            <p:nvPr/>
          </p:nvSpPr>
          <p:spPr>
            <a:xfrm>
              <a:off x="2689406"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17"/>
            <p:cNvSpPr/>
            <p:nvPr/>
          </p:nvSpPr>
          <p:spPr>
            <a:xfrm>
              <a:off x="3227287"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17"/>
            <p:cNvSpPr/>
            <p:nvPr/>
          </p:nvSpPr>
          <p:spPr>
            <a:xfrm>
              <a:off x="3765169"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17"/>
            <p:cNvSpPr/>
            <p:nvPr/>
          </p:nvSpPr>
          <p:spPr>
            <a:xfrm>
              <a:off x="4303050"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17"/>
            <p:cNvSpPr/>
            <p:nvPr/>
          </p:nvSpPr>
          <p:spPr>
            <a:xfrm>
              <a:off x="4840931"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17"/>
            <p:cNvSpPr/>
            <p:nvPr/>
          </p:nvSpPr>
          <p:spPr>
            <a:xfrm>
              <a:off x="5378812"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17"/>
            <p:cNvSpPr/>
            <p:nvPr/>
          </p:nvSpPr>
          <p:spPr>
            <a:xfrm>
              <a:off x="5916694"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17"/>
            <p:cNvSpPr/>
            <p:nvPr/>
          </p:nvSpPr>
          <p:spPr>
            <a:xfrm>
              <a:off x="6454575"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17"/>
            <p:cNvSpPr/>
            <p:nvPr/>
          </p:nvSpPr>
          <p:spPr>
            <a:xfrm>
              <a:off x="6992456"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17"/>
            <p:cNvSpPr/>
            <p:nvPr/>
          </p:nvSpPr>
          <p:spPr>
            <a:xfrm>
              <a:off x="7530337"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17"/>
            <p:cNvSpPr/>
            <p:nvPr/>
          </p:nvSpPr>
          <p:spPr>
            <a:xfrm>
              <a:off x="8068218"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17"/>
            <p:cNvSpPr/>
            <p:nvPr/>
          </p:nvSpPr>
          <p:spPr>
            <a:xfrm>
              <a:off x="8606100" y="514702"/>
              <a:ext cx="537900" cy="511200"/>
            </a:xfrm>
            <a:prstGeom prst="rect">
              <a:avLst/>
            </a:prstGeom>
            <a:solidFill>
              <a:schemeClr val="accen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17"/>
            <p:cNvSpPr/>
            <p:nvPr/>
          </p:nvSpPr>
          <p:spPr>
            <a:xfrm>
              <a:off x="0"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17"/>
            <p:cNvSpPr/>
            <p:nvPr/>
          </p:nvSpPr>
          <p:spPr>
            <a:xfrm>
              <a:off x="537881"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17"/>
            <p:cNvSpPr/>
            <p:nvPr/>
          </p:nvSpPr>
          <p:spPr>
            <a:xfrm>
              <a:off x="1075762"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17"/>
            <p:cNvSpPr/>
            <p:nvPr/>
          </p:nvSpPr>
          <p:spPr>
            <a:xfrm>
              <a:off x="1613644"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17"/>
            <p:cNvSpPr/>
            <p:nvPr/>
          </p:nvSpPr>
          <p:spPr>
            <a:xfrm>
              <a:off x="2151525"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17"/>
            <p:cNvSpPr/>
            <p:nvPr/>
          </p:nvSpPr>
          <p:spPr>
            <a:xfrm>
              <a:off x="2689406"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17"/>
            <p:cNvSpPr/>
            <p:nvPr/>
          </p:nvSpPr>
          <p:spPr>
            <a:xfrm>
              <a:off x="3227287"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17"/>
            <p:cNvSpPr/>
            <p:nvPr/>
          </p:nvSpPr>
          <p:spPr>
            <a:xfrm>
              <a:off x="3765169"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17"/>
            <p:cNvSpPr/>
            <p:nvPr/>
          </p:nvSpPr>
          <p:spPr>
            <a:xfrm>
              <a:off x="4303050"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17"/>
            <p:cNvSpPr/>
            <p:nvPr/>
          </p:nvSpPr>
          <p:spPr>
            <a:xfrm>
              <a:off x="4840931"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17"/>
            <p:cNvSpPr/>
            <p:nvPr/>
          </p:nvSpPr>
          <p:spPr>
            <a:xfrm>
              <a:off x="5378812"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17"/>
            <p:cNvSpPr/>
            <p:nvPr/>
          </p:nvSpPr>
          <p:spPr>
            <a:xfrm>
              <a:off x="5916694"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17"/>
            <p:cNvSpPr/>
            <p:nvPr/>
          </p:nvSpPr>
          <p:spPr>
            <a:xfrm>
              <a:off x="6454575"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17"/>
            <p:cNvSpPr/>
            <p:nvPr/>
          </p:nvSpPr>
          <p:spPr>
            <a:xfrm>
              <a:off x="6992456"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17"/>
            <p:cNvSpPr/>
            <p:nvPr/>
          </p:nvSpPr>
          <p:spPr>
            <a:xfrm>
              <a:off x="7530337"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17"/>
            <p:cNvSpPr/>
            <p:nvPr/>
          </p:nvSpPr>
          <p:spPr>
            <a:xfrm>
              <a:off x="8068218"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17"/>
            <p:cNvSpPr/>
            <p:nvPr/>
          </p:nvSpPr>
          <p:spPr>
            <a:xfrm>
              <a:off x="8606100"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17"/>
            <p:cNvSpPr/>
            <p:nvPr/>
          </p:nvSpPr>
          <p:spPr>
            <a:xfrm>
              <a:off x="0"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17"/>
            <p:cNvSpPr/>
            <p:nvPr/>
          </p:nvSpPr>
          <p:spPr>
            <a:xfrm>
              <a:off x="537881"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17"/>
            <p:cNvSpPr/>
            <p:nvPr/>
          </p:nvSpPr>
          <p:spPr>
            <a:xfrm>
              <a:off x="1075762"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17"/>
            <p:cNvSpPr/>
            <p:nvPr/>
          </p:nvSpPr>
          <p:spPr>
            <a:xfrm>
              <a:off x="2151525"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17"/>
            <p:cNvSpPr/>
            <p:nvPr/>
          </p:nvSpPr>
          <p:spPr>
            <a:xfrm>
              <a:off x="2689406"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17"/>
            <p:cNvSpPr/>
            <p:nvPr/>
          </p:nvSpPr>
          <p:spPr>
            <a:xfrm>
              <a:off x="3227287"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17"/>
            <p:cNvSpPr/>
            <p:nvPr/>
          </p:nvSpPr>
          <p:spPr>
            <a:xfrm>
              <a:off x="3765169"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17"/>
            <p:cNvSpPr/>
            <p:nvPr/>
          </p:nvSpPr>
          <p:spPr>
            <a:xfrm>
              <a:off x="4303050"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17"/>
            <p:cNvSpPr/>
            <p:nvPr/>
          </p:nvSpPr>
          <p:spPr>
            <a:xfrm>
              <a:off x="4840931"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17"/>
            <p:cNvSpPr/>
            <p:nvPr/>
          </p:nvSpPr>
          <p:spPr>
            <a:xfrm>
              <a:off x="5378812"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17"/>
            <p:cNvSpPr/>
            <p:nvPr/>
          </p:nvSpPr>
          <p:spPr>
            <a:xfrm>
              <a:off x="5916694" y="1544106"/>
              <a:ext cx="537900" cy="511200"/>
            </a:xfrm>
            <a:prstGeom prst="rect">
              <a:avLst/>
            </a:prstGeom>
            <a:solidFill>
              <a:schemeClr val="accen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17"/>
            <p:cNvSpPr/>
            <p:nvPr/>
          </p:nvSpPr>
          <p:spPr>
            <a:xfrm>
              <a:off x="6454575"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17"/>
            <p:cNvSpPr/>
            <p:nvPr/>
          </p:nvSpPr>
          <p:spPr>
            <a:xfrm>
              <a:off x="6992456"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17"/>
            <p:cNvSpPr/>
            <p:nvPr/>
          </p:nvSpPr>
          <p:spPr>
            <a:xfrm>
              <a:off x="7530337"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17"/>
            <p:cNvSpPr/>
            <p:nvPr/>
          </p:nvSpPr>
          <p:spPr>
            <a:xfrm>
              <a:off x="8068218"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17"/>
            <p:cNvSpPr/>
            <p:nvPr/>
          </p:nvSpPr>
          <p:spPr>
            <a:xfrm>
              <a:off x="8606100"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17"/>
            <p:cNvSpPr/>
            <p:nvPr/>
          </p:nvSpPr>
          <p:spPr>
            <a:xfrm>
              <a:off x="0"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17"/>
            <p:cNvSpPr/>
            <p:nvPr/>
          </p:nvSpPr>
          <p:spPr>
            <a:xfrm>
              <a:off x="537881"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17"/>
            <p:cNvSpPr/>
            <p:nvPr/>
          </p:nvSpPr>
          <p:spPr>
            <a:xfrm>
              <a:off x="1075762"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17"/>
            <p:cNvSpPr/>
            <p:nvPr/>
          </p:nvSpPr>
          <p:spPr>
            <a:xfrm>
              <a:off x="1613644"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17"/>
            <p:cNvSpPr/>
            <p:nvPr/>
          </p:nvSpPr>
          <p:spPr>
            <a:xfrm>
              <a:off x="2151525"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17"/>
            <p:cNvSpPr/>
            <p:nvPr/>
          </p:nvSpPr>
          <p:spPr>
            <a:xfrm>
              <a:off x="2689406"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17"/>
            <p:cNvSpPr/>
            <p:nvPr/>
          </p:nvSpPr>
          <p:spPr>
            <a:xfrm>
              <a:off x="3227287"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17"/>
            <p:cNvSpPr/>
            <p:nvPr/>
          </p:nvSpPr>
          <p:spPr>
            <a:xfrm>
              <a:off x="3765169"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17"/>
            <p:cNvSpPr/>
            <p:nvPr/>
          </p:nvSpPr>
          <p:spPr>
            <a:xfrm>
              <a:off x="4303050"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17"/>
            <p:cNvSpPr/>
            <p:nvPr/>
          </p:nvSpPr>
          <p:spPr>
            <a:xfrm>
              <a:off x="4840931"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17"/>
            <p:cNvSpPr/>
            <p:nvPr/>
          </p:nvSpPr>
          <p:spPr>
            <a:xfrm>
              <a:off x="5378812"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17"/>
            <p:cNvSpPr/>
            <p:nvPr/>
          </p:nvSpPr>
          <p:spPr>
            <a:xfrm>
              <a:off x="5916694"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17"/>
            <p:cNvSpPr/>
            <p:nvPr/>
          </p:nvSpPr>
          <p:spPr>
            <a:xfrm>
              <a:off x="6454575"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17"/>
            <p:cNvSpPr/>
            <p:nvPr/>
          </p:nvSpPr>
          <p:spPr>
            <a:xfrm>
              <a:off x="6992456"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17"/>
            <p:cNvSpPr/>
            <p:nvPr/>
          </p:nvSpPr>
          <p:spPr>
            <a:xfrm>
              <a:off x="7530337"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17"/>
            <p:cNvSpPr/>
            <p:nvPr/>
          </p:nvSpPr>
          <p:spPr>
            <a:xfrm>
              <a:off x="8068218"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17"/>
            <p:cNvSpPr/>
            <p:nvPr/>
          </p:nvSpPr>
          <p:spPr>
            <a:xfrm>
              <a:off x="8606100"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17"/>
            <p:cNvSpPr/>
            <p:nvPr/>
          </p:nvSpPr>
          <p:spPr>
            <a:xfrm>
              <a:off x="0"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17"/>
            <p:cNvSpPr/>
            <p:nvPr/>
          </p:nvSpPr>
          <p:spPr>
            <a:xfrm>
              <a:off x="537881"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17"/>
            <p:cNvSpPr/>
            <p:nvPr/>
          </p:nvSpPr>
          <p:spPr>
            <a:xfrm>
              <a:off x="1075762"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17"/>
            <p:cNvSpPr/>
            <p:nvPr/>
          </p:nvSpPr>
          <p:spPr>
            <a:xfrm>
              <a:off x="1613644"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17"/>
            <p:cNvSpPr/>
            <p:nvPr/>
          </p:nvSpPr>
          <p:spPr>
            <a:xfrm>
              <a:off x="2151525"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17"/>
            <p:cNvSpPr/>
            <p:nvPr/>
          </p:nvSpPr>
          <p:spPr>
            <a:xfrm>
              <a:off x="2689406"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17"/>
            <p:cNvSpPr/>
            <p:nvPr/>
          </p:nvSpPr>
          <p:spPr>
            <a:xfrm>
              <a:off x="3227287"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17"/>
            <p:cNvSpPr/>
            <p:nvPr/>
          </p:nvSpPr>
          <p:spPr>
            <a:xfrm>
              <a:off x="3765169"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17"/>
            <p:cNvSpPr/>
            <p:nvPr/>
          </p:nvSpPr>
          <p:spPr>
            <a:xfrm>
              <a:off x="4303050"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17"/>
            <p:cNvSpPr/>
            <p:nvPr/>
          </p:nvSpPr>
          <p:spPr>
            <a:xfrm>
              <a:off x="4840931"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17"/>
            <p:cNvSpPr/>
            <p:nvPr/>
          </p:nvSpPr>
          <p:spPr>
            <a:xfrm>
              <a:off x="5378812"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17"/>
            <p:cNvSpPr/>
            <p:nvPr/>
          </p:nvSpPr>
          <p:spPr>
            <a:xfrm>
              <a:off x="5916694"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17"/>
            <p:cNvSpPr/>
            <p:nvPr/>
          </p:nvSpPr>
          <p:spPr>
            <a:xfrm>
              <a:off x="6454575"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17"/>
            <p:cNvSpPr/>
            <p:nvPr/>
          </p:nvSpPr>
          <p:spPr>
            <a:xfrm>
              <a:off x="6992456" y="2573511"/>
              <a:ext cx="537900" cy="511200"/>
            </a:xfrm>
            <a:prstGeom prst="rect">
              <a:avLst/>
            </a:prstGeom>
            <a:solidFill>
              <a:schemeClr val="lt2"/>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17"/>
            <p:cNvSpPr/>
            <p:nvPr/>
          </p:nvSpPr>
          <p:spPr>
            <a:xfrm>
              <a:off x="7530337"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17"/>
            <p:cNvSpPr/>
            <p:nvPr/>
          </p:nvSpPr>
          <p:spPr>
            <a:xfrm>
              <a:off x="8068218"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3" name="Google Shape;2503;p17"/>
            <p:cNvSpPr/>
            <p:nvPr/>
          </p:nvSpPr>
          <p:spPr>
            <a:xfrm>
              <a:off x="8606100"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17"/>
            <p:cNvSpPr/>
            <p:nvPr/>
          </p:nvSpPr>
          <p:spPr>
            <a:xfrm>
              <a:off x="0"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17"/>
            <p:cNvSpPr/>
            <p:nvPr/>
          </p:nvSpPr>
          <p:spPr>
            <a:xfrm>
              <a:off x="537881"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6" name="Google Shape;2506;p17"/>
            <p:cNvSpPr/>
            <p:nvPr/>
          </p:nvSpPr>
          <p:spPr>
            <a:xfrm>
              <a:off x="1075762"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7" name="Google Shape;2507;p17"/>
            <p:cNvSpPr/>
            <p:nvPr/>
          </p:nvSpPr>
          <p:spPr>
            <a:xfrm>
              <a:off x="1613644"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p17"/>
            <p:cNvSpPr/>
            <p:nvPr/>
          </p:nvSpPr>
          <p:spPr>
            <a:xfrm>
              <a:off x="2151525"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17"/>
            <p:cNvSpPr/>
            <p:nvPr/>
          </p:nvSpPr>
          <p:spPr>
            <a:xfrm>
              <a:off x="2689406"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0" name="Google Shape;2510;p17"/>
            <p:cNvSpPr/>
            <p:nvPr/>
          </p:nvSpPr>
          <p:spPr>
            <a:xfrm>
              <a:off x="3227287"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1" name="Google Shape;2511;p17"/>
            <p:cNvSpPr/>
            <p:nvPr/>
          </p:nvSpPr>
          <p:spPr>
            <a:xfrm>
              <a:off x="3765169"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17"/>
            <p:cNvSpPr/>
            <p:nvPr/>
          </p:nvSpPr>
          <p:spPr>
            <a:xfrm>
              <a:off x="4303050"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3" name="Google Shape;2513;p17"/>
            <p:cNvSpPr/>
            <p:nvPr/>
          </p:nvSpPr>
          <p:spPr>
            <a:xfrm>
              <a:off x="4840931"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4" name="Google Shape;2514;p17"/>
            <p:cNvSpPr/>
            <p:nvPr/>
          </p:nvSpPr>
          <p:spPr>
            <a:xfrm>
              <a:off x="5378812"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17"/>
            <p:cNvSpPr/>
            <p:nvPr/>
          </p:nvSpPr>
          <p:spPr>
            <a:xfrm>
              <a:off x="5916694"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17"/>
            <p:cNvSpPr/>
            <p:nvPr/>
          </p:nvSpPr>
          <p:spPr>
            <a:xfrm>
              <a:off x="6454575"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7" name="Google Shape;2517;p17"/>
            <p:cNvSpPr/>
            <p:nvPr/>
          </p:nvSpPr>
          <p:spPr>
            <a:xfrm>
              <a:off x="6992456"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17"/>
            <p:cNvSpPr/>
            <p:nvPr/>
          </p:nvSpPr>
          <p:spPr>
            <a:xfrm>
              <a:off x="7530337"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17"/>
            <p:cNvSpPr/>
            <p:nvPr/>
          </p:nvSpPr>
          <p:spPr>
            <a:xfrm>
              <a:off x="8068218"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17"/>
            <p:cNvSpPr/>
            <p:nvPr/>
          </p:nvSpPr>
          <p:spPr>
            <a:xfrm>
              <a:off x="8606100"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1" name="Google Shape;2521;p17"/>
            <p:cNvSpPr/>
            <p:nvPr/>
          </p:nvSpPr>
          <p:spPr>
            <a:xfrm>
              <a:off x="0"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2" name="Google Shape;2522;p17"/>
            <p:cNvSpPr/>
            <p:nvPr/>
          </p:nvSpPr>
          <p:spPr>
            <a:xfrm>
              <a:off x="537881"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3" name="Google Shape;2523;p17"/>
            <p:cNvSpPr/>
            <p:nvPr/>
          </p:nvSpPr>
          <p:spPr>
            <a:xfrm>
              <a:off x="1075762"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4" name="Google Shape;2524;p17"/>
            <p:cNvSpPr/>
            <p:nvPr/>
          </p:nvSpPr>
          <p:spPr>
            <a:xfrm>
              <a:off x="1613644"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5" name="Google Shape;2525;p17"/>
            <p:cNvSpPr/>
            <p:nvPr/>
          </p:nvSpPr>
          <p:spPr>
            <a:xfrm>
              <a:off x="2151525"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17"/>
            <p:cNvSpPr/>
            <p:nvPr/>
          </p:nvSpPr>
          <p:spPr>
            <a:xfrm>
              <a:off x="2689406"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17"/>
            <p:cNvSpPr/>
            <p:nvPr/>
          </p:nvSpPr>
          <p:spPr>
            <a:xfrm>
              <a:off x="3227287"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17"/>
            <p:cNvSpPr/>
            <p:nvPr/>
          </p:nvSpPr>
          <p:spPr>
            <a:xfrm>
              <a:off x="3765169"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17"/>
            <p:cNvSpPr/>
            <p:nvPr/>
          </p:nvSpPr>
          <p:spPr>
            <a:xfrm>
              <a:off x="4303050"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0" name="Google Shape;2530;p17"/>
            <p:cNvSpPr/>
            <p:nvPr/>
          </p:nvSpPr>
          <p:spPr>
            <a:xfrm>
              <a:off x="4840931"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1" name="Google Shape;2531;p17"/>
            <p:cNvSpPr/>
            <p:nvPr/>
          </p:nvSpPr>
          <p:spPr>
            <a:xfrm>
              <a:off x="5378812"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2" name="Google Shape;2532;p17"/>
            <p:cNvSpPr/>
            <p:nvPr/>
          </p:nvSpPr>
          <p:spPr>
            <a:xfrm>
              <a:off x="5916694"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3" name="Google Shape;2533;p17"/>
            <p:cNvSpPr/>
            <p:nvPr/>
          </p:nvSpPr>
          <p:spPr>
            <a:xfrm>
              <a:off x="6454575"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4" name="Google Shape;2534;p17"/>
            <p:cNvSpPr/>
            <p:nvPr/>
          </p:nvSpPr>
          <p:spPr>
            <a:xfrm>
              <a:off x="6992456"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5" name="Google Shape;2535;p17"/>
            <p:cNvSpPr/>
            <p:nvPr/>
          </p:nvSpPr>
          <p:spPr>
            <a:xfrm>
              <a:off x="7530337"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6" name="Google Shape;2536;p17"/>
            <p:cNvSpPr/>
            <p:nvPr/>
          </p:nvSpPr>
          <p:spPr>
            <a:xfrm>
              <a:off x="8068218"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7" name="Google Shape;2537;p17"/>
            <p:cNvSpPr/>
            <p:nvPr/>
          </p:nvSpPr>
          <p:spPr>
            <a:xfrm>
              <a:off x="8606100"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8" name="Google Shape;2538;p17"/>
            <p:cNvSpPr/>
            <p:nvPr/>
          </p:nvSpPr>
          <p:spPr>
            <a:xfrm>
              <a:off x="0"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9" name="Google Shape;2539;p17"/>
            <p:cNvSpPr/>
            <p:nvPr/>
          </p:nvSpPr>
          <p:spPr>
            <a:xfrm>
              <a:off x="537881"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17"/>
            <p:cNvSpPr/>
            <p:nvPr/>
          </p:nvSpPr>
          <p:spPr>
            <a:xfrm>
              <a:off x="1075762"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1" name="Google Shape;2541;p17"/>
            <p:cNvSpPr/>
            <p:nvPr/>
          </p:nvSpPr>
          <p:spPr>
            <a:xfrm>
              <a:off x="1613644"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2" name="Google Shape;2542;p17"/>
            <p:cNvSpPr/>
            <p:nvPr/>
          </p:nvSpPr>
          <p:spPr>
            <a:xfrm>
              <a:off x="2151525"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17"/>
            <p:cNvSpPr/>
            <p:nvPr/>
          </p:nvSpPr>
          <p:spPr>
            <a:xfrm>
              <a:off x="2689406"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4" name="Google Shape;2544;p17"/>
            <p:cNvSpPr/>
            <p:nvPr/>
          </p:nvSpPr>
          <p:spPr>
            <a:xfrm>
              <a:off x="3227287"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17"/>
            <p:cNvSpPr/>
            <p:nvPr/>
          </p:nvSpPr>
          <p:spPr>
            <a:xfrm>
              <a:off x="3765169"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17"/>
            <p:cNvSpPr/>
            <p:nvPr/>
          </p:nvSpPr>
          <p:spPr>
            <a:xfrm>
              <a:off x="4303050"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17"/>
            <p:cNvSpPr/>
            <p:nvPr/>
          </p:nvSpPr>
          <p:spPr>
            <a:xfrm>
              <a:off x="4840931"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17"/>
            <p:cNvSpPr/>
            <p:nvPr/>
          </p:nvSpPr>
          <p:spPr>
            <a:xfrm>
              <a:off x="5378812"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17"/>
            <p:cNvSpPr/>
            <p:nvPr/>
          </p:nvSpPr>
          <p:spPr>
            <a:xfrm>
              <a:off x="5916694"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17"/>
            <p:cNvSpPr/>
            <p:nvPr/>
          </p:nvSpPr>
          <p:spPr>
            <a:xfrm>
              <a:off x="6454575"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17"/>
            <p:cNvSpPr/>
            <p:nvPr/>
          </p:nvSpPr>
          <p:spPr>
            <a:xfrm>
              <a:off x="6992456"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17"/>
            <p:cNvSpPr/>
            <p:nvPr/>
          </p:nvSpPr>
          <p:spPr>
            <a:xfrm>
              <a:off x="7530337"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17"/>
            <p:cNvSpPr/>
            <p:nvPr/>
          </p:nvSpPr>
          <p:spPr>
            <a:xfrm>
              <a:off x="8068218"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17"/>
            <p:cNvSpPr/>
            <p:nvPr/>
          </p:nvSpPr>
          <p:spPr>
            <a:xfrm>
              <a:off x="8606100"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17"/>
            <p:cNvSpPr/>
            <p:nvPr/>
          </p:nvSpPr>
          <p:spPr>
            <a:xfrm>
              <a:off x="0"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17"/>
            <p:cNvSpPr/>
            <p:nvPr/>
          </p:nvSpPr>
          <p:spPr>
            <a:xfrm>
              <a:off x="537881" y="4632319"/>
              <a:ext cx="537900" cy="511200"/>
            </a:xfrm>
            <a:prstGeom prst="rect">
              <a:avLst/>
            </a:prstGeom>
            <a:solidFill>
              <a:schemeClr val="accen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17"/>
            <p:cNvSpPr/>
            <p:nvPr/>
          </p:nvSpPr>
          <p:spPr>
            <a:xfrm>
              <a:off x="1075762" y="4632319"/>
              <a:ext cx="537900" cy="511200"/>
            </a:xfrm>
            <a:prstGeom prst="rect">
              <a:avLst/>
            </a:prstGeom>
            <a:solidFill>
              <a:schemeClr val="lt2"/>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17"/>
            <p:cNvSpPr/>
            <p:nvPr/>
          </p:nvSpPr>
          <p:spPr>
            <a:xfrm>
              <a:off x="1613644"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17"/>
            <p:cNvSpPr/>
            <p:nvPr/>
          </p:nvSpPr>
          <p:spPr>
            <a:xfrm>
              <a:off x="2151525"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17"/>
            <p:cNvSpPr/>
            <p:nvPr/>
          </p:nvSpPr>
          <p:spPr>
            <a:xfrm>
              <a:off x="2689406"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17"/>
            <p:cNvSpPr/>
            <p:nvPr/>
          </p:nvSpPr>
          <p:spPr>
            <a:xfrm>
              <a:off x="3227287"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17"/>
            <p:cNvSpPr/>
            <p:nvPr/>
          </p:nvSpPr>
          <p:spPr>
            <a:xfrm>
              <a:off x="3765169"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17"/>
            <p:cNvSpPr/>
            <p:nvPr/>
          </p:nvSpPr>
          <p:spPr>
            <a:xfrm>
              <a:off x="4303050"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17"/>
            <p:cNvSpPr/>
            <p:nvPr/>
          </p:nvSpPr>
          <p:spPr>
            <a:xfrm>
              <a:off x="4840931"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17"/>
            <p:cNvSpPr/>
            <p:nvPr/>
          </p:nvSpPr>
          <p:spPr>
            <a:xfrm>
              <a:off x="5378812"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17"/>
            <p:cNvSpPr/>
            <p:nvPr/>
          </p:nvSpPr>
          <p:spPr>
            <a:xfrm>
              <a:off x="5916694"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17"/>
            <p:cNvSpPr/>
            <p:nvPr/>
          </p:nvSpPr>
          <p:spPr>
            <a:xfrm>
              <a:off x="6454575" y="4632319"/>
              <a:ext cx="537900" cy="511200"/>
            </a:xfrm>
            <a:prstGeom prst="rect">
              <a:avLst/>
            </a:prstGeom>
            <a:solidFill>
              <a:schemeClr val="lt2"/>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17"/>
            <p:cNvSpPr/>
            <p:nvPr/>
          </p:nvSpPr>
          <p:spPr>
            <a:xfrm>
              <a:off x="6992456"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17"/>
            <p:cNvSpPr/>
            <p:nvPr/>
          </p:nvSpPr>
          <p:spPr>
            <a:xfrm>
              <a:off x="7530337"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17"/>
            <p:cNvSpPr/>
            <p:nvPr/>
          </p:nvSpPr>
          <p:spPr>
            <a:xfrm>
              <a:off x="8068218" y="4632319"/>
              <a:ext cx="537900" cy="511200"/>
            </a:xfrm>
            <a:prstGeom prst="rect">
              <a:avLst/>
            </a:prstGeom>
            <a:solidFill>
              <a:schemeClr val="accen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17"/>
            <p:cNvSpPr/>
            <p:nvPr/>
          </p:nvSpPr>
          <p:spPr>
            <a:xfrm>
              <a:off x="8606100"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17"/>
            <p:cNvSpPr/>
            <p:nvPr/>
          </p:nvSpPr>
          <p:spPr>
            <a:xfrm>
              <a:off x="7530338" y="102797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300"/>
            </a:p>
          </p:txBody>
        </p:sp>
        <p:sp>
          <p:nvSpPr>
            <p:cNvPr id="2573" name="Google Shape;2573;p17"/>
            <p:cNvSpPr/>
            <p:nvPr/>
          </p:nvSpPr>
          <p:spPr>
            <a:xfrm>
              <a:off x="537881"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300"/>
            </a:p>
          </p:txBody>
        </p:sp>
        <p:sp>
          <p:nvSpPr>
            <p:cNvPr id="2574" name="Google Shape;2574;p17"/>
            <p:cNvSpPr/>
            <p:nvPr/>
          </p:nvSpPr>
          <p:spPr>
            <a:xfrm>
              <a:off x="6989275" y="51060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300"/>
            </a:p>
          </p:txBody>
        </p:sp>
        <p:sp>
          <p:nvSpPr>
            <p:cNvPr id="2575" name="Google Shape;2575;p17"/>
            <p:cNvSpPr/>
            <p:nvPr/>
          </p:nvSpPr>
          <p:spPr>
            <a:xfrm>
              <a:off x="537881"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300"/>
            </a:p>
          </p:txBody>
        </p:sp>
        <p:sp>
          <p:nvSpPr>
            <p:cNvPr id="2576" name="Google Shape;2576;p17"/>
            <p:cNvSpPr/>
            <p:nvPr/>
          </p:nvSpPr>
          <p:spPr>
            <a:xfrm>
              <a:off x="0"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600">
                <a:latin typeface="Spartan"/>
                <a:ea typeface="Spartan"/>
                <a:cs typeface="Spartan"/>
                <a:sym typeface="Spartan"/>
              </a:endParaRPr>
            </a:p>
          </p:txBody>
        </p:sp>
        <p:sp>
          <p:nvSpPr>
            <p:cNvPr id="2577" name="Google Shape;2577;p17"/>
            <p:cNvSpPr/>
            <p:nvPr/>
          </p:nvSpPr>
          <p:spPr>
            <a:xfrm>
              <a:off x="1613644"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8" name="Google Shape;2578;p17"/>
            <p:cNvSpPr/>
            <p:nvPr/>
          </p:nvSpPr>
          <p:spPr>
            <a:xfrm>
              <a:off x="6992463" y="411937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300"/>
            </a:p>
          </p:txBody>
        </p:sp>
        <p:sp>
          <p:nvSpPr>
            <p:cNvPr id="2579" name="Google Shape;2579;p17"/>
            <p:cNvSpPr/>
            <p:nvPr/>
          </p:nvSpPr>
          <p:spPr>
            <a:xfrm>
              <a:off x="7530338" y="462545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300"/>
            </a:p>
          </p:txBody>
        </p:sp>
      </p:grpSp>
      <p:pic>
        <p:nvPicPr>
          <p:cNvPr id="2580" name="Google Shape;2580;p17"/>
          <p:cNvPicPr preferRelativeResize="0"/>
          <p:nvPr/>
        </p:nvPicPr>
        <p:blipFill rotWithShape="1">
          <a:blip r:embed="rId2">
            <a:alphaModFix amt="25000"/>
          </a:blip>
          <a:srcRect b="0" l="0" r="3025" t="0"/>
          <a:stretch/>
        </p:blipFill>
        <p:spPr>
          <a:xfrm>
            <a:off x="0" y="0"/>
            <a:ext cx="9144001" cy="5143500"/>
          </a:xfrm>
          <a:prstGeom prst="rect">
            <a:avLst/>
          </a:prstGeom>
          <a:noFill/>
          <a:ln>
            <a:noFill/>
          </a:ln>
        </p:spPr>
      </p:pic>
      <p:sp>
        <p:nvSpPr>
          <p:cNvPr id="2581" name="Google Shape;2581;p17"/>
          <p:cNvSpPr txBox="1"/>
          <p:nvPr>
            <p:ph type="title"/>
          </p:nvPr>
        </p:nvSpPr>
        <p:spPr>
          <a:xfrm>
            <a:off x="758775" y="445025"/>
            <a:ext cx="76263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5"/>
              </a:buClr>
              <a:buSzPts val="3000"/>
              <a:buNone/>
              <a:defRPr/>
            </a:lvl1pPr>
            <a:lvl2pPr lvl="1" rtl="0">
              <a:spcBef>
                <a:spcPts val="0"/>
              </a:spcBef>
              <a:spcAft>
                <a:spcPts val="0"/>
              </a:spcAft>
              <a:buClr>
                <a:schemeClr val="accent5"/>
              </a:buClr>
              <a:buSzPts val="3000"/>
              <a:buNone/>
              <a:defRPr>
                <a:solidFill>
                  <a:schemeClr val="accent5"/>
                </a:solidFill>
              </a:defRPr>
            </a:lvl2pPr>
            <a:lvl3pPr lvl="2" rtl="0">
              <a:spcBef>
                <a:spcPts val="0"/>
              </a:spcBef>
              <a:spcAft>
                <a:spcPts val="0"/>
              </a:spcAft>
              <a:buClr>
                <a:schemeClr val="accent5"/>
              </a:buClr>
              <a:buSzPts val="3000"/>
              <a:buNone/>
              <a:defRPr>
                <a:solidFill>
                  <a:schemeClr val="accent5"/>
                </a:solidFill>
              </a:defRPr>
            </a:lvl3pPr>
            <a:lvl4pPr lvl="3" rtl="0">
              <a:spcBef>
                <a:spcPts val="0"/>
              </a:spcBef>
              <a:spcAft>
                <a:spcPts val="0"/>
              </a:spcAft>
              <a:buClr>
                <a:schemeClr val="accent5"/>
              </a:buClr>
              <a:buSzPts val="3000"/>
              <a:buNone/>
              <a:defRPr>
                <a:solidFill>
                  <a:schemeClr val="accent5"/>
                </a:solidFill>
              </a:defRPr>
            </a:lvl4pPr>
            <a:lvl5pPr lvl="4" rtl="0">
              <a:spcBef>
                <a:spcPts val="0"/>
              </a:spcBef>
              <a:spcAft>
                <a:spcPts val="0"/>
              </a:spcAft>
              <a:buClr>
                <a:schemeClr val="accent5"/>
              </a:buClr>
              <a:buSzPts val="3000"/>
              <a:buNone/>
              <a:defRPr>
                <a:solidFill>
                  <a:schemeClr val="accent5"/>
                </a:solidFill>
              </a:defRPr>
            </a:lvl5pPr>
            <a:lvl6pPr lvl="5" rtl="0">
              <a:spcBef>
                <a:spcPts val="0"/>
              </a:spcBef>
              <a:spcAft>
                <a:spcPts val="0"/>
              </a:spcAft>
              <a:buClr>
                <a:schemeClr val="accent5"/>
              </a:buClr>
              <a:buSzPts val="3000"/>
              <a:buNone/>
              <a:defRPr>
                <a:solidFill>
                  <a:schemeClr val="accent5"/>
                </a:solidFill>
              </a:defRPr>
            </a:lvl6pPr>
            <a:lvl7pPr lvl="6" rtl="0">
              <a:spcBef>
                <a:spcPts val="0"/>
              </a:spcBef>
              <a:spcAft>
                <a:spcPts val="0"/>
              </a:spcAft>
              <a:buClr>
                <a:schemeClr val="accent5"/>
              </a:buClr>
              <a:buSzPts val="3000"/>
              <a:buNone/>
              <a:defRPr>
                <a:solidFill>
                  <a:schemeClr val="accent5"/>
                </a:solidFill>
              </a:defRPr>
            </a:lvl7pPr>
            <a:lvl8pPr lvl="7" rtl="0">
              <a:spcBef>
                <a:spcPts val="0"/>
              </a:spcBef>
              <a:spcAft>
                <a:spcPts val="0"/>
              </a:spcAft>
              <a:buClr>
                <a:schemeClr val="accent5"/>
              </a:buClr>
              <a:buSzPts val="3000"/>
              <a:buNone/>
              <a:defRPr>
                <a:solidFill>
                  <a:schemeClr val="accent5"/>
                </a:solidFill>
              </a:defRPr>
            </a:lvl8pPr>
            <a:lvl9pPr lvl="8" rtl="0">
              <a:spcBef>
                <a:spcPts val="0"/>
              </a:spcBef>
              <a:spcAft>
                <a:spcPts val="0"/>
              </a:spcAft>
              <a:buClr>
                <a:schemeClr val="accent5"/>
              </a:buClr>
              <a:buSzPts val="3000"/>
              <a:buNone/>
              <a:defRPr>
                <a:solidFill>
                  <a:schemeClr val="accent5"/>
                </a:solidFill>
              </a:defRPr>
            </a:lvl9pPr>
          </a:lstStyle>
          <a:p/>
        </p:txBody>
      </p:sp>
      <p:sp>
        <p:nvSpPr>
          <p:cNvPr id="2582" name="Google Shape;2582;p17"/>
          <p:cNvSpPr txBox="1"/>
          <p:nvPr>
            <p:ph idx="1" type="body"/>
          </p:nvPr>
        </p:nvSpPr>
        <p:spPr>
          <a:xfrm>
            <a:off x="878825" y="2001377"/>
            <a:ext cx="5107200" cy="1936800"/>
          </a:xfrm>
          <a:prstGeom prst="rect">
            <a:avLst/>
          </a:prstGeom>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accent1"/>
              </a:buClr>
              <a:buSzPts val="1400"/>
              <a:buChar char="■"/>
              <a:defRPr sz="1500"/>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583" name="Google Shape;2583;p17"/>
          <p:cNvSpPr txBox="1"/>
          <p:nvPr>
            <p:ph idx="2" type="subTitle"/>
          </p:nvPr>
        </p:nvSpPr>
        <p:spPr>
          <a:xfrm>
            <a:off x="864275" y="1569077"/>
            <a:ext cx="5107200" cy="4323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b="1" sz="1800">
                <a:solidFill>
                  <a:schemeClr val="accent1"/>
                </a:solidFill>
                <a:latin typeface="Spartan"/>
                <a:ea typeface="Spartan"/>
                <a:cs typeface="Spartan"/>
                <a:sym typeface="Spart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7">
    <p:spTree>
      <p:nvGrpSpPr>
        <p:cNvPr id="2584" name="Shape 2584"/>
        <p:cNvGrpSpPr/>
        <p:nvPr/>
      </p:nvGrpSpPr>
      <p:grpSpPr>
        <a:xfrm>
          <a:off x="0" y="0"/>
          <a:ext cx="0" cy="0"/>
          <a:chOff x="0" y="0"/>
          <a:chExt cx="0" cy="0"/>
        </a:xfrm>
      </p:grpSpPr>
      <p:grpSp>
        <p:nvGrpSpPr>
          <p:cNvPr id="2585" name="Google Shape;2585;p18"/>
          <p:cNvGrpSpPr/>
          <p:nvPr/>
        </p:nvGrpSpPr>
        <p:grpSpPr>
          <a:xfrm>
            <a:off x="0" y="0"/>
            <a:ext cx="9144000" cy="5143519"/>
            <a:chOff x="0" y="0"/>
            <a:chExt cx="9144000" cy="5143519"/>
          </a:xfrm>
        </p:grpSpPr>
        <p:sp>
          <p:nvSpPr>
            <p:cNvPr id="2586" name="Google Shape;2586;p18"/>
            <p:cNvSpPr/>
            <p:nvPr/>
          </p:nvSpPr>
          <p:spPr>
            <a:xfrm>
              <a:off x="0" y="0"/>
              <a:ext cx="537900" cy="511200"/>
            </a:xfrm>
            <a:prstGeom prst="rect">
              <a:avLst/>
            </a:prstGeom>
            <a:solidFill>
              <a:schemeClr val="lt2"/>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7" name="Google Shape;2587;p18"/>
            <p:cNvSpPr/>
            <p:nvPr/>
          </p:nvSpPr>
          <p:spPr>
            <a:xfrm>
              <a:off x="537881"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8" name="Google Shape;2588;p18"/>
            <p:cNvSpPr/>
            <p:nvPr/>
          </p:nvSpPr>
          <p:spPr>
            <a:xfrm>
              <a:off x="1075762"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p18"/>
            <p:cNvSpPr/>
            <p:nvPr/>
          </p:nvSpPr>
          <p:spPr>
            <a:xfrm>
              <a:off x="1613644"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18"/>
            <p:cNvSpPr/>
            <p:nvPr/>
          </p:nvSpPr>
          <p:spPr>
            <a:xfrm>
              <a:off x="2151525"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18"/>
            <p:cNvSpPr/>
            <p:nvPr/>
          </p:nvSpPr>
          <p:spPr>
            <a:xfrm>
              <a:off x="2689406"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18"/>
            <p:cNvSpPr/>
            <p:nvPr/>
          </p:nvSpPr>
          <p:spPr>
            <a:xfrm>
              <a:off x="3227287"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18"/>
            <p:cNvSpPr/>
            <p:nvPr/>
          </p:nvSpPr>
          <p:spPr>
            <a:xfrm>
              <a:off x="3765169"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18"/>
            <p:cNvSpPr/>
            <p:nvPr/>
          </p:nvSpPr>
          <p:spPr>
            <a:xfrm>
              <a:off x="4303050"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18"/>
            <p:cNvSpPr/>
            <p:nvPr/>
          </p:nvSpPr>
          <p:spPr>
            <a:xfrm>
              <a:off x="4840931"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6" name="Google Shape;2596;p18"/>
            <p:cNvSpPr/>
            <p:nvPr/>
          </p:nvSpPr>
          <p:spPr>
            <a:xfrm>
              <a:off x="5378812"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7" name="Google Shape;2597;p18"/>
            <p:cNvSpPr/>
            <p:nvPr/>
          </p:nvSpPr>
          <p:spPr>
            <a:xfrm>
              <a:off x="5916694"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18"/>
            <p:cNvSpPr/>
            <p:nvPr/>
          </p:nvSpPr>
          <p:spPr>
            <a:xfrm>
              <a:off x="6454575"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18"/>
            <p:cNvSpPr/>
            <p:nvPr/>
          </p:nvSpPr>
          <p:spPr>
            <a:xfrm>
              <a:off x="6992456"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0" name="Google Shape;2600;p18"/>
            <p:cNvSpPr/>
            <p:nvPr/>
          </p:nvSpPr>
          <p:spPr>
            <a:xfrm>
              <a:off x="7530337"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18"/>
            <p:cNvSpPr/>
            <p:nvPr/>
          </p:nvSpPr>
          <p:spPr>
            <a:xfrm>
              <a:off x="8068218" y="0"/>
              <a:ext cx="537900" cy="511200"/>
            </a:xfrm>
            <a:prstGeom prst="rect">
              <a:avLst/>
            </a:prstGeom>
            <a:solidFill>
              <a:schemeClr val="lt2"/>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2" name="Google Shape;2602;p18"/>
            <p:cNvSpPr/>
            <p:nvPr/>
          </p:nvSpPr>
          <p:spPr>
            <a:xfrm>
              <a:off x="8606100"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3" name="Google Shape;2603;p18"/>
            <p:cNvSpPr/>
            <p:nvPr/>
          </p:nvSpPr>
          <p:spPr>
            <a:xfrm>
              <a:off x="0" y="514702"/>
              <a:ext cx="537900" cy="511200"/>
            </a:xfrm>
            <a:prstGeom prst="rect">
              <a:avLst/>
            </a:prstGeom>
            <a:solidFill>
              <a:schemeClr val="accen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18"/>
            <p:cNvSpPr/>
            <p:nvPr/>
          </p:nvSpPr>
          <p:spPr>
            <a:xfrm>
              <a:off x="537881"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18"/>
            <p:cNvSpPr/>
            <p:nvPr/>
          </p:nvSpPr>
          <p:spPr>
            <a:xfrm>
              <a:off x="1075762"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18"/>
            <p:cNvSpPr/>
            <p:nvPr/>
          </p:nvSpPr>
          <p:spPr>
            <a:xfrm>
              <a:off x="1613644"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18"/>
            <p:cNvSpPr/>
            <p:nvPr/>
          </p:nvSpPr>
          <p:spPr>
            <a:xfrm>
              <a:off x="2151525"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18"/>
            <p:cNvSpPr/>
            <p:nvPr/>
          </p:nvSpPr>
          <p:spPr>
            <a:xfrm>
              <a:off x="2689406"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p18"/>
            <p:cNvSpPr/>
            <p:nvPr/>
          </p:nvSpPr>
          <p:spPr>
            <a:xfrm>
              <a:off x="3227287"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18"/>
            <p:cNvSpPr/>
            <p:nvPr/>
          </p:nvSpPr>
          <p:spPr>
            <a:xfrm>
              <a:off x="3765169"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18"/>
            <p:cNvSpPr/>
            <p:nvPr/>
          </p:nvSpPr>
          <p:spPr>
            <a:xfrm>
              <a:off x="4303050"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2" name="Google Shape;2612;p18"/>
            <p:cNvSpPr/>
            <p:nvPr/>
          </p:nvSpPr>
          <p:spPr>
            <a:xfrm>
              <a:off x="4840931"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3" name="Google Shape;2613;p18"/>
            <p:cNvSpPr/>
            <p:nvPr/>
          </p:nvSpPr>
          <p:spPr>
            <a:xfrm>
              <a:off x="5378812"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18"/>
            <p:cNvSpPr/>
            <p:nvPr/>
          </p:nvSpPr>
          <p:spPr>
            <a:xfrm>
              <a:off x="5916694"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18"/>
            <p:cNvSpPr/>
            <p:nvPr/>
          </p:nvSpPr>
          <p:spPr>
            <a:xfrm>
              <a:off x="6454575"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p18"/>
            <p:cNvSpPr/>
            <p:nvPr/>
          </p:nvSpPr>
          <p:spPr>
            <a:xfrm>
              <a:off x="6992456"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18"/>
            <p:cNvSpPr/>
            <p:nvPr/>
          </p:nvSpPr>
          <p:spPr>
            <a:xfrm>
              <a:off x="7530337"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18"/>
            <p:cNvSpPr/>
            <p:nvPr/>
          </p:nvSpPr>
          <p:spPr>
            <a:xfrm>
              <a:off x="8068218"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9" name="Google Shape;2619;p18"/>
            <p:cNvSpPr/>
            <p:nvPr/>
          </p:nvSpPr>
          <p:spPr>
            <a:xfrm>
              <a:off x="8606100" y="514702"/>
              <a:ext cx="537900" cy="511200"/>
            </a:xfrm>
            <a:prstGeom prst="rect">
              <a:avLst/>
            </a:prstGeom>
            <a:solidFill>
              <a:schemeClr val="accen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0" name="Google Shape;2620;p18"/>
            <p:cNvSpPr/>
            <p:nvPr/>
          </p:nvSpPr>
          <p:spPr>
            <a:xfrm>
              <a:off x="0"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1" name="Google Shape;2621;p18"/>
            <p:cNvSpPr/>
            <p:nvPr/>
          </p:nvSpPr>
          <p:spPr>
            <a:xfrm>
              <a:off x="537881"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2" name="Google Shape;2622;p18"/>
            <p:cNvSpPr/>
            <p:nvPr/>
          </p:nvSpPr>
          <p:spPr>
            <a:xfrm>
              <a:off x="1075762"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3" name="Google Shape;2623;p18"/>
            <p:cNvSpPr/>
            <p:nvPr/>
          </p:nvSpPr>
          <p:spPr>
            <a:xfrm>
              <a:off x="1613644"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4" name="Google Shape;2624;p18"/>
            <p:cNvSpPr/>
            <p:nvPr/>
          </p:nvSpPr>
          <p:spPr>
            <a:xfrm>
              <a:off x="2151525"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5" name="Google Shape;2625;p18"/>
            <p:cNvSpPr/>
            <p:nvPr/>
          </p:nvSpPr>
          <p:spPr>
            <a:xfrm>
              <a:off x="2689406"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6" name="Google Shape;2626;p18"/>
            <p:cNvSpPr/>
            <p:nvPr/>
          </p:nvSpPr>
          <p:spPr>
            <a:xfrm>
              <a:off x="3227287"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7" name="Google Shape;2627;p18"/>
            <p:cNvSpPr/>
            <p:nvPr/>
          </p:nvSpPr>
          <p:spPr>
            <a:xfrm>
              <a:off x="3765169"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8" name="Google Shape;2628;p18"/>
            <p:cNvSpPr/>
            <p:nvPr/>
          </p:nvSpPr>
          <p:spPr>
            <a:xfrm>
              <a:off x="4303050"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p18"/>
            <p:cNvSpPr/>
            <p:nvPr/>
          </p:nvSpPr>
          <p:spPr>
            <a:xfrm>
              <a:off x="4840931"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0" name="Google Shape;2630;p18"/>
            <p:cNvSpPr/>
            <p:nvPr/>
          </p:nvSpPr>
          <p:spPr>
            <a:xfrm>
              <a:off x="5378812"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1" name="Google Shape;2631;p18"/>
            <p:cNvSpPr/>
            <p:nvPr/>
          </p:nvSpPr>
          <p:spPr>
            <a:xfrm>
              <a:off x="5916694"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18"/>
            <p:cNvSpPr/>
            <p:nvPr/>
          </p:nvSpPr>
          <p:spPr>
            <a:xfrm>
              <a:off x="6454575"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18"/>
            <p:cNvSpPr/>
            <p:nvPr/>
          </p:nvSpPr>
          <p:spPr>
            <a:xfrm>
              <a:off x="6992456"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18"/>
            <p:cNvSpPr/>
            <p:nvPr/>
          </p:nvSpPr>
          <p:spPr>
            <a:xfrm>
              <a:off x="7530337"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18"/>
            <p:cNvSpPr/>
            <p:nvPr/>
          </p:nvSpPr>
          <p:spPr>
            <a:xfrm>
              <a:off x="8068218"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18"/>
            <p:cNvSpPr/>
            <p:nvPr/>
          </p:nvSpPr>
          <p:spPr>
            <a:xfrm>
              <a:off x="8606100"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7" name="Google Shape;2637;p18"/>
            <p:cNvSpPr/>
            <p:nvPr/>
          </p:nvSpPr>
          <p:spPr>
            <a:xfrm>
              <a:off x="0"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8" name="Google Shape;2638;p18"/>
            <p:cNvSpPr/>
            <p:nvPr/>
          </p:nvSpPr>
          <p:spPr>
            <a:xfrm>
              <a:off x="537881"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9" name="Google Shape;2639;p18"/>
            <p:cNvSpPr/>
            <p:nvPr/>
          </p:nvSpPr>
          <p:spPr>
            <a:xfrm>
              <a:off x="1075762"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18"/>
            <p:cNvSpPr/>
            <p:nvPr/>
          </p:nvSpPr>
          <p:spPr>
            <a:xfrm>
              <a:off x="2151525"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1" name="Google Shape;2641;p18"/>
            <p:cNvSpPr/>
            <p:nvPr/>
          </p:nvSpPr>
          <p:spPr>
            <a:xfrm>
              <a:off x="2689406"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2" name="Google Shape;2642;p18"/>
            <p:cNvSpPr/>
            <p:nvPr/>
          </p:nvSpPr>
          <p:spPr>
            <a:xfrm>
              <a:off x="3227287"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3" name="Google Shape;2643;p18"/>
            <p:cNvSpPr/>
            <p:nvPr/>
          </p:nvSpPr>
          <p:spPr>
            <a:xfrm>
              <a:off x="3765169"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18"/>
            <p:cNvSpPr/>
            <p:nvPr/>
          </p:nvSpPr>
          <p:spPr>
            <a:xfrm>
              <a:off x="4303050"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5" name="Google Shape;2645;p18"/>
            <p:cNvSpPr/>
            <p:nvPr/>
          </p:nvSpPr>
          <p:spPr>
            <a:xfrm>
              <a:off x="4840931"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6" name="Google Shape;2646;p18"/>
            <p:cNvSpPr/>
            <p:nvPr/>
          </p:nvSpPr>
          <p:spPr>
            <a:xfrm>
              <a:off x="5378812"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7" name="Google Shape;2647;p18"/>
            <p:cNvSpPr/>
            <p:nvPr/>
          </p:nvSpPr>
          <p:spPr>
            <a:xfrm>
              <a:off x="5916694"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8" name="Google Shape;2648;p18"/>
            <p:cNvSpPr/>
            <p:nvPr/>
          </p:nvSpPr>
          <p:spPr>
            <a:xfrm>
              <a:off x="6454575"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9" name="Google Shape;2649;p18"/>
            <p:cNvSpPr/>
            <p:nvPr/>
          </p:nvSpPr>
          <p:spPr>
            <a:xfrm>
              <a:off x="6992456"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0" name="Google Shape;2650;p18"/>
            <p:cNvSpPr/>
            <p:nvPr/>
          </p:nvSpPr>
          <p:spPr>
            <a:xfrm>
              <a:off x="7530337"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1" name="Google Shape;2651;p18"/>
            <p:cNvSpPr/>
            <p:nvPr/>
          </p:nvSpPr>
          <p:spPr>
            <a:xfrm>
              <a:off x="8068218"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2" name="Google Shape;2652;p18"/>
            <p:cNvSpPr/>
            <p:nvPr/>
          </p:nvSpPr>
          <p:spPr>
            <a:xfrm>
              <a:off x="8606100"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3" name="Google Shape;2653;p18"/>
            <p:cNvSpPr/>
            <p:nvPr/>
          </p:nvSpPr>
          <p:spPr>
            <a:xfrm>
              <a:off x="0"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4" name="Google Shape;2654;p18"/>
            <p:cNvSpPr/>
            <p:nvPr/>
          </p:nvSpPr>
          <p:spPr>
            <a:xfrm>
              <a:off x="537881"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5" name="Google Shape;2655;p18"/>
            <p:cNvSpPr/>
            <p:nvPr/>
          </p:nvSpPr>
          <p:spPr>
            <a:xfrm>
              <a:off x="1075762"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6" name="Google Shape;2656;p18"/>
            <p:cNvSpPr/>
            <p:nvPr/>
          </p:nvSpPr>
          <p:spPr>
            <a:xfrm>
              <a:off x="1613644"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7" name="Google Shape;2657;p18"/>
            <p:cNvSpPr/>
            <p:nvPr/>
          </p:nvSpPr>
          <p:spPr>
            <a:xfrm>
              <a:off x="2151525"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8" name="Google Shape;2658;p18"/>
            <p:cNvSpPr/>
            <p:nvPr/>
          </p:nvSpPr>
          <p:spPr>
            <a:xfrm>
              <a:off x="2689406"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9" name="Google Shape;2659;p18"/>
            <p:cNvSpPr/>
            <p:nvPr/>
          </p:nvSpPr>
          <p:spPr>
            <a:xfrm>
              <a:off x="3227287"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0" name="Google Shape;2660;p18"/>
            <p:cNvSpPr/>
            <p:nvPr/>
          </p:nvSpPr>
          <p:spPr>
            <a:xfrm>
              <a:off x="3765169"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1" name="Google Shape;2661;p18"/>
            <p:cNvSpPr/>
            <p:nvPr/>
          </p:nvSpPr>
          <p:spPr>
            <a:xfrm>
              <a:off x="4303050"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2" name="Google Shape;2662;p18"/>
            <p:cNvSpPr/>
            <p:nvPr/>
          </p:nvSpPr>
          <p:spPr>
            <a:xfrm>
              <a:off x="4840931"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3" name="Google Shape;2663;p18"/>
            <p:cNvSpPr/>
            <p:nvPr/>
          </p:nvSpPr>
          <p:spPr>
            <a:xfrm>
              <a:off x="5378812"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4" name="Google Shape;2664;p18"/>
            <p:cNvSpPr/>
            <p:nvPr/>
          </p:nvSpPr>
          <p:spPr>
            <a:xfrm>
              <a:off x="5916694"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5" name="Google Shape;2665;p18"/>
            <p:cNvSpPr/>
            <p:nvPr/>
          </p:nvSpPr>
          <p:spPr>
            <a:xfrm>
              <a:off x="6454575"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6" name="Google Shape;2666;p18"/>
            <p:cNvSpPr/>
            <p:nvPr/>
          </p:nvSpPr>
          <p:spPr>
            <a:xfrm>
              <a:off x="6992456"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7" name="Google Shape;2667;p18"/>
            <p:cNvSpPr/>
            <p:nvPr/>
          </p:nvSpPr>
          <p:spPr>
            <a:xfrm>
              <a:off x="7530337"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8" name="Google Shape;2668;p18"/>
            <p:cNvSpPr/>
            <p:nvPr/>
          </p:nvSpPr>
          <p:spPr>
            <a:xfrm>
              <a:off x="8068218"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9" name="Google Shape;2669;p18"/>
            <p:cNvSpPr/>
            <p:nvPr/>
          </p:nvSpPr>
          <p:spPr>
            <a:xfrm>
              <a:off x="8606100"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0" name="Google Shape;2670;p18"/>
            <p:cNvSpPr/>
            <p:nvPr/>
          </p:nvSpPr>
          <p:spPr>
            <a:xfrm>
              <a:off x="0"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1" name="Google Shape;2671;p18"/>
            <p:cNvSpPr/>
            <p:nvPr/>
          </p:nvSpPr>
          <p:spPr>
            <a:xfrm>
              <a:off x="537881"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2" name="Google Shape;2672;p18"/>
            <p:cNvSpPr/>
            <p:nvPr/>
          </p:nvSpPr>
          <p:spPr>
            <a:xfrm>
              <a:off x="1075762"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3" name="Google Shape;2673;p18"/>
            <p:cNvSpPr/>
            <p:nvPr/>
          </p:nvSpPr>
          <p:spPr>
            <a:xfrm>
              <a:off x="1613644"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4" name="Google Shape;2674;p18"/>
            <p:cNvSpPr/>
            <p:nvPr/>
          </p:nvSpPr>
          <p:spPr>
            <a:xfrm>
              <a:off x="2151525"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5" name="Google Shape;2675;p18"/>
            <p:cNvSpPr/>
            <p:nvPr/>
          </p:nvSpPr>
          <p:spPr>
            <a:xfrm>
              <a:off x="2689406"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6" name="Google Shape;2676;p18"/>
            <p:cNvSpPr/>
            <p:nvPr/>
          </p:nvSpPr>
          <p:spPr>
            <a:xfrm>
              <a:off x="3227287"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7" name="Google Shape;2677;p18"/>
            <p:cNvSpPr/>
            <p:nvPr/>
          </p:nvSpPr>
          <p:spPr>
            <a:xfrm>
              <a:off x="3765169"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8" name="Google Shape;2678;p18"/>
            <p:cNvSpPr/>
            <p:nvPr/>
          </p:nvSpPr>
          <p:spPr>
            <a:xfrm>
              <a:off x="4303050"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9" name="Google Shape;2679;p18"/>
            <p:cNvSpPr/>
            <p:nvPr/>
          </p:nvSpPr>
          <p:spPr>
            <a:xfrm>
              <a:off x="4840931"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0" name="Google Shape;2680;p18"/>
            <p:cNvSpPr/>
            <p:nvPr/>
          </p:nvSpPr>
          <p:spPr>
            <a:xfrm>
              <a:off x="5378812"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1" name="Google Shape;2681;p18"/>
            <p:cNvSpPr/>
            <p:nvPr/>
          </p:nvSpPr>
          <p:spPr>
            <a:xfrm>
              <a:off x="5916694"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2" name="Google Shape;2682;p18"/>
            <p:cNvSpPr/>
            <p:nvPr/>
          </p:nvSpPr>
          <p:spPr>
            <a:xfrm>
              <a:off x="6454575"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3" name="Google Shape;2683;p18"/>
            <p:cNvSpPr/>
            <p:nvPr/>
          </p:nvSpPr>
          <p:spPr>
            <a:xfrm>
              <a:off x="6992456"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4" name="Google Shape;2684;p18"/>
            <p:cNvSpPr/>
            <p:nvPr/>
          </p:nvSpPr>
          <p:spPr>
            <a:xfrm>
              <a:off x="7530337"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5" name="Google Shape;2685;p18"/>
            <p:cNvSpPr/>
            <p:nvPr/>
          </p:nvSpPr>
          <p:spPr>
            <a:xfrm>
              <a:off x="8068218"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6" name="Google Shape;2686;p18"/>
            <p:cNvSpPr/>
            <p:nvPr/>
          </p:nvSpPr>
          <p:spPr>
            <a:xfrm>
              <a:off x="8606100"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7" name="Google Shape;2687;p18"/>
            <p:cNvSpPr/>
            <p:nvPr/>
          </p:nvSpPr>
          <p:spPr>
            <a:xfrm>
              <a:off x="0"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8" name="Google Shape;2688;p18"/>
            <p:cNvSpPr/>
            <p:nvPr/>
          </p:nvSpPr>
          <p:spPr>
            <a:xfrm>
              <a:off x="537881"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9" name="Google Shape;2689;p18"/>
            <p:cNvSpPr/>
            <p:nvPr/>
          </p:nvSpPr>
          <p:spPr>
            <a:xfrm>
              <a:off x="1075762"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0" name="Google Shape;2690;p18"/>
            <p:cNvSpPr/>
            <p:nvPr/>
          </p:nvSpPr>
          <p:spPr>
            <a:xfrm>
              <a:off x="1613644"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1" name="Google Shape;2691;p18"/>
            <p:cNvSpPr/>
            <p:nvPr/>
          </p:nvSpPr>
          <p:spPr>
            <a:xfrm>
              <a:off x="2151525"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2" name="Google Shape;2692;p18"/>
            <p:cNvSpPr/>
            <p:nvPr/>
          </p:nvSpPr>
          <p:spPr>
            <a:xfrm>
              <a:off x="2689406"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3" name="Google Shape;2693;p18"/>
            <p:cNvSpPr/>
            <p:nvPr/>
          </p:nvSpPr>
          <p:spPr>
            <a:xfrm>
              <a:off x="3227287"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4" name="Google Shape;2694;p18"/>
            <p:cNvSpPr/>
            <p:nvPr/>
          </p:nvSpPr>
          <p:spPr>
            <a:xfrm>
              <a:off x="3765169"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5" name="Google Shape;2695;p18"/>
            <p:cNvSpPr/>
            <p:nvPr/>
          </p:nvSpPr>
          <p:spPr>
            <a:xfrm>
              <a:off x="4303050"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6" name="Google Shape;2696;p18"/>
            <p:cNvSpPr/>
            <p:nvPr/>
          </p:nvSpPr>
          <p:spPr>
            <a:xfrm>
              <a:off x="4840931"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7" name="Google Shape;2697;p18"/>
            <p:cNvSpPr/>
            <p:nvPr/>
          </p:nvSpPr>
          <p:spPr>
            <a:xfrm>
              <a:off x="5378812"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8" name="Google Shape;2698;p18"/>
            <p:cNvSpPr/>
            <p:nvPr/>
          </p:nvSpPr>
          <p:spPr>
            <a:xfrm>
              <a:off x="5916694"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9" name="Google Shape;2699;p18"/>
            <p:cNvSpPr/>
            <p:nvPr/>
          </p:nvSpPr>
          <p:spPr>
            <a:xfrm>
              <a:off x="6454575"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0" name="Google Shape;2700;p18"/>
            <p:cNvSpPr/>
            <p:nvPr/>
          </p:nvSpPr>
          <p:spPr>
            <a:xfrm>
              <a:off x="6992456"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1" name="Google Shape;2701;p18"/>
            <p:cNvSpPr/>
            <p:nvPr/>
          </p:nvSpPr>
          <p:spPr>
            <a:xfrm>
              <a:off x="7530337"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2" name="Google Shape;2702;p18"/>
            <p:cNvSpPr/>
            <p:nvPr/>
          </p:nvSpPr>
          <p:spPr>
            <a:xfrm>
              <a:off x="8068218"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3" name="Google Shape;2703;p18"/>
            <p:cNvSpPr/>
            <p:nvPr/>
          </p:nvSpPr>
          <p:spPr>
            <a:xfrm>
              <a:off x="8606100"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4" name="Google Shape;2704;p18"/>
            <p:cNvSpPr/>
            <p:nvPr/>
          </p:nvSpPr>
          <p:spPr>
            <a:xfrm>
              <a:off x="0"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5" name="Google Shape;2705;p18"/>
            <p:cNvSpPr/>
            <p:nvPr/>
          </p:nvSpPr>
          <p:spPr>
            <a:xfrm>
              <a:off x="537881"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6" name="Google Shape;2706;p18"/>
            <p:cNvSpPr/>
            <p:nvPr/>
          </p:nvSpPr>
          <p:spPr>
            <a:xfrm>
              <a:off x="1075762"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7" name="Google Shape;2707;p18"/>
            <p:cNvSpPr/>
            <p:nvPr/>
          </p:nvSpPr>
          <p:spPr>
            <a:xfrm>
              <a:off x="1613644"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8" name="Google Shape;2708;p18"/>
            <p:cNvSpPr/>
            <p:nvPr/>
          </p:nvSpPr>
          <p:spPr>
            <a:xfrm>
              <a:off x="2151525"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9" name="Google Shape;2709;p18"/>
            <p:cNvSpPr/>
            <p:nvPr/>
          </p:nvSpPr>
          <p:spPr>
            <a:xfrm>
              <a:off x="2689406"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0" name="Google Shape;2710;p18"/>
            <p:cNvSpPr/>
            <p:nvPr/>
          </p:nvSpPr>
          <p:spPr>
            <a:xfrm>
              <a:off x="3227287"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1" name="Google Shape;2711;p18"/>
            <p:cNvSpPr/>
            <p:nvPr/>
          </p:nvSpPr>
          <p:spPr>
            <a:xfrm>
              <a:off x="3765169"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2" name="Google Shape;2712;p18"/>
            <p:cNvSpPr/>
            <p:nvPr/>
          </p:nvSpPr>
          <p:spPr>
            <a:xfrm>
              <a:off x="4303050"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3" name="Google Shape;2713;p18"/>
            <p:cNvSpPr/>
            <p:nvPr/>
          </p:nvSpPr>
          <p:spPr>
            <a:xfrm>
              <a:off x="4840931"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4" name="Google Shape;2714;p18"/>
            <p:cNvSpPr/>
            <p:nvPr/>
          </p:nvSpPr>
          <p:spPr>
            <a:xfrm>
              <a:off x="5378812"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5" name="Google Shape;2715;p18"/>
            <p:cNvSpPr/>
            <p:nvPr/>
          </p:nvSpPr>
          <p:spPr>
            <a:xfrm>
              <a:off x="5916694"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6" name="Google Shape;2716;p18"/>
            <p:cNvSpPr/>
            <p:nvPr/>
          </p:nvSpPr>
          <p:spPr>
            <a:xfrm>
              <a:off x="6454575"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7" name="Google Shape;2717;p18"/>
            <p:cNvSpPr/>
            <p:nvPr/>
          </p:nvSpPr>
          <p:spPr>
            <a:xfrm>
              <a:off x="6992456"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8" name="Google Shape;2718;p18"/>
            <p:cNvSpPr/>
            <p:nvPr/>
          </p:nvSpPr>
          <p:spPr>
            <a:xfrm>
              <a:off x="7530337"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9" name="Google Shape;2719;p18"/>
            <p:cNvSpPr/>
            <p:nvPr/>
          </p:nvSpPr>
          <p:spPr>
            <a:xfrm>
              <a:off x="8068218"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0" name="Google Shape;2720;p18"/>
            <p:cNvSpPr/>
            <p:nvPr/>
          </p:nvSpPr>
          <p:spPr>
            <a:xfrm>
              <a:off x="8606100"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1" name="Google Shape;2721;p18"/>
            <p:cNvSpPr/>
            <p:nvPr/>
          </p:nvSpPr>
          <p:spPr>
            <a:xfrm>
              <a:off x="0"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2" name="Google Shape;2722;p18"/>
            <p:cNvSpPr/>
            <p:nvPr/>
          </p:nvSpPr>
          <p:spPr>
            <a:xfrm>
              <a:off x="537881"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3" name="Google Shape;2723;p18"/>
            <p:cNvSpPr/>
            <p:nvPr/>
          </p:nvSpPr>
          <p:spPr>
            <a:xfrm>
              <a:off x="1075762"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4" name="Google Shape;2724;p18"/>
            <p:cNvSpPr/>
            <p:nvPr/>
          </p:nvSpPr>
          <p:spPr>
            <a:xfrm>
              <a:off x="1613644"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5" name="Google Shape;2725;p18"/>
            <p:cNvSpPr/>
            <p:nvPr/>
          </p:nvSpPr>
          <p:spPr>
            <a:xfrm>
              <a:off x="2151525"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6" name="Google Shape;2726;p18"/>
            <p:cNvSpPr/>
            <p:nvPr/>
          </p:nvSpPr>
          <p:spPr>
            <a:xfrm>
              <a:off x="2689406"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7" name="Google Shape;2727;p18"/>
            <p:cNvSpPr/>
            <p:nvPr/>
          </p:nvSpPr>
          <p:spPr>
            <a:xfrm>
              <a:off x="3227287"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8" name="Google Shape;2728;p18"/>
            <p:cNvSpPr/>
            <p:nvPr/>
          </p:nvSpPr>
          <p:spPr>
            <a:xfrm>
              <a:off x="3765169"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9" name="Google Shape;2729;p18"/>
            <p:cNvSpPr/>
            <p:nvPr/>
          </p:nvSpPr>
          <p:spPr>
            <a:xfrm>
              <a:off x="4303050"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0" name="Google Shape;2730;p18"/>
            <p:cNvSpPr/>
            <p:nvPr/>
          </p:nvSpPr>
          <p:spPr>
            <a:xfrm>
              <a:off x="4840931"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1" name="Google Shape;2731;p18"/>
            <p:cNvSpPr/>
            <p:nvPr/>
          </p:nvSpPr>
          <p:spPr>
            <a:xfrm>
              <a:off x="5378812"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2" name="Google Shape;2732;p18"/>
            <p:cNvSpPr/>
            <p:nvPr/>
          </p:nvSpPr>
          <p:spPr>
            <a:xfrm>
              <a:off x="5916694"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3" name="Google Shape;2733;p18"/>
            <p:cNvSpPr/>
            <p:nvPr/>
          </p:nvSpPr>
          <p:spPr>
            <a:xfrm>
              <a:off x="6454575"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4" name="Google Shape;2734;p18"/>
            <p:cNvSpPr/>
            <p:nvPr/>
          </p:nvSpPr>
          <p:spPr>
            <a:xfrm>
              <a:off x="6992456"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5" name="Google Shape;2735;p18"/>
            <p:cNvSpPr/>
            <p:nvPr/>
          </p:nvSpPr>
          <p:spPr>
            <a:xfrm>
              <a:off x="7530337"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6" name="Google Shape;2736;p18"/>
            <p:cNvSpPr/>
            <p:nvPr/>
          </p:nvSpPr>
          <p:spPr>
            <a:xfrm>
              <a:off x="8068218"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7" name="Google Shape;2737;p18"/>
            <p:cNvSpPr/>
            <p:nvPr/>
          </p:nvSpPr>
          <p:spPr>
            <a:xfrm>
              <a:off x="8606100"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8" name="Google Shape;2738;p18"/>
            <p:cNvSpPr/>
            <p:nvPr/>
          </p:nvSpPr>
          <p:spPr>
            <a:xfrm>
              <a:off x="0"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9" name="Google Shape;2739;p18"/>
            <p:cNvSpPr/>
            <p:nvPr/>
          </p:nvSpPr>
          <p:spPr>
            <a:xfrm>
              <a:off x="537881" y="4632319"/>
              <a:ext cx="537900" cy="511200"/>
            </a:xfrm>
            <a:prstGeom prst="rect">
              <a:avLst/>
            </a:prstGeom>
            <a:solidFill>
              <a:schemeClr val="accen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0" name="Google Shape;2740;p18"/>
            <p:cNvSpPr/>
            <p:nvPr/>
          </p:nvSpPr>
          <p:spPr>
            <a:xfrm>
              <a:off x="1075762" y="4632319"/>
              <a:ext cx="537900" cy="511200"/>
            </a:xfrm>
            <a:prstGeom prst="rect">
              <a:avLst/>
            </a:prstGeom>
            <a:solidFill>
              <a:schemeClr val="lt2"/>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1" name="Google Shape;2741;p18"/>
            <p:cNvSpPr/>
            <p:nvPr/>
          </p:nvSpPr>
          <p:spPr>
            <a:xfrm>
              <a:off x="1613644"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2" name="Google Shape;2742;p18"/>
            <p:cNvSpPr/>
            <p:nvPr/>
          </p:nvSpPr>
          <p:spPr>
            <a:xfrm>
              <a:off x="2151525"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3" name="Google Shape;2743;p18"/>
            <p:cNvSpPr/>
            <p:nvPr/>
          </p:nvSpPr>
          <p:spPr>
            <a:xfrm>
              <a:off x="2689406"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4" name="Google Shape;2744;p18"/>
            <p:cNvSpPr/>
            <p:nvPr/>
          </p:nvSpPr>
          <p:spPr>
            <a:xfrm>
              <a:off x="3227287"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5" name="Google Shape;2745;p18"/>
            <p:cNvSpPr/>
            <p:nvPr/>
          </p:nvSpPr>
          <p:spPr>
            <a:xfrm>
              <a:off x="3765169"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6" name="Google Shape;2746;p18"/>
            <p:cNvSpPr/>
            <p:nvPr/>
          </p:nvSpPr>
          <p:spPr>
            <a:xfrm>
              <a:off x="4303050"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7" name="Google Shape;2747;p18"/>
            <p:cNvSpPr/>
            <p:nvPr/>
          </p:nvSpPr>
          <p:spPr>
            <a:xfrm>
              <a:off x="4840931"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8" name="Google Shape;2748;p18"/>
            <p:cNvSpPr/>
            <p:nvPr/>
          </p:nvSpPr>
          <p:spPr>
            <a:xfrm>
              <a:off x="5378812"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9" name="Google Shape;2749;p18"/>
            <p:cNvSpPr/>
            <p:nvPr/>
          </p:nvSpPr>
          <p:spPr>
            <a:xfrm>
              <a:off x="5916694"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0" name="Google Shape;2750;p18"/>
            <p:cNvSpPr/>
            <p:nvPr/>
          </p:nvSpPr>
          <p:spPr>
            <a:xfrm>
              <a:off x="6454575" y="4632319"/>
              <a:ext cx="537900" cy="511200"/>
            </a:xfrm>
            <a:prstGeom prst="rect">
              <a:avLst/>
            </a:prstGeom>
            <a:solidFill>
              <a:schemeClr val="lt2"/>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1" name="Google Shape;2751;p18"/>
            <p:cNvSpPr/>
            <p:nvPr/>
          </p:nvSpPr>
          <p:spPr>
            <a:xfrm>
              <a:off x="6992456"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2" name="Google Shape;2752;p18"/>
            <p:cNvSpPr/>
            <p:nvPr/>
          </p:nvSpPr>
          <p:spPr>
            <a:xfrm>
              <a:off x="7530337"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3" name="Google Shape;2753;p18"/>
            <p:cNvSpPr/>
            <p:nvPr/>
          </p:nvSpPr>
          <p:spPr>
            <a:xfrm>
              <a:off x="8068218" y="4632319"/>
              <a:ext cx="537900" cy="511200"/>
            </a:xfrm>
            <a:prstGeom prst="rect">
              <a:avLst/>
            </a:prstGeom>
            <a:solidFill>
              <a:schemeClr val="accen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4" name="Google Shape;2754;p18"/>
            <p:cNvSpPr/>
            <p:nvPr/>
          </p:nvSpPr>
          <p:spPr>
            <a:xfrm>
              <a:off x="8606100"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5" name="Google Shape;2755;p18"/>
            <p:cNvSpPr/>
            <p:nvPr/>
          </p:nvSpPr>
          <p:spPr>
            <a:xfrm>
              <a:off x="7530338" y="102797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300"/>
            </a:p>
          </p:txBody>
        </p:sp>
        <p:sp>
          <p:nvSpPr>
            <p:cNvPr id="2756" name="Google Shape;2756;p18"/>
            <p:cNvSpPr/>
            <p:nvPr/>
          </p:nvSpPr>
          <p:spPr>
            <a:xfrm>
              <a:off x="537881"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300"/>
            </a:p>
          </p:txBody>
        </p:sp>
        <p:sp>
          <p:nvSpPr>
            <p:cNvPr id="2757" name="Google Shape;2757;p18"/>
            <p:cNvSpPr/>
            <p:nvPr/>
          </p:nvSpPr>
          <p:spPr>
            <a:xfrm>
              <a:off x="6989275" y="51060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300"/>
            </a:p>
          </p:txBody>
        </p:sp>
        <p:sp>
          <p:nvSpPr>
            <p:cNvPr id="2758" name="Google Shape;2758;p18"/>
            <p:cNvSpPr/>
            <p:nvPr/>
          </p:nvSpPr>
          <p:spPr>
            <a:xfrm>
              <a:off x="537881"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300"/>
            </a:p>
          </p:txBody>
        </p:sp>
        <p:sp>
          <p:nvSpPr>
            <p:cNvPr id="2759" name="Google Shape;2759;p18"/>
            <p:cNvSpPr/>
            <p:nvPr/>
          </p:nvSpPr>
          <p:spPr>
            <a:xfrm>
              <a:off x="0"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600">
                <a:latin typeface="Spartan"/>
                <a:ea typeface="Spartan"/>
                <a:cs typeface="Spartan"/>
                <a:sym typeface="Spartan"/>
              </a:endParaRPr>
            </a:p>
          </p:txBody>
        </p:sp>
        <p:sp>
          <p:nvSpPr>
            <p:cNvPr id="2760" name="Google Shape;2760;p18"/>
            <p:cNvSpPr/>
            <p:nvPr/>
          </p:nvSpPr>
          <p:spPr>
            <a:xfrm>
              <a:off x="1613644"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1" name="Google Shape;2761;p18"/>
            <p:cNvSpPr/>
            <p:nvPr/>
          </p:nvSpPr>
          <p:spPr>
            <a:xfrm>
              <a:off x="6992463" y="411937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300"/>
            </a:p>
          </p:txBody>
        </p:sp>
        <p:sp>
          <p:nvSpPr>
            <p:cNvPr id="2762" name="Google Shape;2762;p18"/>
            <p:cNvSpPr/>
            <p:nvPr/>
          </p:nvSpPr>
          <p:spPr>
            <a:xfrm>
              <a:off x="7530338" y="462545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300"/>
            </a:p>
          </p:txBody>
        </p:sp>
      </p:grpSp>
      <p:pic>
        <p:nvPicPr>
          <p:cNvPr id="2763" name="Google Shape;2763;p18"/>
          <p:cNvPicPr preferRelativeResize="0"/>
          <p:nvPr/>
        </p:nvPicPr>
        <p:blipFill rotWithShape="1">
          <a:blip r:embed="rId2">
            <a:alphaModFix amt="25000"/>
          </a:blip>
          <a:srcRect b="0" l="0" r="3025" t="0"/>
          <a:stretch/>
        </p:blipFill>
        <p:spPr>
          <a:xfrm>
            <a:off x="0" y="0"/>
            <a:ext cx="9144001" cy="5143500"/>
          </a:xfrm>
          <a:prstGeom prst="rect">
            <a:avLst/>
          </a:prstGeom>
          <a:noFill/>
          <a:ln>
            <a:noFill/>
          </a:ln>
        </p:spPr>
      </p:pic>
      <p:sp>
        <p:nvSpPr>
          <p:cNvPr id="2764" name="Google Shape;2764;p18"/>
          <p:cNvSpPr txBox="1"/>
          <p:nvPr>
            <p:ph type="title"/>
          </p:nvPr>
        </p:nvSpPr>
        <p:spPr>
          <a:xfrm>
            <a:off x="758775" y="445025"/>
            <a:ext cx="76263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7_1">
    <p:spTree>
      <p:nvGrpSpPr>
        <p:cNvPr id="2765" name="Shape 2765"/>
        <p:cNvGrpSpPr/>
        <p:nvPr/>
      </p:nvGrpSpPr>
      <p:grpSpPr>
        <a:xfrm>
          <a:off x="0" y="0"/>
          <a:ext cx="0" cy="0"/>
          <a:chOff x="0" y="0"/>
          <a:chExt cx="0" cy="0"/>
        </a:xfrm>
      </p:grpSpPr>
      <p:grpSp>
        <p:nvGrpSpPr>
          <p:cNvPr id="2766" name="Google Shape;2766;p19"/>
          <p:cNvGrpSpPr/>
          <p:nvPr/>
        </p:nvGrpSpPr>
        <p:grpSpPr>
          <a:xfrm>
            <a:off x="0" y="0"/>
            <a:ext cx="9144000" cy="5143519"/>
            <a:chOff x="0" y="0"/>
            <a:chExt cx="9144000" cy="5143519"/>
          </a:xfrm>
        </p:grpSpPr>
        <p:sp>
          <p:nvSpPr>
            <p:cNvPr id="2767" name="Google Shape;2767;p19"/>
            <p:cNvSpPr/>
            <p:nvPr/>
          </p:nvSpPr>
          <p:spPr>
            <a:xfrm>
              <a:off x="0"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8" name="Google Shape;2768;p19"/>
            <p:cNvSpPr/>
            <p:nvPr/>
          </p:nvSpPr>
          <p:spPr>
            <a:xfrm>
              <a:off x="537881"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9" name="Google Shape;2769;p19"/>
            <p:cNvSpPr/>
            <p:nvPr/>
          </p:nvSpPr>
          <p:spPr>
            <a:xfrm>
              <a:off x="1075762"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0" name="Google Shape;2770;p19"/>
            <p:cNvSpPr/>
            <p:nvPr/>
          </p:nvSpPr>
          <p:spPr>
            <a:xfrm>
              <a:off x="1613644"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1" name="Google Shape;2771;p19"/>
            <p:cNvSpPr/>
            <p:nvPr/>
          </p:nvSpPr>
          <p:spPr>
            <a:xfrm>
              <a:off x="2151525"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2" name="Google Shape;2772;p19"/>
            <p:cNvSpPr/>
            <p:nvPr/>
          </p:nvSpPr>
          <p:spPr>
            <a:xfrm>
              <a:off x="2689406"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3" name="Google Shape;2773;p19"/>
            <p:cNvSpPr/>
            <p:nvPr/>
          </p:nvSpPr>
          <p:spPr>
            <a:xfrm>
              <a:off x="3227287"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4" name="Google Shape;2774;p19"/>
            <p:cNvSpPr/>
            <p:nvPr/>
          </p:nvSpPr>
          <p:spPr>
            <a:xfrm>
              <a:off x="3765169"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5" name="Google Shape;2775;p19"/>
            <p:cNvSpPr/>
            <p:nvPr/>
          </p:nvSpPr>
          <p:spPr>
            <a:xfrm>
              <a:off x="4303050"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6" name="Google Shape;2776;p19"/>
            <p:cNvSpPr/>
            <p:nvPr/>
          </p:nvSpPr>
          <p:spPr>
            <a:xfrm>
              <a:off x="4840931"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7" name="Google Shape;2777;p19"/>
            <p:cNvSpPr/>
            <p:nvPr/>
          </p:nvSpPr>
          <p:spPr>
            <a:xfrm>
              <a:off x="5378812"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8" name="Google Shape;2778;p19"/>
            <p:cNvSpPr/>
            <p:nvPr/>
          </p:nvSpPr>
          <p:spPr>
            <a:xfrm>
              <a:off x="5916694"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9" name="Google Shape;2779;p19"/>
            <p:cNvSpPr/>
            <p:nvPr/>
          </p:nvSpPr>
          <p:spPr>
            <a:xfrm>
              <a:off x="6454575"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0" name="Google Shape;2780;p19"/>
            <p:cNvSpPr/>
            <p:nvPr/>
          </p:nvSpPr>
          <p:spPr>
            <a:xfrm>
              <a:off x="6992456"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1" name="Google Shape;2781;p19"/>
            <p:cNvSpPr/>
            <p:nvPr/>
          </p:nvSpPr>
          <p:spPr>
            <a:xfrm>
              <a:off x="7530337"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2" name="Google Shape;2782;p19"/>
            <p:cNvSpPr/>
            <p:nvPr/>
          </p:nvSpPr>
          <p:spPr>
            <a:xfrm>
              <a:off x="8068218"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3" name="Google Shape;2783;p19"/>
            <p:cNvSpPr/>
            <p:nvPr/>
          </p:nvSpPr>
          <p:spPr>
            <a:xfrm>
              <a:off x="8606100" y="0"/>
              <a:ext cx="537900" cy="511200"/>
            </a:xfrm>
            <a:prstGeom prst="rect">
              <a:avLst/>
            </a:prstGeom>
            <a:solidFill>
              <a:schemeClr val="lt2"/>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4" name="Google Shape;2784;p19"/>
            <p:cNvSpPr/>
            <p:nvPr/>
          </p:nvSpPr>
          <p:spPr>
            <a:xfrm>
              <a:off x="0"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5" name="Google Shape;2785;p19"/>
            <p:cNvSpPr/>
            <p:nvPr/>
          </p:nvSpPr>
          <p:spPr>
            <a:xfrm>
              <a:off x="537881" y="514702"/>
              <a:ext cx="537900" cy="511200"/>
            </a:xfrm>
            <a:prstGeom prst="rect">
              <a:avLst/>
            </a:prstGeom>
            <a:solidFill>
              <a:schemeClr val="accen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6" name="Google Shape;2786;p19"/>
            <p:cNvSpPr/>
            <p:nvPr/>
          </p:nvSpPr>
          <p:spPr>
            <a:xfrm>
              <a:off x="1075762"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7" name="Google Shape;2787;p19"/>
            <p:cNvSpPr/>
            <p:nvPr/>
          </p:nvSpPr>
          <p:spPr>
            <a:xfrm>
              <a:off x="1613644"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8" name="Google Shape;2788;p19"/>
            <p:cNvSpPr/>
            <p:nvPr/>
          </p:nvSpPr>
          <p:spPr>
            <a:xfrm>
              <a:off x="2151525"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9" name="Google Shape;2789;p19"/>
            <p:cNvSpPr/>
            <p:nvPr/>
          </p:nvSpPr>
          <p:spPr>
            <a:xfrm>
              <a:off x="2689406"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0" name="Google Shape;2790;p19"/>
            <p:cNvSpPr/>
            <p:nvPr/>
          </p:nvSpPr>
          <p:spPr>
            <a:xfrm>
              <a:off x="3227287"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1" name="Google Shape;2791;p19"/>
            <p:cNvSpPr/>
            <p:nvPr/>
          </p:nvSpPr>
          <p:spPr>
            <a:xfrm>
              <a:off x="3765169"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2" name="Google Shape;2792;p19"/>
            <p:cNvSpPr/>
            <p:nvPr/>
          </p:nvSpPr>
          <p:spPr>
            <a:xfrm>
              <a:off x="4303050"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3" name="Google Shape;2793;p19"/>
            <p:cNvSpPr/>
            <p:nvPr/>
          </p:nvSpPr>
          <p:spPr>
            <a:xfrm>
              <a:off x="4840931"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4" name="Google Shape;2794;p19"/>
            <p:cNvSpPr/>
            <p:nvPr/>
          </p:nvSpPr>
          <p:spPr>
            <a:xfrm>
              <a:off x="5378812"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5" name="Google Shape;2795;p19"/>
            <p:cNvSpPr/>
            <p:nvPr/>
          </p:nvSpPr>
          <p:spPr>
            <a:xfrm>
              <a:off x="5916694"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6" name="Google Shape;2796;p19"/>
            <p:cNvSpPr/>
            <p:nvPr/>
          </p:nvSpPr>
          <p:spPr>
            <a:xfrm>
              <a:off x="6454575"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7" name="Google Shape;2797;p19"/>
            <p:cNvSpPr/>
            <p:nvPr/>
          </p:nvSpPr>
          <p:spPr>
            <a:xfrm>
              <a:off x="6992456"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8" name="Google Shape;2798;p19"/>
            <p:cNvSpPr/>
            <p:nvPr/>
          </p:nvSpPr>
          <p:spPr>
            <a:xfrm>
              <a:off x="7530337"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9" name="Google Shape;2799;p19"/>
            <p:cNvSpPr/>
            <p:nvPr/>
          </p:nvSpPr>
          <p:spPr>
            <a:xfrm>
              <a:off x="8068218" y="514702"/>
              <a:ext cx="537900" cy="511200"/>
            </a:xfrm>
            <a:prstGeom prst="rect">
              <a:avLst/>
            </a:prstGeom>
            <a:solidFill>
              <a:schemeClr val="accen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0" name="Google Shape;2800;p19"/>
            <p:cNvSpPr/>
            <p:nvPr/>
          </p:nvSpPr>
          <p:spPr>
            <a:xfrm>
              <a:off x="8606100"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1" name="Google Shape;2801;p19"/>
            <p:cNvSpPr/>
            <p:nvPr/>
          </p:nvSpPr>
          <p:spPr>
            <a:xfrm>
              <a:off x="0"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2" name="Google Shape;2802;p19"/>
            <p:cNvSpPr/>
            <p:nvPr/>
          </p:nvSpPr>
          <p:spPr>
            <a:xfrm>
              <a:off x="537881"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3" name="Google Shape;2803;p19"/>
            <p:cNvSpPr/>
            <p:nvPr/>
          </p:nvSpPr>
          <p:spPr>
            <a:xfrm>
              <a:off x="1075762"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4" name="Google Shape;2804;p19"/>
            <p:cNvSpPr/>
            <p:nvPr/>
          </p:nvSpPr>
          <p:spPr>
            <a:xfrm>
              <a:off x="1613644"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5" name="Google Shape;2805;p19"/>
            <p:cNvSpPr/>
            <p:nvPr/>
          </p:nvSpPr>
          <p:spPr>
            <a:xfrm>
              <a:off x="2151525"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6" name="Google Shape;2806;p19"/>
            <p:cNvSpPr/>
            <p:nvPr/>
          </p:nvSpPr>
          <p:spPr>
            <a:xfrm>
              <a:off x="2689406"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7" name="Google Shape;2807;p19"/>
            <p:cNvSpPr/>
            <p:nvPr/>
          </p:nvSpPr>
          <p:spPr>
            <a:xfrm>
              <a:off x="3227287"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8" name="Google Shape;2808;p19"/>
            <p:cNvSpPr/>
            <p:nvPr/>
          </p:nvSpPr>
          <p:spPr>
            <a:xfrm>
              <a:off x="3765169"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9" name="Google Shape;2809;p19"/>
            <p:cNvSpPr/>
            <p:nvPr/>
          </p:nvSpPr>
          <p:spPr>
            <a:xfrm>
              <a:off x="4303050"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0" name="Google Shape;2810;p19"/>
            <p:cNvSpPr/>
            <p:nvPr/>
          </p:nvSpPr>
          <p:spPr>
            <a:xfrm>
              <a:off x="4840931"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1" name="Google Shape;2811;p19"/>
            <p:cNvSpPr/>
            <p:nvPr/>
          </p:nvSpPr>
          <p:spPr>
            <a:xfrm>
              <a:off x="5378812"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2" name="Google Shape;2812;p19"/>
            <p:cNvSpPr/>
            <p:nvPr/>
          </p:nvSpPr>
          <p:spPr>
            <a:xfrm>
              <a:off x="5916694"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3" name="Google Shape;2813;p19"/>
            <p:cNvSpPr/>
            <p:nvPr/>
          </p:nvSpPr>
          <p:spPr>
            <a:xfrm>
              <a:off x="6454575"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4" name="Google Shape;2814;p19"/>
            <p:cNvSpPr/>
            <p:nvPr/>
          </p:nvSpPr>
          <p:spPr>
            <a:xfrm>
              <a:off x="6992456"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5" name="Google Shape;2815;p19"/>
            <p:cNvSpPr/>
            <p:nvPr/>
          </p:nvSpPr>
          <p:spPr>
            <a:xfrm>
              <a:off x="7530337"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6" name="Google Shape;2816;p19"/>
            <p:cNvSpPr/>
            <p:nvPr/>
          </p:nvSpPr>
          <p:spPr>
            <a:xfrm>
              <a:off x="8068218"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7" name="Google Shape;2817;p19"/>
            <p:cNvSpPr/>
            <p:nvPr/>
          </p:nvSpPr>
          <p:spPr>
            <a:xfrm>
              <a:off x="8606100"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8" name="Google Shape;2818;p19"/>
            <p:cNvSpPr/>
            <p:nvPr/>
          </p:nvSpPr>
          <p:spPr>
            <a:xfrm>
              <a:off x="0"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9" name="Google Shape;2819;p19"/>
            <p:cNvSpPr/>
            <p:nvPr/>
          </p:nvSpPr>
          <p:spPr>
            <a:xfrm>
              <a:off x="537881"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0" name="Google Shape;2820;p19"/>
            <p:cNvSpPr/>
            <p:nvPr/>
          </p:nvSpPr>
          <p:spPr>
            <a:xfrm>
              <a:off x="1075762"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1" name="Google Shape;2821;p19"/>
            <p:cNvSpPr/>
            <p:nvPr/>
          </p:nvSpPr>
          <p:spPr>
            <a:xfrm>
              <a:off x="2151525"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2" name="Google Shape;2822;p19"/>
            <p:cNvSpPr/>
            <p:nvPr/>
          </p:nvSpPr>
          <p:spPr>
            <a:xfrm>
              <a:off x="2689406"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3" name="Google Shape;2823;p19"/>
            <p:cNvSpPr/>
            <p:nvPr/>
          </p:nvSpPr>
          <p:spPr>
            <a:xfrm>
              <a:off x="3227287"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4" name="Google Shape;2824;p19"/>
            <p:cNvSpPr/>
            <p:nvPr/>
          </p:nvSpPr>
          <p:spPr>
            <a:xfrm>
              <a:off x="3765169"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5" name="Google Shape;2825;p19"/>
            <p:cNvSpPr/>
            <p:nvPr/>
          </p:nvSpPr>
          <p:spPr>
            <a:xfrm>
              <a:off x="4303050"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6" name="Google Shape;2826;p19"/>
            <p:cNvSpPr/>
            <p:nvPr/>
          </p:nvSpPr>
          <p:spPr>
            <a:xfrm>
              <a:off x="4840931"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7" name="Google Shape;2827;p19"/>
            <p:cNvSpPr/>
            <p:nvPr/>
          </p:nvSpPr>
          <p:spPr>
            <a:xfrm>
              <a:off x="5378812"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8" name="Google Shape;2828;p19"/>
            <p:cNvSpPr/>
            <p:nvPr/>
          </p:nvSpPr>
          <p:spPr>
            <a:xfrm>
              <a:off x="5916694"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9" name="Google Shape;2829;p19"/>
            <p:cNvSpPr/>
            <p:nvPr/>
          </p:nvSpPr>
          <p:spPr>
            <a:xfrm>
              <a:off x="6454575"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0" name="Google Shape;2830;p19"/>
            <p:cNvSpPr/>
            <p:nvPr/>
          </p:nvSpPr>
          <p:spPr>
            <a:xfrm>
              <a:off x="6992456"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1" name="Google Shape;2831;p19"/>
            <p:cNvSpPr/>
            <p:nvPr/>
          </p:nvSpPr>
          <p:spPr>
            <a:xfrm>
              <a:off x="7530337"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2" name="Google Shape;2832;p19"/>
            <p:cNvSpPr/>
            <p:nvPr/>
          </p:nvSpPr>
          <p:spPr>
            <a:xfrm>
              <a:off x="8068218"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3" name="Google Shape;2833;p19"/>
            <p:cNvSpPr/>
            <p:nvPr/>
          </p:nvSpPr>
          <p:spPr>
            <a:xfrm>
              <a:off x="8606100"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4" name="Google Shape;2834;p19"/>
            <p:cNvSpPr/>
            <p:nvPr/>
          </p:nvSpPr>
          <p:spPr>
            <a:xfrm>
              <a:off x="0"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5" name="Google Shape;2835;p19"/>
            <p:cNvSpPr/>
            <p:nvPr/>
          </p:nvSpPr>
          <p:spPr>
            <a:xfrm>
              <a:off x="537881"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6" name="Google Shape;2836;p19"/>
            <p:cNvSpPr/>
            <p:nvPr/>
          </p:nvSpPr>
          <p:spPr>
            <a:xfrm>
              <a:off x="1075762"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7" name="Google Shape;2837;p19"/>
            <p:cNvSpPr/>
            <p:nvPr/>
          </p:nvSpPr>
          <p:spPr>
            <a:xfrm>
              <a:off x="1613644"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8" name="Google Shape;2838;p19"/>
            <p:cNvSpPr/>
            <p:nvPr/>
          </p:nvSpPr>
          <p:spPr>
            <a:xfrm>
              <a:off x="2151525"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9" name="Google Shape;2839;p19"/>
            <p:cNvSpPr/>
            <p:nvPr/>
          </p:nvSpPr>
          <p:spPr>
            <a:xfrm>
              <a:off x="2689406"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0" name="Google Shape;2840;p19"/>
            <p:cNvSpPr/>
            <p:nvPr/>
          </p:nvSpPr>
          <p:spPr>
            <a:xfrm>
              <a:off x="3227287"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1" name="Google Shape;2841;p19"/>
            <p:cNvSpPr/>
            <p:nvPr/>
          </p:nvSpPr>
          <p:spPr>
            <a:xfrm>
              <a:off x="3765169"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2" name="Google Shape;2842;p19"/>
            <p:cNvSpPr/>
            <p:nvPr/>
          </p:nvSpPr>
          <p:spPr>
            <a:xfrm>
              <a:off x="4303050"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3" name="Google Shape;2843;p19"/>
            <p:cNvSpPr/>
            <p:nvPr/>
          </p:nvSpPr>
          <p:spPr>
            <a:xfrm>
              <a:off x="4840931"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4" name="Google Shape;2844;p19"/>
            <p:cNvSpPr/>
            <p:nvPr/>
          </p:nvSpPr>
          <p:spPr>
            <a:xfrm>
              <a:off x="5378812"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5" name="Google Shape;2845;p19"/>
            <p:cNvSpPr/>
            <p:nvPr/>
          </p:nvSpPr>
          <p:spPr>
            <a:xfrm>
              <a:off x="5916694"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6" name="Google Shape;2846;p19"/>
            <p:cNvSpPr/>
            <p:nvPr/>
          </p:nvSpPr>
          <p:spPr>
            <a:xfrm>
              <a:off x="6454575"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7" name="Google Shape;2847;p19"/>
            <p:cNvSpPr/>
            <p:nvPr/>
          </p:nvSpPr>
          <p:spPr>
            <a:xfrm>
              <a:off x="6992456"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8" name="Google Shape;2848;p19"/>
            <p:cNvSpPr/>
            <p:nvPr/>
          </p:nvSpPr>
          <p:spPr>
            <a:xfrm>
              <a:off x="7530337"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9" name="Google Shape;2849;p19"/>
            <p:cNvSpPr/>
            <p:nvPr/>
          </p:nvSpPr>
          <p:spPr>
            <a:xfrm>
              <a:off x="8068218"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0" name="Google Shape;2850;p19"/>
            <p:cNvSpPr/>
            <p:nvPr/>
          </p:nvSpPr>
          <p:spPr>
            <a:xfrm>
              <a:off x="8606100"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1" name="Google Shape;2851;p19"/>
            <p:cNvSpPr/>
            <p:nvPr/>
          </p:nvSpPr>
          <p:spPr>
            <a:xfrm>
              <a:off x="0"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2" name="Google Shape;2852;p19"/>
            <p:cNvSpPr/>
            <p:nvPr/>
          </p:nvSpPr>
          <p:spPr>
            <a:xfrm>
              <a:off x="537881"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3" name="Google Shape;2853;p19"/>
            <p:cNvSpPr/>
            <p:nvPr/>
          </p:nvSpPr>
          <p:spPr>
            <a:xfrm>
              <a:off x="1075762"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4" name="Google Shape;2854;p19"/>
            <p:cNvSpPr/>
            <p:nvPr/>
          </p:nvSpPr>
          <p:spPr>
            <a:xfrm>
              <a:off x="1613644"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5" name="Google Shape;2855;p19"/>
            <p:cNvSpPr/>
            <p:nvPr/>
          </p:nvSpPr>
          <p:spPr>
            <a:xfrm>
              <a:off x="2151525"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6" name="Google Shape;2856;p19"/>
            <p:cNvSpPr/>
            <p:nvPr/>
          </p:nvSpPr>
          <p:spPr>
            <a:xfrm>
              <a:off x="2689406"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7" name="Google Shape;2857;p19"/>
            <p:cNvSpPr/>
            <p:nvPr/>
          </p:nvSpPr>
          <p:spPr>
            <a:xfrm>
              <a:off x="3227287"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8" name="Google Shape;2858;p19"/>
            <p:cNvSpPr/>
            <p:nvPr/>
          </p:nvSpPr>
          <p:spPr>
            <a:xfrm>
              <a:off x="3765169"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9" name="Google Shape;2859;p19"/>
            <p:cNvSpPr/>
            <p:nvPr/>
          </p:nvSpPr>
          <p:spPr>
            <a:xfrm>
              <a:off x="4303050"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0" name="Google Shape;2860;p19"/>
            <p:cNvSpPr/>
            <p:nvPr/>
          </p:nvSpPr>
          <p:spPr>
            <a:xfrm>
              <a:off x="4840931"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1" name="Google Shape;2861;p19"/>
            <p:cNvSpPr/>
            <p:nvPr/>
          </p:nvSpPr>
          <p:spPr>
            <a:xfrm>
              <a:off x="5378812"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2" name="Google Shape;2862;p19"/>
            <p:cNvSpPr/>
            <p:nvPr/>
          </p:nvSpPr>
          <p:spPr>
            <a:xfrm>
              <a:off x="5916694"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3" name="Google Shape;2863;p19"/>
            <p:cNvSpPr/>
            <p:nvPr/>
          </p:nvSpPr>
          <p:spPr>
            <a:xfrm>
              <a:off x="6454575"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4" name="Google Shape;2864;p19"/>
            <p:cNvSpPr/>
            <p:nvPr/>
          </p:nvSpPr>
          <p:spPr>
            <a:xfrm>
              <a:off x="6992456"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5" name="Google Shape;2865;p19"/>
            <p:cNvSpPr/>
            <p:nvPr/>
          </p:nvSpPr>
          <p:spPr>
            <a:xfrm>
              <a:off x="7530337"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6" name="Google Shape;2866;p19"/>
            <p:cNvSpPr/>
            <p:nvPr/>
          </p:nvSpPr>
          <p:spPr>
            <a:xfrm>
              <a:off x="8068218"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7" name="Google Shape;2867;p19"/>
            <p:cNvSpPr/>
            <p:nvPr/>
          </p:nvSpPr>
          <p:spPr>
            <a:xfrm>
              <a:off x="8606100"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8" name="Google Shape;2868;p19"/>
            <p:cNvSpPr/>
            <p:nvPr/>
          </p:nvSpPr>
          <p:spPr>
            <a:xfrm>
              <a:off x="0"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9" name="Google Shape;2869;p19"/>
            <p:cNvSpPr/>
            <p:nvPr/>
          </p:nvSpPr>
          <p:spPr>
            <a:xfrm>
              <a:off x="537881"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0" name="Google Shape;2870;p19"/>
            <p:cNvSpPr/>
            <p:nvPr/>
          </p:nvSpPr>
          <p:spPr>
            <a:xfrm>
              <a:off x="1075762"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1" name="Google Shape;2871;p19"/>
            <p:cNvSpPr/>
            <p:nvPr/>
          </p:nvSpPr>
          <p:spPr>
            <a:xfrm>
              <a:off x="1613644"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2" name="Google Shape;2872;p19"/>
            <p:cNvSpPr/>
            <p:nvPr/>
          </p:nvSpPr>
          <p:spPr>
            <a:xfrm>
              <a:off x="2151525"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3" name="Google Shape;2873;p19"/>
            <p:cNvSpPr/>
            <p:nvPr/>
          </p:nvSpPr>
          <p:spPr>
            <a:xfrm>
              <a:off x="2689406"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4" name="Google Shape;2874;p19"/>
            <p:cNvSpPr/>
            <p:nvPr/>
          </p:nvSpPr>
          <p:spPr>
            <a:xfrm>
              <a:off x="3227287"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5" name="Google Shape;2875;p19"/>
            <p:cNvSpPr/>
            <p:nvPr/>
          </p:nvSpPr>
          <p:spPr>
            <a:xfrm>
              <a:off x="3765169"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6" name="Google Shape;2876;p19"/>
            <p:cNvSpPr/>
            <p:nvPr/>
          </p:nvSpPr>
          <p:spPr>
            <a:xfrm>
              <a:off x="4303050"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7" name="Google Shape;2877;p19"/>
            <p:cNvSpPr/>
            <p:nvPr/>
          </p:nvSpPr>
          <p:spPr>
            <a:xfrm>
              <a:off x="4840931"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8" name="Google Shape;2878;p19"/>
            <p:cNvSpPr/>
            <p:nvPr/>
          </p:nvSpPr>
          <p:spPr>
            <a:xfrm>
              <a:off x="5378812"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9" name="Google Shape;2879;p19"/>
            <p:cNvSpPr/>
            <p:nvPr/>
          </p:nvSpPr>
          <p:spPr>
            <a:xfrm>
              <a:off x="5916694"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0" name="Google Shape;2880;p19"/>
            <p:cNvSpPr/>
            <p:nvPr/>
          </p:nvSpPr>
          <p:spPr>
            <a:xfrm>
              <a:off x="6454575"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1" name="Google Shape;2881;p19"/>
            <p:cNvSpPr/>
            <p:nvPr/>
          </p:nvSpPr>
          <p:spPr>
            <a:xfrm>
              <a:off x="6992456"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2" name="Google Shape;2882;p19"/>
            <p:cNvSpPr/>
            <p:nvPr/>
          </p:nvSpPr>
          <p:spPr>
            <a:xfrm>
              <a:off x="7530337"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3" name="Google Shape;2883;p19"/>
            <p:cNvSpPr/>
            <p:nvPr/>
          </p:nvSpPr>
          <p:spPr>
            <a:xfrm>
              <a:off x="8068218"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4" name="Google Shape;2884;p19"/>
            <p:cNvSpPr/>
            <p:nvPr/>
          </p:nvSpPr>
          <p:spPr>
            <a:xfrm>
              <a:off x="8606100"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5" name="Google Shape;2885;p19"/>
            <p:cNvSpPr/>
            <p:nvPr/>
          </p:nvSpPr>
          <p:spPr>
            <a:xfrm>
              <a:off x="0"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6" name="Google Shape;2886;p19"/>
            <p:cNvSpPr/>
            <p:nvPr/>
          </p:nvSpPr>
          <p:spPr>
            <a:xfrm>
              <a:off x="537881"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7" name="Google Shape;2887;p19"/>
            <p:cNvSpPr/>
            <p:nvPr/>
          </p:nvSpPr>
          <p:spPr>
            <a:xfrm>
              <a:off x="1075762"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8" name="Google Shape;2888;p19"/>
            <p:cNvSpPr/>
            <p:nvPr/>
          </p:nvSpPr>
          <p:spPr>
            <a:xfrm>
              <a:off x="1613644"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9" name="Google Shape;2889;p19"/>
            <p:cNvSpPr/>
            <p:nvPr/>
          </p:nvSpPr>
          <p:spPr>
            <a:xfrm>
              <a:off x="2151525"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0" name="Google Shape;2890;p19"/>
            <p:cNvSpPr/>
            <p:nvPr/>
          </p:nvSpPr>
          <p:spPr>
            <a:xfrm>
              <a:off x="2689406"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1" name="Google Shape;2891;p19"/>
            <p:cNvSpPr/>
            <p:nvPr/>
          </p:nvSpPr>
          <p:spPr>
            <a:xfrm>
              <a:off x="3227287"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2" name="Google Shape;2892;p19"/>
            <p:cNvSpPr/>
            <p:nvPr/>
          </p:nvSpPr>
          <p:spPr>
            <a:xfrm>
              <a:off x="3765169"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3" name="Google Shape;2893;p19"/>
            <p:cNvSpPr/>
            <p:nvPr/>
          </p:nvSpPr>
          <p:spPr>
            <a:xfrm>
              <a:off x="4303050"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4" name="Google Shape;2894;p19"/>
            <p:cNvSpPr/>
            <p:nvPr/>
          </p:nvSpPr>
          <p:spPr>
            <a:xfrm>
              <a:off x="4840931"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5" name="Google Shape;2895;p19"/>
            <p:cNvSpPr/>
            <p:nvPr/>
          </p:nvSpPr>
          <p:spPr>
            <a:xfrm>
              <a:off x="5378812"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6" name="Google Shape;2896;p19"/>
            <p:cNvSpPr/>
            <p:nvPr/>
          </p:nvSpPr>
          <p:spPr>
            <a:xfrm>
              <a:off x="5916694"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7" name="Google Shape;2897;p19"/>
            <p:cNvSpPr/>
            <p:nvPr/>
          </p:nvSpPr>
          <p:spPr>
            <a:xfrm>
              <a:off x="6454575"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8" name="Google Shape;2898;p19"/>
            <p:cNvSpPr/>
            <p:nvPr/>
          </p:nvSpPr>
          <p:spPr>
            <a:xfrm>
              <a:off x="6992456"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9" name="Google Shape;2899;p19"/>
            <p:cNvSpPr/>
            <p:nvPr/>
          </p:nvSpPr>
          <p:spPr>
            <a:xfrm>
              <a:off x="7530337"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0" name="Google Shape;2900;p19"/>
            <p:cNvSpPr/>
            <p:nvPr/>
          </p:nvSpPr>
          <p:spPr>
            <a:xfrm>
              <a:off x="8068218"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1" name="Google Shape;2901;p19"/>
            <p:cNvSpPr/>
            <p:nvPr/>
          </p:nvSpPr>
          <p:spPr>
            <a:xfrm>
              <a:off x="8606100"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2" name="Google Shape;2902;p19"/>
            <p:cNvSpPr/>
            <p:nvPr/>
          </p:nvSpPr>
          <p:spPr>
            <a:xfrm>
              <a:off x="0" y="4117617"/>
              <a:ext cx="537900" cy="511200"/>
            </a:xfrm>
            <a:prstGeom prst="rect">
              <a:avLst/>
            </a:prstGeom>
            <a:solidFill>
              <a:schemeClr val="lt2"/>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3" name="Google Shape;2903;p19"/>
            <p:cNvSpPr/>
            <p:nvPr/>
          </p:nvSpPr>
          <p:spPr>
            <a:xfrm>
              <a:off x="537881"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4" name="Google Shape;2904;p19"/>
            <p:cNvSpPr/>
            <p:nvPr/>
          </p:nvSpPr>
          <p:spPr>
            <a:xfrm>
              <a:off x="1075762"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5" name="Google Shape;2905;p19"/>
            <p:cNvSpPr/>
            <p:nvPr/>
          </p:nvSpPr>
          <p:spPr>
            <a:xfrm>
              <a:off x="1613644"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6" name="Google Shape;2906;p19"/>
            <p:cNvSpPr/>
            <p:nvPr/>
          </p:nvSpPr>
          <p:spPr>
            <a:xfrm>
              <a:off x="2151525"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7" name="Google Shape;2907;p19"/>
            <p:cNvSpPr/>
            <p:nvPr/>
          </p:nvSpPr>
          <p:spPr>
            <a:xfrm>
              <a:off x="2689406"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8" name="Google Shape;2908;p19"/>
            <p:cNvSpPr/>
            <p:nvPr/>
          </p:nvSpPr>
          <p:spPr>
            <a:xfrm>
              <a:off x="3227287"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9" name="Google Shape;2909;p19"/>
            <p:cNvSpPr/>
            <p:nvPr/>
          </p:nvSpPr>
          <p:spPr>
            <a:xfrm>
              <a:off x="3765169"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0" name="Google Shape;2910;p19"/>
            <p:cNvSpPr/>
            <p:nvPr/>
          </p:nvSpPr>
          <p:spPr>
            <a:xfrm>
              <a:off x="4303050"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1" name="Google Shape;2911;p19"/>
            <p:cNvSpPr/>
            <p:nvPr/>
          </p:nvSpPr>
          <p:spPr>
            <a:xfrm>
              <a:off x="4840931"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2" name="Google Shape;2912;p19"/>
            <p:cNvSpPr/>
            <p:nvPr/>
          </p:nvSpPr>
          <p:spPr>
            <a:xfrm>
              <a:off x="5378812"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3" name="Google Shape;2913;p19"/>
            <p:cNvSpPr/>
            <p:nvPr/>
          </p:nvSpPr>
          <p:spPr>
            <a:xfrm>
              <a:off x="5916694"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4" name="Google Shape;2914;p19"/>
            <p:cNvSpPr/>
            <p:nvPr/>
          </p:nvSpPr>
          <p:spPr>
            <a:xfrm>
              <a:off x="6454575"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5" name="Google Shape;2915;p19"/>
            <p:cNvSpPr/>
            <p:nvPr/>
          </p:nvSpPr>
          <p:spPr>
            <a:xfrm>
              <a:off x="6992456"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6" name="Google Shape;2916;p19"/>
            <p:cNvSpPr/>
            <p:nvPr/>
          </p:nvSpPr>
          <p:spPr>
            <a:xfrm>
              <a:off x="7530337"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7" name="Google Shape;2917;p19"/>
            <p:cNvSpPr/>
            <p:nvPr/>
          </p:nvSpPr>
          <p:spPr>
            <a:xfrm>
              <a:off x="8068218"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8" name="Google Shape;2918;p19"/>
            <p:cNvSpPr/>
            <p:nvPr/>
          </p:nvSpPr>
          <p:spPr>
            <a:xfrm>
              <a:off x="8606100"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9" name="Google Shape;2919;p19"/>
            <p:cNvSpPr/>
            <p:nvPr/>
          </p:nvSpPr>
          <p:spPr>
            <a:xfrm>
              <a:off x="0"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0" name="Google Shape;2920;p19"/>
            <p:cNvSpPr/>
            <p:nvPr/>
          </p:nvSpPr>
          <p:spPr>
            <a:xfrm>
              <a:off x="537881" y="4632319"/>
              <a:ext cx="537900" cy="511200"/>
            </a:xfrm>
            <a:prstGeom prst="rect">
              <a:avLst/>
            </a:prstGeom>
            <a:solidFill>
              <a:schemeClr val="accen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1" name="Google Shape;2921;p19"/>
            <p:cNvSpPr/>
            <p:nvPr/>
          </p:nvSpPr>
          <p:spPr>
            <a:xfrm>
              <a:off x="1075762"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2" name="Google Shape;2922;p19"/>
            <p:cNvSpPr/>
            <p:nvPr/>
          </p:nvSpPr>
          <p:spPr>
            <a:xfrm>
              <a:off x="1613644"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3" name="Google Shape;2923;p19"/>
            <p:cNvSpPr/>
            <p:nvPr/>
          </p:nvSpPr>
          <p:spPr>
            <a:xfrm>
              <a:off x="2151525"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4" name="Google Shape;2924;p19"/>
            <p:cNvSpPr/>
            <p:nvPr/>
          </p:nvSpPr>
          <p:spPr>
            <a:xfrm>
              <a:off x="2689406"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5" name="Google Shape;2925;p19"/>
            <p:cNvSpPr/>
            <p:nvPr/>
          </p:nvSpPr>
          <p:spPr>
            <a:xfrm>
              <a:off x="3227287"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6" name="Google Shape;2926;p19"/>
            <p:cNvSpPr/>
            <p:nvPr/>
          </p:nvSpPr>
          <p:spPr>
            <a:xfrm>
              <a:off x="3765169"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7" name="Google Shape;2927;p19"/>
            <p:cNvSpPr/>
            <p:nvPr/>
          </p:nvSpPr>
          <p:spPr>
            <a:xfrm>
              <a:off x="4303050" y="4632319"/>
              <a:ext cx="537900" cy="511200"/>
            </a:xfrm>
            <a:prstGeom prst="rect">
              <a:avLst/>
            </a:prstGeom>
            <a:solidFill>
              <a:schemeClr val="lt2"/>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8" name="Google Shape;2928;p19"/>
            <p:cNvSpPr/>
            <p:nvPr/>
          </p:nvSpPr>
          <p:spPr>
            <a:xfrm>
              <a:off x="4840931"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9" name="Google Shape;2929;p19"/>
            <p:cNvSpPr/>
            <p:nvPr/>
          </p:nvSpPr>
          <p:spPr>
            <a:xfrm>
              <a:off x="5378812"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0" name="Google Shape;2930;p19"/>
            <p:cNvSpPr/>
            <p:nvPr/>
          </p:nvSpPr>
          <p:spPr>
            <a:xfrm>
              <a:off x="5916694"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1" name="Google Shape;2931;p19"/>
            <p:cNvSpPr/>
            <p:nvPr/>
          </p:nvSpPr>
          <p:spPr>
            <a:xfrm>
              <a:off x="6454575"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2" name="Google Shape;2932;p19"/>
            <p:cNvSpPr/>
            <p:nvPr/>
          </p:nvSpPr>
          <p:spPr>
            <a:xfrm>
              <a:off x="6992456"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3" name="Google Shape;2933;p19"/>
            <p:cNvSpPr/>
            <p:nvPr/>
          </p:nvSpPr>
          <p:spPr>
            <a:xfrm>
              <a:off x="7530337"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4" name="Google Shape;2934;p19"/>
            <p:cNvSpPr/>
            <p:nvPr/>
          </p:nvSpPr>
          <p:spPr>
            <a:xfrm>
              <a:off x="8068218"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5" name="Google Shape;2935;p19"/>
            <p:cNvSpPr/>
            <p:nvPr/>
          </p:nvSpPr>
          <p:spPr>
            <a:xfrm>
              <a:off x="8606100"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6" name="Google Shape;2936;p19"/>
            <p:cNvSpPr/>
            <p:nvPr/>
          </p:nvSpPr>
          <p:spPr>
            <a:xfrm>
              <a:off x="7530338" y="102797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300"/>
            </a:p>
          </p:txBody>
        </p:sp>
        <p:sp>
          <p:nvSpPr>
            <p:cNvPr id="2937" name="Google Shape;2937;p19"/>
            <p:cNvSpPr/>
            <p:nvPr/>
          </p:nvSpPr>
          <p:spPr>
            <a:xfrm>
              <a:off x="537881"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300"/>
            </a:p>
          </p:txBody>
        </p:sp>
        <p:sp>
          <p:nvSpPr>
            <p:cNvPr id="2938" name="Google Shape;2938;p19"/>
            <p:cNvSpPr/>
            <p:nvPr/>
          </p:nvSpPr>
          <p:spPr>
            <a:xfrm>
              <a:off x="6989275" y="51060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300"/>
            </a:p>
          </p:txBody>
        </p:sp>
        <p:sp>
          <p:nvSpPr>
            <p:cNvPr id="2939" name="Google Shape;2939;p19"/>
            <p:cNvSpPr/>
            <p:nvPr/>
          </p:nvSpPr>
          <p:spPr>
            <a:xfrm>
              <a:off x="537881"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300"/>
            </a:p>
          </p:txBody>
        </p:sp>
        <p:sp>
          <p:nvSpPr>
            <p:cNvPr id="2940" name="Google Shape;2940;p19"/>
            <p:cNvSpPr/>
            <p:nvPr/>
          </p:nvSpPr>
          <p:spPr>
            <a:xfrm>
              <a:off x="0" y="1029404"/>
              <a:ext cx="537900" cy="511200"/>
            </a:xfrm>
            <a:prstGeom prst="rect">
              <a:avLst/>
            </a:prstGeom>
            <a:solidFill>
              <a:schemeClr val="lt2"/>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600">
                <a:latin typeface="Spartan"/>
                <a:ea typeface="Spartan"/>
                <a:cs typeface="Spartan"/>
                <a:sym typeface="Spartan"/>
              </a:endParaRPr>
            </a:p>
          </p:txBody>
        </p:sp>
        <p:sp>
          <p:nvSpPr>
            <p:cNvPr id="2941" name="Google Shape;2941;p19"/>
            <p:cNvSpPr/>
            <p:nvPr/>
          </p:nvSpPr>
          <p:spPr>
            <a:xfrm>
              <a:off x="1613644"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2" name="Google Shape;2942;p19"/>
            <p:cNvSpPr/>
            <p:nvPr/>
          </p:nvSpPr>
          <p:spPr>
            <a:xfrm>
              <a:off x="6992463" y="411937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300"/>
            </a:p>
          </p:txBody>
        </p:sp>
        <p:sp>
          <p:nvSpPr>
            <p:cNvPr id="2943" name="Google Shape;2943;p19"/>
            <p:cNvSpPr/>
            <p:nvPr/>
          </p:nvSpPr>
          <p:spPr>
            <a:xfrm>
              <a:off x="7530338" y="4625450"/>
              <a:ext cx="537900" cy="511200"/>
            </a:xfrm>
            <a:prstGeom prst="rect">
              <a:avLst/>
            </a:prstGeom>
            <a:solidFill>
              <a:schemeClr val="accen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300"/>
            </a:p>
          </p:txBody>
        </p:sp>
      </p:grpSp>
      <p:pic>
        <p:nvPicPr>
          <p:cNvPr id="2944" name="Google Shape;2944;p19"/>
          <p:cNvPicPr preferRelativeResize="0"/>
          <p:nvPr/>
        </p:nvPicPr>
        <p:blipFill rotWithShape="1">
          <a:blip r:embed="rId2">
            <a:alphaModFix amt="25000"/>
          </a:blip>
          <a:srcRect b="0" l="0" r="3025" t="0"/>
          <a:stretch/>
        </p:blipFill>
        <p:spPr>
          <a:xfrm>
            <a:off x="0" y="0"/>
            <a:ext cx="9144001" cy="5143500"/>
          </a:xfrm>
          <a:prstGeom prst="rect">
            <a:avLst/>
          </a:prstGeom>
          <a:noFill/>
          <a:ln>
            <a:noFill/>
          </a:ln>
        </p:spPr>
      </p:pic>
      <p:sp>
        <p:nvSpPr>
          <p:cNvPr id="2945" name="Google Shape;2945;p19"/>
          <p:cNvSpPr txBox="1"/>
          <p:nvPr>
            <p:ph type="title"/>
          </p:nvPr>
        </p:nvSpPr>
        <p:spPr>
          <a:xfrm>
            <a:off x="758775" y="445025"/>
            <a:ext cx="76263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1_1">
    <p:spTree>
      <p:nvGrpSpPr>
        <p:cNvPr id="2946" name="Shape 2946"/>
        <p:cNvGrpSpPr/>
        <p:nvPr/>
      </p:nvGrpSpPr>
      <p:grpSpPr>
        <a:xfrm>
          <a:off x="0" y="0"/>
          <a:ext cx="0" cy="0"/>
          <a:chOff x="0" y="0"/>
          <a:chExt cx="0" cy="0"/>
        </a:xfrm>
      </p:grpSpPr>
      <p:grpSp>
        <p:nvGrpSpPr>
          <p:cNvPr id="2947" name="Google Shape;2947;p20"/>
          <p:cNvGrpSpPr/>
          <p:nvPr/>
        </p:nvGrpSpPr>
        <p:grpSpPr>
          <a:xfrm>
            <a:off x="0" y="0"/>
            <a:ext cx="9144000" cy="5143519"/>
            <a:chOff x="0" y="0"/>
            <a:chExt cx="9144000" cy="5143519"/>
          </a:xfrm>
        </p:grpSpPr>
        <p:sp>
          <p:nvSpPr>
            <p:cNvPr id="2948" name="Google Shape;2948;p20"/>
            <p:cNvSpPr/>
            <p:nvPr/>
          </p:nvSpPr>
          <p:spPr>
            <a:xfrm>
              <a:off x="0"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9" name="Google Shape;2949;p20"/>
            <p:cNvSpPr/>
            <p:nvPr/>
          </p:nvSpPr>
          <p:spPr>
            <a:xfrm>
              <a:off x="537881" y="0"/>
              <a:ext cx="537900" cy="511200"/>
            </a:xfrm>
            <a:prstGeom prst="rect">
              <a:avLst/>
            </a:prstGeom>
            <a:solidFill>
              <a:schemeClr val="accen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0" name="Google Shape;2950;p20"/>
            <p:cNvSpPr/>
            <p:nvPr/>
          </p:nvSpPr>
          <p:spPr>
            <a:xfrm>
              <a:off x="1075762"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1" name="Google Shape;2951;p20"/>
            <p:cNvSpPr/>
            <p:nvPr/>
          </p:nvSpPr>
          <p:spPr>
            <a:xfrm>
              <a:off x="1613644"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2" name="Google Shape;2952;p20"/>
            <p:cNvSpPr/>
            <p:nvPr/>
          </p:nvSpPr>
          <p:spPr>
            <a:xfrm>
              <a:off x="2151525"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3" name="Google Shape;2953;p20"/>
            <p:cNvSpPr/>
            <p:nvPr/>
          </p:nvSpPr>
          <p:spPr>
            <a:xfrm>
              <a:off x="2689406"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4" name="Google Shape;2954;p20"/>
            <p:cNvSpPr/>
            <p:nvPr/>
          </p:nvSpPr>
          <p:spPr>
            <a:xfrm>
              <a:off x="3227287"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5" name="Google Shape;2955;p20"/>
            <p:cNvSpPr/>
            <p:nvPr/>
          </p:nvSpPr>
          <p:spPr>
            <a:xfrm>
              <a:off x="3765169"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6" name="Google Shape;2956;p20"/>
            <p:cNvSpPr/>
            <p:nvPr/>
          </p:nvSpPr>
          <p:spPr>
            <a:xfrm>
              <a:off x="4303050"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7" name="Google Shape;2957;p20"/>
            <p:cNvSpPr/>
            <p:nvPr/>
          </p:nvSpPr>
          <p:spPr>
            <a:xfrm>
              <a:off x="4840931"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8" name="Google Shape;2958;p20"/>
            <p:cNvSpPr/>
            <p:nvPr/>
          </p:nvSpPr>
          <p:spPr>
            <a:xfrm>
              <a:off x="5378812"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9" name="Google Shape;2959;p20"/>
            <p:cNvSpPr/>
            <p:nvPr/>
          </p:nvSpPr>
          <p:spPr>
            <a:xfrm>
              <a:off x="5916694"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0" name="Google Shape;2960;p20"/>
            <p:cNvSpPr/>
            <p:nvPr/>
          </p:nvSpPr>
          <p:spPr>
            <a:xfrm>
              <a:off x="6454575"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1" name="Google Shape;2961;p20"/>
            <p:cNvSpPr/>
            <p:nvPr/>
          </p:nvSpPr>
          <p:spPr>
            <a:xfrm>
              <a:off x="6992456"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2" name="Google Shape;2962;p20"/>
            <p:cNvSpPr/>
            <p:nvPr/>
          </p:nvSpPr>
          <p:spPr>
            <a:xfrm>
              <a:off x="7530337"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3" name="Google Shape;2963;p20"/>
            <p:cNvSpPr/>
            <p:nvPr/>
          </p:nvSpPr>
          <p:spPr>
            <a:xfrm>
              <a:off x="8068218"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4" name="Google Shape;2964;p20"/>
            <p:cNvSpPr/>
            <p:nvPr/>
          </p:nvSpPr>
          <p:spPr>
            <a:xfrm>
              <a:off x="8606100" y="0"/>
              <a:ext cx="537900" cy="511200"/>
            </a:xfrm>
            <a:prstGeom prst="rect">
              <a:avLst/>
            </a:prstGeom>
            <a:solidFill>
              <a:schemeClr val="accen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5" name="Google Shape;2965;p20"/>
            <p:cNvSpPr/>
            <p:nvPr/>
          </p:nvSpPr>
          <p:spPr>
            <a:xfrm>
              <a:off x="0" y="514702"/>
              <a:ext cx="537900" cy="511200"/>
            </a:xfrm>
            <a:prstGeom prst="rect">
              <a:avLst/>
            </a:prstGeom>
            <a:solidFill>
              <a:schemeClr val="lt2"/>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6" name="Google Shape;2966;p20"/>
            <p:cNvSpPr/>
            <p:nvPr/>
          </p:nvSpPr>
          <p:spPr>
            <a:xfrm>
              <a:off x="537881"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7" name="Google Shape;2967;p20"/>
            <p:cNvSpPr/>
            <p:nvPr/>
          </p:nvSpPr>
          <p:spPr>
            <a:xfrm>
              <a:off x="1075762"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8" name="Google Shape;2968;p20"/>
            <p:cNvSpPr/>
            <p:nvPr/>
          </p:nvSpPr>
          <p:spPr>
            <a:xfrm>
              <a:off x="1613644"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9" name="Google Shape;2969;p20"/>
            <p:cNvSpPr/>
            <p:nvPr/>
          </p:nvSpPr>
          <p:spPr>
            <a:xfrm>
              <a:off x="2151525"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0" name="Google Shape;2970;p20"/>
            <p:cNvSpPr/>
            <p:nvPr/>
          </p:nvSpPr>
          <p:spPr>
            <a:xfrm>
              <a:off x="2689406"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1" name="Google Shape;2971;p20"/>
            <p:cNvSpPr/>
            <p:nvPr/>
          </p:nvSpPr>
          <p:spPr>
            <a:xfrm>
              <a:off x="3227287"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2" name="Google Shape;2972;p20"/>
            <p:cNvSpPr/>
            <p:nvPr/>
          </p:nvSpPr>
          <p:spPr>
            <a:xfrm>
              <a:off x="3765169"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3" name="Google Shape;2973;p20"/>
            <p:cNvSpPr/>
            <p:nvPr/>
          </p:nvSpPr>
          <p:spPr>
            <a:xfrm>
              <a:off x="4303050"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4" name="Google Shape;2974;p20"/>
            <p:cNvSpPr/>
            <p:nvPr/>
          </p:nvSpPr>
          <p:spPr>
            <a:xfrm>
              <a:off x="4840931"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5" name="Google Shape;2975;p20"/>
            <p:cNvSpPr/>
            <p:nvPr/>
          </p:nvSpPr>
          <p:spPr>
            <a:xfrm>
              <a:off x="5378812"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6" name="Google Shape;2976;p20"/>
            <p:cNvSpPr/>
            <p:nvPr/>
          </p:nvSpPr>
          <p:spPr>
            <a:xfrm>
              <a:off x="5916694"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7" name="Google Shape;2977;p20"/>
            <p:cNvSpPr/>
            <p:nvPr/>
          </p:nvSpPr>
          <p:spPr>
            <a:xfrm>
              <a:off x="6454575"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8" name="Google Shape;2978;p20"/>
            <p:cNvSpPr/>
            <p:nvPr/>
          </p:nvSpPr>
          <p:spPr>
            <a:xfrm>
              <a:off x="6992456"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9" name="Google Shape;2979;p20"/>
            <p:cNvSpPr/>
            <p:nvPr/>
          </p:nvSpPr>
          <p:spPr>
            <a:xfrm>
              <a:off x="7530337"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0" name="Google Shape;2980;p20"/>
            <p:cNvSpPr/>
            <p:nvPr/>
          </p:nvSpPr>
          <p:spPr>
            <a:xfrm>
              <a:off x="8068218" y="514702"/>
              <a:ext cx="537900" cy="511200"/>
            </a:xfrm>
            <a:prstGeom prst="rect">
              <a:avLst/>
            </a:prstGeom>
            <a:solidFill>
              <a:schemeClr val="lt2"/>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1" name="Google Shape;2981;p20"/>
            <p:cNvSpPr/>
            <p:nvPr/>
          </p:nvSpPr>
          <p:spPr>
            <a:xfrm>
              <a:off x="8606100"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2" name="Google Shape;2982;p20"/>
            <p:cNvSpPr/>
            <p:nvPr/>
          </p:nvSpPr>
          <p:spPr>
            <a:xfrm>
              <a:off x="0"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3" name="Google Shape;2983;p20"/>
            <p:cNvSpPr/>
            <p:nvPr/>
          </p:nvSpPr>
          <p:spPr>
            <a:xfrm>
              <a:off x="537881"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4" name="Google Shape;2984;p20"/>
            <p:cNvSpPr/>
            <p:nvPr/>
          </p:nvSpPr>
          <p:spPr>
            <a:xfrm>
              <a:off x="1075762"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5" name="Google Shape;2985;p20"/>
            <p:cNvSpPr/>
            <p:nvPr/>
          </p:nvSpPr>
          <p:spPr>
            <a:xfrm>
              <a:off x="1613644"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6" name="Google Shape;2986;p20"/>
            <p:cNvSpPr/>
            <p:nvPr/>
          </p:nvSpPr>
          <p:spPr>
            <a:xfrm>
              <a:off x="2151525"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7" name="Google Shape;2987;p20"/>
            <p:cNvSpPr/>
            <p:nvPr/>
          </p:nvSpPr>
          <p:spPr>
            <a:xfrm>
              <a:off x="2689406"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8" name="Google Shape;2988;p20"/>
            <p:cNvSpPr/>
            <p:nvPr/>
          </p:nvSpPr>
          <p:spPr>
            <a:xfrm>
              <a:off x="3227287"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9" name="Google Shape;2989;p20"/>
            <p:cNvSpPr/>
            <p:nvPr/>
          </p:nvSpPr>
          <p:spPr>
            <a:xfrm>
              <a:off x="3765169"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0" name="Google Shape;2990;p20"/>
            <p:cNvSpPr/>
            <p:nvPr/>
          </p:nvSpPr>
          <p:spPr>
            <a:xfrm>
              <a:off x="4303050"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1" name="Google Shape;2991;p20"/>
            <p:cNvSpPr/>
            <p:nvPr/>
          </p:nvSpPr>
          <p:spPr>
            <a:xfrm>
              <a:off x="4840931"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2" name="Google Shape;2992;p20"/>
            <p:cNvSpPr/>
            <p:nvPr/>
          </p:nvSpPr>
          <p:spPr>
            <a:xfrm>
              <a:off x="5378812"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3" name="Google Shape;2993;p20"/>
            <p:cNvSpPr/>
            <p:nvPr/>
          </p:nvSpPr>
          <p:spPr>
            <a:xfrm>
              <a:off x="5916694"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4" name="Google Shape;2994;p20"/>
            <p:cNvSpPr/>
            <p:nvPr/>
          </p:nvSpPr>
          <p:spPr>
            <a:xfrm>
              <a:off x="6454575"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5" name="Google Shape;2995;p20"/>
            <p:cNvSpPr/>
            <p:nvPr/>
          </p:nvSpPr>
          <p:spPr>
            <a:xfrm>
              <a:off x="6992456"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6" name="Google Shape;2996;p20"/>
            <p:cNvSpPr/>
            <p:nvPr/>
          </p:nvSpPr>
          <p:spPr>
            <a:xfrm>
              <a:off x="7530337"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7" name="Google Shape;2997;p20"/>
            <p:cNvSpPr/>
            <p:nvPr/>
          </p:nvSpPr>
          <p:spPr>
            <a:xfrm>
              <a:off x="8068218"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8" name="Google Shape;2998;p20"/>
            <p:cNvSpPr/>
            <p:nvPr/>
          </p:nvSpPr>
          <p:spPr>
            <a:xfrm>
              <a:off x="8606100"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9" name="Google Shape;2999;p20"/>
            <p:cNvSpPr/>
            <p:nvPr/>
          </p:nvSpPr>
          <p:spPr>
            <a:xfrm>
              <a:off x="0"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0" name="Google Shape;3000;p20"/>
            <p:cNvSpPr/>
            <p:nvPr/>
          </p:nvSpPr>
          <p:spPr>
            <a:xfrm>
              <a:off x="537881"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1" name="Google Shape;3001;p20"/>
            <p:cNvSpPr/>
            <p:nvPr/>
          </p:nvSpPr>
          <p:spPr>
            <a:xfrm>
              <a:off x="1075762"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2" name="Google Shape;3002;p20"/>
            <p:cNvSpPr/>
            <p:nvPr/>
          </p:nvSpPr>
          <p:spPr>
            <a:xfrm>
              <a:off x="2151525"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3" name="Google Shape;3003;p20"/>
            <p:cNvSpPr/>
            <p:nvPr/>
          </p:nvSpPr>
          <p:spPr>
            <a:xfrm>
              <a:off x="2689406"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4" name="Google Shape;3004;p20"/>
            <p:cNvSpPr/>
            <p:nvPr/>
          </p:nvSpPr>
          <p:spPr>
            <a:xfrm>
              <a:off x="3227287"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5" name="Google Shape;3005;p20"/>
            <p:cNvSpPr/>
            <p:nvPr/>
          </p:nvSpPr>
          <p:spPr>
            <a:xfrm>
              <a:off x="3765169"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6" name="Google Shape;3006;p20"/>
            <p:cNvSpPr/>
            <p:nvPr/>
          </p:nvSpPr>
          <p:spPr>
            <a:xfrm>
              <a:off x="4303050"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7" name="Google Shape;3007;p20"/>
            <p:cNvSpPr/>
            <p:nvPr/>
          </p:nvSpPr>
          <p:spPr>
            <a:xfrm>
              <a:off x="4840931"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8" name="Google Shape;3008;p20"/>
            <p:cNvSpPr/>
            <p:nvPr/>
          </p:nvSpPr>
          <p:spPr>
            <a:xfrm>
              <a:off x="5378812"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9" name="Google Shape;3009;p20"/>
            <p:cNvSpPr/>
            <p:nvPr/>
          </p:nvSpPr>
          <p:spPr>
            <a:xfrm>
              <a:off x="5916694"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0" name="Google Shape;3010;p20"/>
            <p:cNvSpPr/>
            <p:nvPr/>
          </p:nvSpPr>
          <p:spPr>
            <a:xfrm>
              <a:off x="6454575"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1" name="Google Shape;3011;p20"/>
            <p:cNvSpPr/>
            <p:nvPr/>
          </p:nvSpPr>
          <p:spPr>
            <a:xfrm>
              <a:off x="6992456"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2" name="Google Shape;3012;p20"/>
            <p:cNvSpPr/>
            <p:nvPr/>
          </p:nvSpPr>
          <p:spPr>
            <a:xfrm>
              <a:off x="7530337"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3" name="Google Shape;3013;p20"/>
            <p:cNvSpPr/>
            <p:nvPr/>
          </p:nvSpPr>
          <p:spPr>
            <a:xfrm>
              <a:off x="8068218"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4" name="Google Shape;3014;p20"/>
            <p:cNvSpPr/>
            <p:nvPr/>
          </p:nvSpPr>
          <p:spPr>
            <a:xfrm>
              <a:off x="8606100"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5" name="Google Shape;3015;p20"/>
            <p:cNvSpPr/>
            <p:nvPr/>
          </p:nvSpPr>
          <p:spPr>
            <a:xfrm>
              <a:off x="0"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6" name="Google Shape;3016;p20"/>
            <p:cNvSpPr/>
            <p:nvPr/>
          </p:nvSpPr>
          <p:spPr>
            <a:xfrm>
              <a:off x="537881"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7" name="Google Shape;3017;p20"/>
            <p:cNvSpPr/>
            <p:nvPr/>
          </p:nvSpPr>
          <p:spPr>
            <a:xfrm>
              <a:off x="1075762"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8" name="Google Shape;3018;p20"/>
            <p:cNvSpPr/>
            <p:nvPr/>
          </p:nvSpPr>
          <p:spPr>
            <a:xfrm>
              <a:off x="1613644"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9" name="Google Shape;3019;p20"/>
            <p:cNvSpPr/>
            <p:nvPr/>
          </p:nvSpPr>
          <p:spPr>
            <a:xfrm>
              <a:off x="2151525"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0" name="Google Shape;3020;p20"/>
            <p:cNvSpPr/>
            <p:nvPr/>
          </p:nvSpPr>
          <p:spPr>
            <a:xfrm>
              <a:off x="2689406"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1" name="Google Shape;3021;p20"/>
            <p:cNvSpPr/>
            <p:nvPr/>
          </p:nvSpPr>
          <p:spPr>
            <a:xfrm>
              <a:off x="3227287"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2" name="Google Shape;3022;p20"/>
            <p:cNvSpPr/>
            <p:nvPr/>
          </p:nvSpPr>
          <p:spPr>
            <a:xfrm>
              <a:off x="3765169"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3" name="Google Shape;3023;p20"/>
            <p:cNvSpPr/>
            <p:nvPr/>
          </p:nvSpPr>
          <p:spPr>
            <a:xfrm>
              <a:off x="4303050" y="2058808"/>
              <a:ext cx="537900" cy="511200"/>
            </a:xfrm>
            <a:prstGeom prst="rect">
              <a:avLst/>
            </a:prstGeom>
            <a:solidFill>
              <a:schemeClr val="lt2"/>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4" name="Google Shape;3024;p20"/>
            <p:cNvSpPr/>
            <p:nvPr/>
          </p:nvSpPr>
          <p:spPr>
            <a:xfrm>
              <a:off x="4840931"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5" name="Google Shape;3025;p20"/>
            <p:cNvSpPr/>
            <p:nvPr/>
          </p:nvSpPr>
          <p:spPr>
            <a:xfrm>
              <a:off x="5378812"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6" name="Google Shape;3026;p20"/>
            <p:cNvSpPr/>
            <p:nvPr/>
          </p:nvSpPr>
          <p:spPr>
            <a:xfrm>
              <a:off x="5916694"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7" name="Google Shape;3027;p20"/>
            <p:cNvSpPr/>
            <p:nvPr/>
          </p:nvSpPr>
          <p:spPr>
            <a:xfrm>
              <a:off x="6454575"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8" name="Google Shape;3028;p20"/>
            <p:cNvSpPr/>
            <p:nvPr/>
          </p:nvSpPr>
          <p:spPr>
            <a:xfrm>
              <a:off x="6992456"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9" name="Google Shape;3029;p20"/>
            <p:cNvSpPr/>
            <p:nvPr/>
          </p:nvSpPr>
          <p:spPr>
            <a:xfrm>
              <a:off x="7530337"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0" name="Google Shape;3030;p20"/>
            <p:cNvSpPr/>
            <p:nvPr/>
          </p:nvSpPr>
          <p:spPr>
            <a:xfrm>
              <a:off x="8068218"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1" name="Google Shape;3031;p20"/>
            <p:cNvSpPr/>
            <p:nvPr/>
          </p:nvSpPr>
          <p:spPr>
            <a:xfrm>
              <a:off x="8606100"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2" name="Google Shape;3032;p20"/>
            <p:cNvSpPr/>
            <p:nvPr/>
          </p:nvSpPr>
          <p:spPr>
            <a:xfrm>
              <a:off x="0"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3" name="Google Shape;3033;p20"/>
            <p:cNvSpPr/>
            <p:nvPr/>
          </p:nvSpPr>
          <p:spPr>
            <a:xfrm>
              <a:off x="537881"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4" name="Google Shape;3034;p20"/>
            <p:cNvSpPr/>
            <p:nvPr/>
          </p:nvSpPr>
          <p:spPr>
            <a:xfrm>
              <a:off x="1075762"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5" name="Google Shape;3035;p20"/>
            <p:cNvSpPr/>
            <p:nvPr/>
          </p:nvSpPr>
          <p:spPr>
            <a:xfrm>
              <a:off x="1613644"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6" name="Google Shape;3036;p20"/>
            <p:cNvSpPr/>
            <p:nvPr/>
          </p:nvSpPr>
          <p:spPr>
            <a:xfrm>
              <a:off x="2151525"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7" name="Google Shape;3037;p20"/>
            <p:cNvSpPr/>
            <p:nvPr/>
          </p:nvSpPr>
          <p:spPr>
            <a:xfrm>
              <a:off x="2689406"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8" name="Google Shape;3038;p20"/>
            <p:cNvSpPr/>
            <p:nvPr/>
          </p:nvSpPr>
          <p:spPr>
            <a:xfrm>
              <a:off x="3227287"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9" name="Google Shape;3039;p20"/>
            <p:cNvSpPr/>
            <p:nvPr/>
          </p:nvSpPr>
          <p:spPr>
            <a:xfrm>
              <a:off x="3765169" y="2573511"/>
              <a:ext cx="537900" cy="511200"/>
            </a:xfrm>
            <a:prstGeom prst="rect">
              <a:avLst/>
            </a:prstGeom>
            <a:solidFill>
              <a:schemeClr val="accen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0" name="Google Shape;3040;p20"/>
            <p:cNvSpPr/>
            <p:nvPr/>
          </p:nvSpPr>
          <p:spPr>
            <a:xfrm>
              <a:off x="4303050"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1" name="Google Shape;3041;p20"/>
            <p:cNvSpPr/>
            <p:nvPr/>
          </p:nvSpPr>
          <p:spPr>
            <a:xfrm>
              <a:off x="4840931"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2" name="Google Shape;3042;p20"/>
            <p:cNvSpPr/>
            <p:nvPr/>
          </p:nvSpPr>
          <p:spPr>
            <a:xfrm>
              <a:off x="5378812"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3" name="Google Shape;3043;p20"/>
            <p:cNvSpPr/>
            <p:nvPr/>
          </p:nvSpPr>
          <p:spPr>
            <a:xfrm>
              <a:off x="5916694"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4" name="Google Shape;3044;p20"/>
            <p:cNvSpPr/>
            <p:nvPr/>
          </p:nvSpPr>
          <p:spPr>
            <a:xfrm>
              <a:off x="6454575"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5" name="Google Shape;3045;p20"/>
            <p:cNvSpPr/>
            <p:nvPr/>
          </p:nvSpPr>
          <p:spPr>
            <a:xfrm>
              <a:off x="6992456"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6" name="Google Shape;3046;p20"/>
            <p:cNvSpPr/>
            <p:nvPr/>
          </p:nvSpPr>
          <p:spPr>
            <a:xfrm>
              <a:off x="7530337"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7" name="Google Shape;3047;p20"/>
            <p:cNvSpPr/>
            <p:nvPr/>
          </p:nvSpPr>
          <p:spPr>
            <a:xfrm>
              <a:off x="8068218"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8" name="Google Shape;3048;p20"/>
            <p:cNvSpPr/>
            <p:nvPr/>
          </p:nvSpPr>
          <p:spPr>
            <a:xfrm>
              <a:off x="8606100"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9" name="Google Shape;3049;p20"/>
            <p:cNvSpPr/>
            <p:nvPr/>
          </p:nvSpPr>
          <p:spPr>
            <a:xfrm>
              <a:off x="0"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0" name="Google Shape;3050;p20"/>
            <p:cNvSpPr/>
            <p:nvPr/>
          </p:nvSpPr>
          <p:spPr>
            <a:xfrm>
              <a:off x="537881"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1" name="Google Shape;3051;p20"/>
            <p:cNvSpPr/>
            <p:nvPr/>
          </p:nvSpPr>
          <p:spPr>
            <a:xfrm>
              <a:off x="1075762"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2" name="Google Shape;3052;p20"/>
            <p:cNvSpPr/>
            <p:nvPr/>
          </p:nvSpPr>
          <p:spPr>
            <a:xfrm>
              <a:off x="1613644"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3" name="Google Shape;3053;p20"/>
            <p:cNvSpPr/>
            <p:nvPr/>
          </p:nvSpPr>
          <p:spPr>
            <a:xfrm>
              <a:off x="2151525"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4" name="Google Shape;3054;p20"/>
            <p:cNvSpPr/>
            <p:nvPr/>
          </p:nvSpPr>
          <p:spPr>
            <a:xfrm>
              <a:off x="2689406"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5" name="Google Shape;3055;p20"/>
            <p:cNvSpPr/>
            <p:nvPr/>
          </p:nvSpPr>
          <p:spPr>
            <a:xfrm>
              <a:off x="3227287"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6" name="Google Shape;3056;p20"/>
            <p:cNvSpPr/>
            <p:nvPr/>
          </p:nvSpPr>
          <p:spPr>
            <a:xfrm>
              <a:off x="3765169"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7" name="Google Shape;3057;p20"/>
            <p:cNvSpPr/>
            <p:nvPr/>
          </p:nvSpPr>
          <p:spPr>
            <a:xfrm>
              <a:off x="4303050"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8" name="Google Shape;3058;p20"/>
            <p:cNvSpPr/>
            <p:nvPr/>
          </p:nvSpPr>
          <p:spPr>
            <a:xfrm>
              <a:off x="4840931"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9" name="Google Shape;3059;p20"/>
            <p:cNvSpPr/>
            <p:nvPr/>
          </p:nvSpPr>
          <p:spPr>
            <a:xfrm>
              <a:off x="5378812"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0" name="Google Shape;3060;p20"/>
            <p:cNvSpPr/>
            <p:nvPr/>
          </p:nvSpPr>
          <p:spPr>
            <a:xfrm>
              <a:off x="5916694"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1" name="Google Shape;3061;p20"/>
            <p:cNvSpPr/>
            <p:nvPr/>
          </p:nvSpPr>
          <p:spPr>
            <a:xfrm>
              <a:off x="6454575"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2" name="Google Shape;3062;p20"/>
            <p:cNvSpPr/>
            <p:nvPr/>
          </p:nvSpPr>
          <p:spPr>
            <a:xfrm>
              <a:off x="6992456"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3" name="Google Shape;3063;p20"/>
            <p:cNvSpPr/>
            <p:nvPr/>
          </p:nvSpPr>
          <p:spPr>
            <a:xfrm>
              <a:off x="7530337"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4" name="Google Shape;3064;p20"/>
            <p:cNvSpPr/>
            <p:nvPr/>
          </p:nvSpPr>
          <p:spPr>
            <a:xfrm>
              <a:off x="8068218"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5" name="Google Shape;3065;p20"/>
            <p:cNvSpPr/>
            <p:nvPr/>
          </p:nvSpPr>
          <p:spPr>
            <a:xfrm>
              <a:off x="8606100"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6" name="Google Shape;3066;p20"/>
            <p:cNvSpPr/>
            <p:nvPr/>
          </p:nvSpPr>
          <p:spPr>
            <a:xfrm>
              <a:off x="0"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7" name="Google Shape;3067;p20"/>
            <p:cNvSpPr/>
            <p:nvPr/>
          </p:nvSpPr>
          <p:spPr>
            <a:xfrm>
              <a:off x="537881"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8" name="Google Shape;3068;p20"/>
            <p:cNvSpPr/>
            <p:nvPr/>
          </p:nvSpPr>
          <p:spPr>
            <a:xfrm>
              <a:off x="1075762"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9" name="Google Shape;3069;p20"/>
            <p:cNvSpPr/>
            <p:nvPr/>
          </p:nvSpPr>
          <p:spPr>
            <a:xfrm>
              <a:off x="1613644"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0" name="Google Shape;3070;p20"/>
            <p:cNvSpPr/>
            <p:nvPr/>
          </p:nvSpPr>
          <p:spPr>
            <a:xfrm>
              <a:off x="2151525"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1" name="Google Shape;3071;p20"/>
            <p:cNvSpPr/>
            <p:nvPr/>
          </p:nvSpPr>
          <p:spPr>
            <a:xfrm>
              <a:off x="2689406"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2" name="Google Shape;3072;p20"/>
            <p:cNvSpPr/>
            <p:nvPr/>
          </p:nvSpPr>
          <p:spPr>
            <a:xfrm>
              <a:off x="3227287"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3" name="Google Shape;3073;p20"/>
            <p:cNvSpPr/>
            <p:nvPr/>
          </p:nvSpPr>
          <p:spPr>
            <a:xfrm>
              <a:off x="3765169"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4" name="Google Shape;3074;p20"/>
            <p:cNvSpPr/>
            <p:nvPr/>
          </p:nvSpPr>
          <p:spPr>
            <a:xfrm>
              <a:off x="4303050"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5" name="Google Shape;3075;p20"/>
            <p:cNvSpPr/>
            <p:nvPr/>
          </p:nvSpPr>
          <p:spPr>
            <a:xfrm>
              <a:off x="4840931"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6" name="Google Shape;3076;p20"/>
            <p:cNvSpPr/>
            <p:nvPr/>
          </p:nvSpPr>
          <p:spPr>
            <a:xfrm>
              <a:off x="5378812"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7" name="Google Shape;3077;p20"/>
            <p:cNvSpPr/>
            <p:nvPr/>
          </p:nvSpPr>
          <p:spPr>
            <a:xfrm>
              <a:off x="5916694"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8" name="Google Shape;3078;p20"/>
            <p:cNvSpPr/>
            <p:nvPr/>
          </p:nvSpPr>
          <p:spPr>
            <a:xfrm>
              <a:off x="6454575"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9" name="Google Shape;3079;p20"/>
            <p:cNvSpPr/>
            <p:nvPr/>
          </p:nvSpPr>
          <p:spPr>
            <a:xfrm>
              <a:off x="6992456"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0" name="Google Shape;3080;p20"/>
            <p:cNvSpPr/>
            <p:nvPr/>
          </p:nvSpPr>
          <p:spPr>
            <a:xfrm>
              <a:off x="7530337"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1" name="Google Shape;3081;p20"/>
            <p:cNvSpPr/>
            <p:nvPr/>
          </p:nvSpPr>
          <p:spPr>
            <a:xfrm>
              <a:off x="8068218"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2" name="Google Shape;3082;p20"/>
            <p:cNvSpPr/>
            <p:nvPr/>
          </p:nvSpPr>
          <p:spPr>
            <a:xfrm>
              <a:off x="8606100"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3" name="Google Shape;3083;p20"/>
            <p:cNvSpPr/>
            <p:nvPr/>
          </p:nvSpPr>
          <p:spPr>
            <a:xfrm>
              <a:off x="0"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4" name="Google Shape;3084;p20"/>
            <p:cNvSpPr/>
            <p:nvPr/>
          </p:nvSpPr>
          <p:spPr>
            <a:xfrm>
              <a:off x="537881"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5" name="Google Shape;3085;p20"/>
            <p:cNvSpPr/>
            <p:nvPr/>
          </p:nvSpPr>
          <p:spPr>
            <a:xfrm>
              <a:off x="1075762"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6" name="Google Shape;3086;p20"/>
            <p:cNvSpPr/>
            <p:nvPr/>
          </p:nvSpPr>
          <p:spPr>
            <a:xfrm>
              <a:off x="1613644"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7" name="Google Shape;3087;p20"/>
            <p:cNvSpPr/>
            <p:nvPr/>
          </p:nvSpPr>
          <p:spPr>
            <a:xfrm>
              <a:off x="2151525"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8" name="Google Shape;3088;p20"/>
            <p:cNvSpPr/>
            <p:nvPr/>
          </p:nvSpPr>
          <p:spPr>
            <a:xfrm>
              <a:off x="2689406"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9" name="Google Shape;3089;p20"/>
            <p:cNvSpPr/>
            <p:nvPr/>
          </p:nvSpPr>
          <p:spPr>
            <a:xfrm>
              <a:off x="3227287"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0" name="Google Shape;3090;p20"/>
            <p:cNvSpPr/>
            <p:nvPr/>
          </p:nvSpPr>
          <p:spPr>
            <a:xfrm>
              <a:off x="3765169"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1" name="Google Shape;3091;p20"/>
            <p:cNvSpPr/>
            <p:nvPr/>
          </p:nvSpPr>
          <p:spPr>
            <a:xfrm>
              <a:off x="4303050"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2" name="Google Shape;3092;p20"/>
            <p:cNvSpPr/>
            <p:nvPr/>
          </p:nvSpPr>
          <p:spPr>
            <a:xfrm>
              <a:off x="4840931"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3" name="Google Shape;3093;p20"/>
            <p:cNvSpPr/>
            <p:nvPr/>
          </p:nvSpPr>
          <p:spPr>
            <a:xfrm>
              <a:off x="5378812"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4" name="Google Shape;3094;p20"/>
            <p:cNvSpPr/>
            <p:nvPr/>
          </p:nvSpPr>
          <p:spPr>
            <a:xfrm>
              <a:off x="5916694"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5" name="Google Shape;3095;p20"/>
            <p:cNvSpPr/>
            <p:nvPr/>
          </p:nvSpPr>
          <p:spPr>
            <a:xfrm>
              <a:off x="6454575"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6" name="Google Shape;3096;p20"/>
            <p:cNvSpPr/>
            <p:nvPr/>
          </p:nvSpPr>
          <p:spPr>
            <a:xfrm>
              <a:off x="6992456"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7" name="Google Shape;3097;p20"/>
            <p:cNvSpPr/>
            <p:nvPr/>
          </p:nvSpPr>
          <p:spPr>
            <a:xfrm>
              <a:off x="7530337"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8" name="Google Shape;3098;p20"/>
            <p:cNvSpPr/>
            <p:nvPr/>
          </p:nvSpPr>
          <p:spPr>
            <a:xfrm>
              <a:off x="8068218"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9" name="Google Shape;3099;p20"/>
            <p:cNvSpPr/>
            <p:nvPr/>
          </p:nvSpPr>
          <p:spPr>
            <a:xfrm>
              <a:off x="8606100"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0" name="Google Shape;3100;p20"/>
            <p:cNvSpPr/>
            <p:nvPr/>
          </p:nvSpPr>
          <p:spPr>
            <a:xfrm>
              <a:off x="0" y="4632319"/>
              <a:ext cx="537900" cy="511200"/>
            </a:xfrm>
            <a:prstGeom prst="rect">
              <a:avLst/>
            </a:prstGeom>
            <a:solidFill>
              <a:schemeClr val="lt2"/>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1" name="Google Shape;3101;p20"/>
            <p:cNvSpPr/>
            <p:nvPr/>
          </p:nvSpPr>
          <p:spPr>
            <a:xfrm>
              <a:off x="537881"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2" name="Google Shape;3102;p20"/>
            <p:cNvSpPr/>
            <p:nvPr/>
          </p:nvSpPr>
          <p:spPr>
            <a:xfrm>
              <a:off x="1075762"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3" name="Google Shape;3103;p20"/>
            <p:cNvSpPr/>
            <p:nvPr/>
          </p:nvSpPr>
          <p:spPr>
            <a:xfrm>
              <a:off x="1613644"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4" name="Google Shape;3104;p20"/>
            <p:cNvSpPr/>
            <p:nvPr/>
          </p:nvSpPr>
          <p:spPr>
            <a:xfrm>
              <a:off x="2151525" y="4632319"/>
              <a:ext cx="537900" cy="511200"/>
            </a:xfrm>
            <a:prstGeom prst="rect">
              <a:avLst/>
            </a:prstGeom>
            <a:solidFill>
              <a:schemeClr val="accen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5" name="Google Shape;3105;p20"/>
            <p:cNvSpPr/>
            <p:nvPr/>
          </p:nvSpPr>
          <p:spPr>
            <a:xfrm>
              <a:off x="2689406"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6" name="Google Shape;3106;p20"/>
            <p:cNvSpPr/>
            <p:nvPr/>
          </p:nvSpPr>
          <p:spPr>
            <a:xfrm>
              <a:off x="3227287"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7" name="Google Shape;3107;p20"/>
            <p:cNvSpPr/>
            <p:nvPr/>
          </p:nvSpPr>
          <p:spPr>
            <a:xfrm>
              <a:off x="3765169"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8" name="Google Shape;3108;p20"/>
            <p:cNvSpPr/>
            <p:nvPr/>
          </p:nvSpPr>
          <p:spPr>
            <a:xfrm>
              <a:off x="4303050"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9" name="Google Shape;3109;p20"/>
            <p:cNvSpPr/>
            <p:nvPr/>
          </p:nvSpPr>
          <p:spPr>
            <a:xfrm>
              <a:off x="4840931"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0" name="Google Shape;3110;p20"/>
            <p:cNvSpPr/>
            <p:nvPr/>
          </p:nvSpPr>
          <p:spPr>
            <a:xfrm>
              <a:off x="5378812"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1" name="Google Shape;3111;p20"/>
            <p:cNvSpPr/>
            <p:nvPr/>
          </p:nvSpPr>
          <p:spPr>
            <a:xfrm>
              <a:off x="5916694"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2" name="Google Shape;3112;p20"/>
            <p:cNvSpPr/>
            <p:nvPr/>
          </p:nvSpPr>
          <p:spPr>
            <a:xfrm>
              <a:off x="6454575"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3" name="Google Shape;3113;p20"/>
            <p:cNvSpPr/>
            <p:nvPr/>
          </p:nvSpPr>
          <p:spPr>
            <a:xfrm>
              <a:off x="6992456"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4" name="Google Shape;3114;p20"/>
            <p:cNvSpPr/>
            <p:nvPr/>
          </p:nvSpPr>
          <p:spPr>
            <a:xfrm>
              <a:off x="7530337"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5" name="Google Shape;3115;p20"/>
            <p:cNvSpPr/>
            <p:nvPr/>
          </p:nvSpPr>
          <p:spPr>
            <a:xfrm>
              <a:off x="8068218"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6" name="Google Shape;3116;p20"/>
            <p:cNvSpPr/>
            <p:nvPr/>
          </p:nvSpPr>
          <p:spPr>
            <a:xfrm>
              <a:off x="8606100" y="4632319"/>
              <a:ext cx="537900" cy="511200"/>
            </a:xfrm>
            <a:prstGeom prst="rect">
              <a:avLst/>
            </a:prstGeom>
            <a:solidFill>
              <a:schemeClr val="lt2"/>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7" name="Google Shape;3117;p20"/>
            <p:cNvSpPr/>
            <p:nvPr/>
          </p:nvSpPr>
          <p:spPr>
            <a:xfrm>
              <a:off x="7530338" y="102797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300"/>
            </a:p>
          </p:txBody>
        </p:sp>
        <p:sp>
          <p:nvSpPr>
            <p:cNvPr id="3118" name="Google Shape;3118;p20"/>
            <p:cNvSpPr/>
            <p:nvPr/>
          </p:nvSpPr>
          <p:spPr>
            <a:xfrm>
              <a:off x="537881"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300"/>
            </a:p>
          </p:txBody>
        </p:sp>
        <p:sp>
          <p:nvSpPr>
            <p:cNvPr id="3119" name="Google Shape;3119;p20"/>
            <p:cNvSpPr/>
            <p:nvPr/>
          </p:nvSpPr>
          <p:spPr>
            <a:xfrm>
              <a:off x="6989275" y="51060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300"/>
            </a:p>
          </p:txBody>
        </p:sp>
        <p:sp>
          <p:nvSpPr>
            <p:cNvPr id="3120" name="Google Shape;3120;p20"/>
            <p:cNvSpPr/>
            <p:nvPr/>
          </p:nvSpPr>
          <p:spPr>
            <a:xfrm>
              <a:off x="537881"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300"/>
            </a:p>
          </p:txBody>
        </p:sp>
        <p:sp>
          <p:nvSpPr>
            <p:cNvPr id="3121" name="Google Shape;3121;p20"/>
            <p:cNvSpPr/>
            <p:nvPr/>
          </p:nvSpPr>
          <p:spPr>
            <a:xfrm>
              <a:off x="0"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600">
                <a:latin typeface="Spartan"/>
                <a:ea typeface="Spartan"/>
                <a:cs typeface="Spartan"/>
                <a:sym typeface="Spartan"/>
              </a:endParaRPr>
            </a:p>
          </p:txBody>
        </p:sp>
        <p:sp>
          <p:nvSpPr>
            <p:cNvPr id="3122" name="Google Shape;3122;p20"/>
            <p:cNvSpPr/>
            <p:nvPr/>
          </p:nvSpPr>
          <p:spPr>
            <a:xfrm>
              <a:off x="1613644"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3" name="Google Shape;3123;p20"/>
            <p:cNvSpPr/>
            <p:nvPr/>
          </p:nvSpPr>
          <p:spPr>
            <a:xfrm>
              <a:off x="6992463" y="411937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300"/>
            </a:p>
          </p:txBody>
        </p:sp>
        <p:sp>
          <p:nvSpPr>
            <p:cNvPr id="3124" name="Google Shape;3124;p20"/>
            <p:cNvSpPr/>
            <p:nvPr/>
          </p:nvSpPr>
          <p:spPr>
            <a:xfrm>
              <a:off x="7530338" y="462545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300"/>
            </a:p>
          </p:txBody>
        </p:sp>
      </p:grpSp>
      <p:pic>
        <p:nvPicPr>
          <p:cNvPr id="3125" name="Google Shape;3125;p20"/>
          <p:cNvPicPr preferRelativeResize="0"/>
          <p:nvPr/>
        </p:nvPicPr>
        <p:blipFill rotWithShape="1">
          <a:blip r:embed="rId2">
            <a:alphaModFix amt="25000"/>
          </a:blip>
          <a:srcRect b="0" l="0" r="3025" t="0"/>
          <a:stretch/>
        </p:blipFill>
        <p:spPr>
          <a:xfrm>
            <a:off x="0" y="0"/>
            <a:ext cx="9144001" cy="5143500"/>
          </a:xfrm>
          <a:prstGeom prst="rect">
            <a:avLst/>
          </a:prstGeom>
          <a:noFill/>
          <a:ln>
            <a:noFill/>
          </a:ln>
        </p:spPr>
      </p:pic>
      <p:sp>
        <p:nvSpPr>
          <p:cNvPr id="3126" name="Google Shape;3126;p20"/>
          <p:cNvSpPr txBox="1"/>
          <p:nvPr>
            <p:ph hasCustomPrompt="1" type="title"/>
          </p:nvPr>
        </p:nvSpPr>
        <p:spPr>
          <a:xfrm>
            <a:off x="1022200" y="3073009"/>
            <a:ext cx="3145200" cy="684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47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3127" name="Google Shape;3127;p20"/>
          <p:cNvSpPr txBox="1"/>
          <p:nvPr>
            <p:ph idx="1" type="subTitle"/>
          </p:nvPr>
        </p:nvSpPr>
        <p:spPr>
          <a:xfrm>
            <a:off x="1024450" y="3772259"/>
            <a:ext cx="3140700" cy="3468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
              <a:buNone/>
              <a:defRPr sz="1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28" name="Google Shape;3128;p20"/>
          <p:cNvSpPr txBox="1"/>
          <p:nvPr>
            <p:ph hasCustomPrompt="1" idx="2" type="title"/>
          </p:nvPr>
        </p:nvSpPr>
        <p:spPr>
          <a:xfrm>
            <a:off x="1022200" y="1022995"/>
            <a:ext cx="3145200" cy="684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47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3129" name="Google Shape;3129;p20"/>
          <p:cNvSpPr txBox="1"/>
          <p:nvPr>
            <p:ph idx="3" type="subTitle"/>
          </p:nvPr>
        </p:nvSpPr>
        <p:spPr>
          <a:xfrm>
            <a:off x="1024450" y="1722220"/>
            <a:ext cx="3140700" cy="346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sz="1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130" name="Google Shape;3130;p20"/>
          <p:cNvSpPr txBox="1"/>
          <p:nvPr>
            <p:ph hasCustomPrompt="1" idx="4" type="title"/>
          </p:nvPr>
        </p:nvSpPr>
        <p:spPr>
          <a:xfrm>
            <a:off x="4708575" y="1026376"/>
            <a:ext cx="3145200" cy="684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47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3131" name="Google Shape;3131;p20"/>
          <p:cNvSpPr txBox="1"/>
          <p:nvPr>
            <p:ph idx="5" type="subTitle"/>
          </p:nvPr>
        </p:nvSpPr>
        <p:spPr>
          <a:xfrm>
            <a:off x="4710825" y="1725676"/>
            <a:ext cx="3140700" cy="346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sz="1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132" name="Google Shape;3132;p20"/>
          <p:cNvSpPr txBox="1"/>
          <p:nvPr>
            <p:ph hasCustomPrompt="1" idx="6" type="title"/>
          </p:nvPr>
        </p:nvSpPr>
        <p:spPr>
          <a:xfrm>
            <a:off x="4734825" y="3089700"/>
            <a:ext cx="3145200" cy="684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47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3133" name="Google Shape;3133;p20"/>
          <p:cNvSpPr txBox="1"/>
          <p:nvPr>
            <p:ph idx="7" type="subTitle"/>
          </p:nvPr>
        </p:nvSpPr>
        <p:spPr>
          <a:xfrm>
            <a:off x="4737195" y="3773700"/>
            <a:ext cx="3140700" cy="346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sz="1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0" name="Shape 190"/>
        <p:cNvGrpSpPr/>
        <p:nvPr/>
      </p:nvGrpSpPr>
      <p:grpSpPr>
        <a:xfrm>
          <a:off x="0" y="0"/>
          <a:ext cx="0" cy="0"/>
          <a:chOff x="0" y="0"/>
          <a:chExt cx="0" cy="0"/>
        </a:xfrm>
      </p:grpSpPr>
      <p:grpSp>
        <p:nvGrpSpPr>
          <p:cNvPr id="191" name="Google Shape;191;p3"/>
          <p:cNvGrpSpPr/>
          <p:nvPr/>
        </p:nvGrpSpPr>
        <p:grpSpPr>
          <a:xfrm>
            <a:off x="0" y="0"/>
            <a:ext cx="9144000" cy="5143519"/>
            <a:chOff x="0" y="0"/>
            <a:chExt cx="9144000" cy="5143519"/>
          </a:xfrm>
        </p:grpSpPr>
        <p:sp>
          <p:nvSpPr>
            <p:cNvPr id="192" name="Google Shape;192;p3"/>
            <p:cNvSpPr/>
            <p:nvPr/>
          </p:nvSpPr>
          <p:spPr>
            <a:xfrm>
              <a:off x="0"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
            <p:cNvSpPr/>
            <p:nvPr/>
          </p:nvSpPr>
          <p:spPr>
            <a:xfrm>
              <a:off x="537881"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
            <p:cNvSpPr/>
            <p:nvPr/>
          </p:nvSpPr>
          <p:spPr>
            <a:xfrm>
              <a:off x="1075762"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
            <p:cNvSpPr/>
            <p:nvPr/>
          </p:nvSpPr>
          <p:spPr>
            <a:xfrm>
              <a:off x="1613644"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
            <p:cNvSpPr/>
            <p:nvPr/>
          </p:nvSpPr>
          <p:spPr>
            <a:xfrm>
              <a:off x="2151525"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
            <p:cNvSpPr/>
            <p:nvPr/>
          </p:nvSpPr>
          <p:spPr>
            <a:xfrm>
              <a:off x="2689406"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
            <p:cNvSpPr/>
            <p:nvPr/>
          </p:nvSpPr>
          <p:spPr>
            <a:xfrm>
              <a:off x="3227287"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
            <p:cNvSpPr/>
            <p:nvPr/>
          </p:nvSpPr>
          <p:spPr>
            <a:xfrm>
              <a:off x="3765169"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
            <p:cNvSpPr/>
            <p:nvPr/>
          </p:nvSpPr>
          <p:spPr>
            <a:xfrm>
              <a:off x="4303050"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
            <p:cNvSpPr/>
            <p:nvPr/>
          </p:nvSpPr>
          <p:spPr>
            <a:xfrm>
              <a:off x="4840931"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
            <p:cNvSpPr/>
            <p:nvPr/>
          </p:nvSpPr>
          <p:spPr>
            <a:xfrm>
              <a:off x="5378812"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
            <p:cNvSpPr/>
            <p:nvPr/>
          </p:nvSpPr>
          <p:spPr>
            <a:xfrm>
              <a:off x="5916694"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
            <p:cNvSpPr/>
            <p:nvPr/>
          </p:nvSpPr>
          <p:spPr>
            <a:xfrm>
              <a:off x="6454575"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
            <p:cNvSpPr/>
            <p:nvPr/>
          </p:nvSpPr>
          <p:spPr>
            <a:xfrm>
              <a:off x="6992456"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
            <p:cNvSpPr/>
            <p:nvPr/>
          </p:nvSpPr>
          <p:spPr>
            <a:xfrm>
              <a:off x="7530337"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
            <p:cNvSpPr/>
            <p:nvPr/>
          </p:nvSpPr>
          <p:spPr>
            <a:xfrm>
              <a:off x="8068218"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
            <p:cNvSpPr/>
            <p:nvPr/>
          </p:nvSpPr>
          <p:spPr>
            <a:xfrm>
              <a:off x="8606100"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
            <p:cNvSpPr/>
            <p:nvPr/>
          </p:nvSpPr>
          <p:spPr>
            <a:xfrm>
              <a:off x="0"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
            <p:cNvSpPr/>
            <p:nvPr/>
          </p:nvSpPr>
          <p:spPr>
            <a:xfrm>
              <a:off x="537881"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
            <p:cNvSpPr/>
            <p:nvPr/>
          </p:nvSpPr>
          <p:spPr>
            <a:xfrm>
              <a:off x="1075762"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
            <p:cNvSpPr/>
            <p:nvPr/>
          </p:nvSpPr>
          <p:spPr>
            <a:xfrm>
              <a:off x="1613644"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
            <p:cNvSpPr/>
            <p:nvPr/>
          </p:nvSpPr>
          <p:spPr>
            <a:xfrm>
              <a:off x="2151525"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
            <p:cNvSpPr/>
            <p:nvPr/>
          </p:nvSpPr>
          <p:spPr>
            <a:xfrm>
              <a:off x="2689406"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
            <p:cNvSpPr/>
            <p:nvPr/>
          </p:nvSpPr>
          <p:spPr>
            <a:xfrm>
              <a:off x="3227287"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
            <p:cNvSpPr/>
            <p:nvPr/>
          </p:nvSpPr>
          <p:spPr>
            <a:xfrm>
              <a:off x="3765169"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
            <p:cNvSpPr/>
            <p:nvPr/>
          </p:nvSpPr>
          <p:spPr>
            <a:xfrm>
              <a:off x="4303050"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
            <p:cNvSpPr/>
            <p:nvPr/>
          </p:nvSpPr>
          <p:spPr>
            <a:xfrm>
              <a:off x="4840931"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
            <p:cNvSpPr/>
            <p:nvPr/>
          </p:nvSpPr>
          <p:spPr>
            <a:xfrm>
              <a:off x="5378812"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
            <p:cNvSpPr/>
            <p:nvPr/>
          </p:nvSpPr>
          <p:spPr>
            <a:xfrm>
              <a:off x="5916694"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
            <p:cNvSpPr/>
            <p:nvPr/>
          </p:nvSpPr>
          <p:spPr>
            <a:xfrm>
              <a:off x="6454575"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
            <p:cNvSpPr/>
            <p:nvPr/>
          </p:nvSpPr>
          <p:spPr>
            <a:xfrm>
              <a:off x="6992456"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
            <p:cNvSpPr/>
            <p:nvPr/>
          </p:nvSpPr>
          <p:spPr>
            <a:xfrm>
              <a:off x="7530337"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
            <p:cNvSpPr/>
            <p:nvPr/>
          </p:nvSpPr>
          <p:spPr>
            <a:xfrm>
              <a:off x="8068218"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
            <p:cNvSpPr/>
            <p:nvPr/>
          </p:nvSpPr>
          <p:spPr>
            <a:xfrm>
              <a:off x="8606100"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
            <p:cNvSpPr/>
            <p:nvPr/>
          </p:nvSpPr>
          <p:spPr>
            <a:xfrm>
              <a:off x="0"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
            <p:cNvSpPr/>
            <p:nvPr/>
          </p:nvSpPr>
          <p:spPr>
            <a:xfrm>
              <a:off x="537881"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
            <p:cNvSpPr/>
            <p:nvPr/>
          </p:nvSpPr>
          <p:spPr>
            <a:xfrm>
              <a:off x="1075762"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
            <p:cNvSpPr/>
            <p:nvPr/>
          </p:nvSpPr>
          <p:spPr>
            <a:xfrm>
              <a:off x="1613644"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
            <p:cNvSpPr/>
            <p:nvPr/>
          </p:nvSpPr>
          <p:spPr>
            <a:xfrm>
              <a:off x="2151525"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
            <p:cNvSpPr/>
            <p:nvPr/>
          </p:nvSpPr>
          <p:spPr>
            <a:xfrm>
              <a:off x="2689406"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
            <p:cNvSpPr/>
            <p:nvPr/>
          </p:nvSpPr>
          <p:spPr>
            <a:xfrm>
              <a:off x="3227287"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
            <p:cNvSpPr/>
            <p:nvPr/>
          </p:nvSpPr>
          <p:spPr>
            <a:xfrm>
              <a:off x="3765169"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
            <p:cNvSpPr/>
            <p:nvPr/>
          </p:nvSpPr>
          <p:spPr>
            <a:xfrm>
              <a:off x="4303050"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
            <p:cNvSpPr/>
            <p:nvPr/>
          </p:nvSpPr>
          <p:spPr>
            <a:xfrm>
              <a:off x="4840931"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
            <p:cNvSpPr/>
            <p:nvPr/>
          </p:nvSpPr>
          <p:spPr>
            <a:xfrm>
              <a:off x="5378812"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
            <p:cNvSpPr/>
            <p:nvPr/>
          </p:nvSpPr>
          <p:spPr>
            <a:xfrm>
              <a:off x="5916694"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
            <p:cNvSpPr/>
            <p:nvPr/>
          </p:nvSpPr>
          <p:spPr>
            <a:xfrm>
              <a:off x="6454575"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
            <p:cNvSpPr/>
            <p:nvPr/>
          </p:nvSpPr>
          <p:spPr>
            <a:xfrm>
              <a:off x="6992456"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
            <p:cNvSpPr/>
            <p:nvPr/>
          </p:nvSpPr>
          <p:spPr>
            <a:xfrm>
              <a:off x="7530337"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
            <p:cNvSpPr/>
            <p:nvPr/>
          </p:nvSpPr>
          <p:spPr>
            <a:xfrm>
              <a:off x="8068218"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
            <p:cNvSpPr/>
            <p:nvPr/>
          </p:nvSpPr>
          <p:spPr>
            <a:xfrm>
              <a:off x="8606100"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
            <p:cNvSpPr/>
            <p:nvPr/>
          </p:nvSpPr>
          <p:spPr>
            <a:xfrm>
              <a:off x="0"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
            <p:cNvSpPr/>
            <p:nvPr/>
          </p:nvSpPr>
          <p:spPr>
            <a:xfrm>
              <a:off x="537881"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
            <p:cNvSpPr/>
            <p:nvPr/>
          </p:nvSpPr>
          <p:spPr>
            <a:xfrm>
              <a:off x="1075762"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
            <p:cNvSpPr/>
            <p:nvPr/>
          </p:nvSpPr>
          <p:spPr>
            <a:xfrm>
              <a:off x="2151525"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
            <p:cNvSpPr/>
            <p:nvPr/>
          </p:nvSpPr>
          <p:spPr>
            <a:xfrm>
              <a:off x="2689406"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
            <p:cNvSpPr/>
            <p:nvPr/>
          </p:nvSpPr>
          <p:spPr>
            <a:xfrm>
              <a:off x="3227287"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
            <p:cNvSpPr/>
            <p:nvPr/>
          </p:nvSpPr>
          <p:spPr>
            <a:xfrm>
              <a:off x="3765169"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
            <p:cNvSpPr/>
            <p:nvPr/>
          </p:nvSpPr>
          <p:spPr>
            <a:xfrm>
              <a:off x="4303050"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
            <p:cNvSpPr/>
            <p:nvPr/>
          </p:nvSpPr>
          <p:spPr>
            <a:xfrm>
              <a:off x="4840931"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
            <p:cNvSpPr/>
            <p:nvPr/>
          </p:nvSpPr>
          <p:spPr>
            <a:xfrm>
              <a:off x="5378812"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
            <p:cNvSpPr/>
            <p:nvPr/>
          </p:nvSpPr>
          <p:spPr>
            <a:xfrm>
              <a:off x="5916694"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
            <p:cNvSpPr/>
            <p:nvPr/>
          </p:nvSpPr>
          <p:spPr>
            <a:xfrm>
              <a:off x="6454575"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
            <p:cNvSpPr/>
            <p:nvPr/>
          </p:nvSpPr>
          <p:spPr>
            <a:xfrm>
              <a:off x="6992456"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
            <p:cNvSpPr/>
            <p:nvPr/>
          </p:nvSpPr>
          <p:spPr>
            <a:xfrm>
              <a:off x="7530337"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
            <p:cNvSpPr/>
            <p:nvPr/>
          </p:nvSpPr>
          <p:spPr>
            <a:xfrm>
              <a:off x="8068218"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
            <p:cNvSpPr/>
            <p:nvPr/>
          </p:nvSpPr>
          <p:spPr>
            <a:xfrm>
              <a:off x="8606100"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
            <p:cNvSpPr/>
            <p:nvPr/>
          </p:nvSpPr>
          <p:spPr>
            <a:xfrm>
              <a:off x="0"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
            <p:cNvSpPr/>
            <p:nvPr/>
          </p:nvSpPr>
          <p:spPr>
            <a:xfrm>
              <a:off x="537881"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
            <p:cNvSpPr/>
            <p:nvPr/>
          </p:nvSpPr>
          <p:spPr>
            <a:xfrm>
              <a:off x="1075762"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
            <p:cNvSpPr/>
            <p:nvPr/>
          </p:nvSpPr>
          <p:spPr>
            <a:xfrm>
              <a:off x="1613644"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
            <p:cNvSpPr/>
            <p:nvPr/>
          </p:nvSpPr>
          <p:spPr>
            <a:xfrm>
              <a:off x="2151525"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
            <p:cNvSpPr/>
            <p:nvPr/>
          </p:nvSpPr>
          <p:spPr>
            <a:xfrm>
              <a:off x="2689406"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
            <p:cNvSpPr/>
            <p:nvPr/>
          </p:nvSpPr>
          <p:spPr>
            <a:xfrm>
              <a:off x="3227287"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
            <p:cNvSpPr/>
            <p:nvPr/>
          </p:nvSpPr>
          <p:spPr>
            <a:xfrm>
              <a:off x="3765169"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
            <p:cNvSpPr/>
            <p:nvPr/>
          </p:nvSpPr>
          <p:spPr>
            <a:xfrm>
              <a:off x="4303050"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
            <p:cNvSpPr/>
            <p:nvPr/>
          </p:nvSpPr>
          <p:spPr>
            <a:xfrm>
              <a:off x="4840931"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
            <p:cNvSpPr/>
            <p:nvPr/>
          </p:nvSpPr>
          <p:spPr>
            <a:xfrm>
              <a:off x="5378812"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
            <p:cNvSpPr/>
            <p:nvPr/>
          </p:nvSpPr>
          <p:spPr>
            <a:xfrm>
              <a:off x="5916694"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
            <p:cNvSpPr/>
            <p:nvPr/>
          </p:nvSpPr>
          <p:spPr>
            <a:xfrm>
              <a:off x="6454575"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
            <p:cNvSpPr/>
            <p:nvPr/>
          </p:nvSpPr>
          <p:spPr>
            <a:xfrm>
              <a:off x="6992456"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
            <p:cNvSpPr/>
            <p:nvPr/>
          </p:nvSpPr>
          <p:spPr>
            <a:xfrm>
              <a:off x="7530337"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
            <p:cNvSpPr/>
            <p:nvPr/>
          </p:nvSpPr>
          <p:spPr>
            <a:xfrm>
              <a:off x="8068218"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
            <p:cNvSpPr/>
            <p:nvPr/>
          </p:nvSpPr>
          <p:spPr>
            <a:xfrm>
              <a:off x="8606100"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
            <p:cNvSpPr/>
            <p:nvPr/>
          </p:nvSpPr>
          <p:spPr>
            <a:xfrm>
              <a:off x="0"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
            <p:cNvSpPr/>
            <p:nvPr/>
          </p:nvSpPr>
          <p:spPr>
            <a:xfrm>
              <a:off x="537881"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
            <p:cNvSpPr/>
            <p:nvPr/>
          </p:nvSpPr>
          <p:spPr>
            <a:xfrm>
              <a:off x="1075762"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
            <p:cNvSpPr/>
            <p:nvPr/>
          </p:nvSpPr>
          <p:spPr>
            <a:xfrm>
              <a:off x="1613644"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
            <p:cNvSpPr/>
            <p:nvPr/>
          </p:nvSpPr>
          <p:spPr>
            <a:xfrm>
              <a:off x="2151525"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
            <p:cNvSpPr/>
            <p:nvPr/>
          </p:nvSpPr>
          <p:spPr>
            <a:xfrm>
              <a:off x="2689406"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
            <p:cNvSpPr/>
            <p:nvPr/>
          </p:nvSpPr>
          <p:spPr>
            <a:xfrm>
              <a:off x="3227287"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
            <p:cNvSpPr/>
            <p:nvPr/>
          </p:nvSpPr>
          <p:spPr>
            <a:xfrm>
              <a:off x="3765169"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
            <p:cNvSpPr/>
            <p:nvPr/>
          </p:nvSpPr>
          <p:spPr>
            <a:xfrm>
              <a:off x="4303050"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
            <p:cNvSpPr/>
            <p:nvPr/>
          </p:nvSpPr>
          <p:spPr>
            <a:xfrm>
              <a:off x="4840931"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
            <p:cNvSpPr/>
            <p:nvPr/>
          </p:nvSpPr>
          <p:spPr>
            <a:xfrm>
              <a:off x="5378812"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
            <p:cNvSpPr/>
            <p:nvPr/>
          </p:nvSpPr>
          <p:spPr>
            <a:xfrm>
              <a:off x="5916694"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
            <p:cNvSpPr/>
            <p:nvPr/>
          </p:nvSpPr>
          <p:spPr>
            <a:xfrm>
              <a:off x="6454575"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
            <p:cNvSpPr/>
            <p:nvPr/>
          </p:nvSpPr>
          <p:spPr>
            <a:xfrm>
              <a:off x="6992456"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
            <p:cNvSpPr/>
            <p:nvPr/>
          </p:nvSpPr>
          <p:spPr>
            <a:xfrm>
              <a:off x="7530337"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
            <p:cNvSpPr/>
            <p:nvPr/>
          </p:nvSpPr>
          <p:spPr>
            <a:xfrm>
              <a:off x="8068218"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
            <p:cNvSpPr/>
            <p:nvPr/>
          </p:nvSpPr>
          <p:spPr>
            <a:xfrm>
              <a:off x="8606100"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
            <p:cNvSpPr/>
            <p:nvPr/>
          </p:nvSpPr>
          <p:spPr>
            <a:xfrm>
              <a:off x="0"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
            <p:cNvSpPr/>
            <p:nvPr/>
          </p:nvSpPr>
          <p:spPr>
            <a:xfrm>
              <a:off x="537881"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
            <p:cNvSpPr/>
            <p:nvPr/>
          </p:nvSpPr>
          <p:spPr>
            <a:xfrm>
              <a:off x="1075762"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
            <p:cNvSpPr/>
            <p:nvPr/>
          </p:nvSpPr>
          <p:spPr>
            <a:xfrm>
              <a:off x="1613644"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
            <p:cNvSpPr/>
            <p:nvPr/>
          </p:nvSpPr>
          <p:spPr>
            <a:xfrm>
              <a:off x="2151525"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
            <p:cNvSpPr/>
            <p:nvPr/>
          </p:nvSpPr>
          <p:spPr>
            <a:xfrm>
              <a:off x="2689406"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
            <p:cNvSpPr/>
            <p:nvPr/>
          </p:nvSpPr>
          <p:spPr>
            <a:xfrm>
              <a:off x="3227287"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
            <p:cNvSpPr/>
            <p:nvPr/>
          </p:nvSpPr>
          <p:spPr>
            <a:xfrm>
              <a:off x="3765169"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
            <p:cNvSpPr/>
            <p:nvPr/>
          </p:nvSpPr>
          <p:spPr>
            <a:xfrm>
              <a:off x="4303050"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
            <p:cNvSpPr/>
            <p:nvPr/>
          </p:nvSpPr>
          <p:spPr>
            <a:xfrm>
              <a:off x="4840931"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
            <p:cNvSpPr/>
            <p:nvPr/>
          </p:nvSpPr>
          <p:spPr>
            <a:xfrm>
              <a:off x="5378812"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
            <p:cNvSpPr/>
            <p:nvPr/>
          </p:nvSpPr>
          <p:spPr>
            <a:xfrm>
              <a:off x="5916694"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
            <p:cNvSpPr/>
            <p:nvPr/>
          </p:nvSpPr>
          <p:spPr>
            <a:xfrm>
              <a:off x="6454575"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
            <p:cNvSpPr/>
            <p:nvPr/>
          </p:nvSpPr>
          <p:spPr>
            <a:xfrm>
              <a:off x="6992456"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
            <p:cNvSpPr/>
            <p:nvPr/>
          </p:nvSpPr>
          <p:spPr>
            <a:xfrm>
              <a:off x="7530337"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
            <p:cNvSpPr/>
            <p:nvPr/>
          </p:nvSpPr>
          <p:spPr>
            <a:xfrm>
              <a:off x="8068218"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
            <p:cNvSpPr/>
            <p:nvPr/>
          </p:nvSpPr>
          <p:spPr>
            <a:xfrm>
              <a:off x="8606100"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
            <p:cNvSpPr/>
            <p:nvPr/>
          </p:nvSpPr>
          <p:spPr>
            <a:xfrm>
              <a:off x="0"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
            <p:cNvSpPr/>
            <p:nvPr/>
          </p:nvSpPr>
          <p:spPr>
            <a:xfrm>
              <a:off x="537881"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
            <p:cNvSpPr/>
            <p:nvPr/>
          </p:nvSpPr>
          <p:spPr>
            <a:xfrm>
              <a:off x="1075762"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
            <p:cNvSpPr/>
            <p:nvPr/>
          </p:nvSpPr>
          <p:spPr>
            <a:xfrm>
              <a:off x="1613644"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
            <p:cNvSpPr/>
            <p:nvPr/>
          </p:nvSpPr>
          <p:spPr>
            <a:xfrm>
              <a:off x="2151525"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
            <p:cNvSpPr/>
            <p:nvPr/>
          </p:nvSpPr>
          <p:spPr>
            <a:xfrm>
              <a:off x="2689406"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
            <p:cNvSpPr/>
            <p:nvPr/>
          </p:nvSpPr>
          <p:spPr>
            <a:xfrm>
              <a:off x="3227287"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
            <p:cNvSpPr/>
            <p:nvPr/>
          </p:nvSpPr>
          <p:spPr>
            <a:xfrm>
              <a:off x="3765169"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
            <p:cNvSpPr/>
            <p:nvPr/>
          </p:nvSpPr>
          <p:spPr>
            <a:xfrm>
              <a:off x="4303050"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
            <p:cNvSpPr/>
            <p:nvPr/>
          </p:nvSpPr>
          <p:spPr>
            <a:xfrm>
              <a:off x="4840931"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
            <p:cNvSpPr/>
            <p:nvPr/>
          </p:nvSpPr>
          <p:spPr>
            <a:xfrm>
              <a:off x="5378812"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
            <p:cNvSpPr/>
            <p:nvPr/>
          </p:nvSpPr>
          <p:spPr>
            <a:xfrm>
              <a:off x="5916694"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
            <p:cNvSpPr/>
            <p:nvPr/>
          </p:nvSpPr>
          <p:spPr>
            <a:xfrm>
              <a:off x="6454575"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
            <p:cNvSpPr/>
            <p:nvPr/>
          </p:nvSpPr>
          <p:spPr>
            <a:xfrm>
              <a:off x="6992456"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
            <p:cNvSpPr/>
            <p:nvPr/>
          </p:nvSpPr>
          <p:spPr>
            <a:xfrm>
              <a:off x="7530337"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
            <p:cNvSpPr/>
            <p:nvPr/>
          </p:nvSpPr>
          <p:spPr>
            <a:xfrm>
              <a:off x="8068218"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
            <p:cNvSpPr/>
            <p:nvPr/>
          </p:nvSpPr>
          <p:spPr>
            <a:xfrm>
              <a:off x="8606100" y="3602915"/>
              <a:ext cx="537900" cy="511200"/>
            </a:xfrm>
            <a:prstGeom prst="rect">
              <a:avLst/>
            </a:prstGeom>
            <a:solidFill>
              <a:schemeClr val="accent2"/>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
            <p:cNvSpPr/>
            <p:nvPr/>
          </p:nvSpPr>
          <p:spPr>
            <a:xfrm>
              <a:off x="0"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
            <p:cNvSpPr/>
            <p:nvPr/>
          </p:nvSpPr>
          <p:spPr>
            <a:xfrm>
              <a:off x="537881"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
            <p:cNvSpPr/>
            <p:nvPr/>
          </p:nvSpPr>
          <p:spPr>
            <a:xfrm>
              <a:off x="1075762"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
            <p:cNvSpPr/>
            <p:nvPr/>
          </p:nvSpPr>
          <p:spPr>
            <a:xfrm>
              <a:off x="1613644"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
            <p:cNvSpPr/>
            <p:nvPr/>
          </p:nvSpPr>
          <p:spPr>
            <a:xfrm>
              <a:off x="2151525"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
            <p:cNvSpPr/>
            <p:nvPr/>
          </p:nvSpPr>
          <p:spPr>
            <a:xfrm>
              <a:off x="2689406"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
            <p:cNvSpPr/>
            <p:nvPr/>
          </p:nvSpPr>
          <p:spPr>
            <a:xfrm>
              <a:off x="3227287"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
            <p:cNvSpPr/>
            <p:nvPr/>
          </p:nvSpPr>
          <p:spPr>
            <a:xfrm>
              <a:off x="3765169"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
            <p:cNvSpPr/>
            <p:nvPr/>
          </p:nvSpPr>
          <p:spPr>
            <a:xfrm>
              <a:off x="4303050"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
            <p:cNvSpPr/>
            <p:nvPr/>
          </p:nvSpPr>
          <p:spPr>
            <a:xfrm>
              <a:off x="4840931"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
            <p:cNvSpPr/>
            <p:nvPr/>
          </p:nvSpPr>
          <p:spPr>
            <a:xfrm>
              <a:off x="5378812"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
            <p:cNvSpPr/>
            <p:nvPr/>
          </p:nvSpPr>
          <p:spPr>
            <a:xfrm>
              <a:off x="5916694"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
            <p:cNvSpPr/>
            <p:nvPr/>
          </p:nvSpPr>
          <p:spPr>
            <a:xfrm>
              <a:off x="6454575"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
            <p:cNvSpPr/>
            <p:nvPr/>
          </p:nvSpPr>
          <p:spPr>
            <a:xfrm>
              <a:off x="6992456"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
            <p:cNvSpPr/>
            <p:nvPr/>
          </p:nvSpPr>
          <p:spPr>
            <a:xfrm>
              <a:off x="7530337"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
            <p:cNvSpPr/>
            <p:nvPr/>
          </p:nvSpPr>
          <p:spPr>
            <a:xfrm>
              <a:off x="8068218"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
            <p:cNvSpPr/>
            <p:nvPr/>
          </p:nvSpPr>
          <p:spPr>
            <a:xfrm>
              <a:off x="8606100"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
            <p:cNvSpPr/>
            <p:nvPr/>
          </p:nvSpPr>
          <p:spPr>
            <a:xfrm>
              <a:off x="0"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
            <p:cNvSpPr/>
            <p:nvPr/>
          </p:nvSpPr>
          <p:spPr>
            <a:xfrm>
              <a:off x="537881"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
            <p:cNvSpPr/>
            <p:nvPr/>
          </p:nvSpPr>
          <p:spPr>
            <a:xfrm>
              <a:off x="1075762"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
            <p:cNvSpPr/>
            <p:nvPr/>
          </p:nvSpPr>
          <p:spPr>
            <a:xfrm>
              <a:off x="1613644"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
            <p:cNvSpPr/>
            <p:nvPr/>
          </p:nvSpPr>
          <p:spPr>
            <a:xfrm>
              <a:off x="2151525"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
            <p:cNvSpPr/>
            <p:nvPr/>
          </p:nvSpPr>
          <p:spPr>
            <a:xfrm>
              <a:off x="2689406"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
            <p:cNvSpPr/>
            <p:nvPr/>
          </p:nvSpPr>
          <p:spPr>
            <a:xfrm>
              <a:off x="3227287"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
            <p:cNvSpPr/>
            <p:nvPr/>
          </p:nvSpPr>
          <p:spPr>
            <a:xfrm>
              <a:off x="3765169"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
            <p:cNvSpPr/>
            <p:nvPr/>
          </p:nvSpPr>
          <p:spPr>
            <a:xfrm>
              <a:off x="4303050"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
            <p:cNvSpPr/>
            <p:nvPr/>
          </p:nvSpPr>
          <p:spPr>
            <a:xfrm>
              <a:off x="4840931"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
            <p:cNvSpPr/>
            <p:nvPr/>
          </p:nvSpPr>
          <p:spPr>
            <a:xfrm>
              <a:off x="5378812"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
            <p:cNvSpPr/>
            <p:nvPr/>
          </p:nvSpPr>
          <p:spPr>
            <a:xfrm>
              <a:off x="5916694"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
            <p:cNvSpPr/>
            <p:nvPr/>
          </p:nvSpPr>
          <p:spPr>
            <a:xfrm>
              <a:off x="6454575"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
            <p:cNvSpPr/>
            <p:nvPr/>
          </p:nvSpPr>
          <p:spPr>
            <a:xfrm>
              <a:off x="6992456"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
            <p:cNvSpPr/>
            <p:nvPr/>
          </p:nvSpPr>
          <p:spPr>
            <a:xfrm>
              <a:off x="7530337"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
            <p:cNvSpPr/>
            <p:nvPr/>
          </p:nvSpPr>
          <p:spPr>
            <a:xfrm>
              <a:off x="8068218"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
            <p:cNvSpPr/>
            <p:nvPr/>
          </p:nvSpPr>
          <p:spPr>
            <a:xfrm>
              <a:off x="8606100"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
            <p:cNvSpPr/>
            <p:nvPr/>
          </p:nvSpPr>
          <p:spPr>
            <a:xfrm>
              <a:off x="7530338" y="1027975"/>
              <a:ext cx="537900" cy="511200"/>
            </a:xfrm>
            <a:prstGeom prst="rect">
              <a:avLst/>
            </a:prstGeom>
            <a:solidFill>
              <a:schemeClr val="accen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300"/>
            </a:p>
          </p:txBody>
        </p:sp>
        <p:sp>
          <p:nvSpPr>
            <p:cNvPr id="362" name="Google Shape;362;p3"/>
            <p:cNvSpPr/>
            <p:nvPr/>
          </p:nvSpPr>
          <p:spPr>
            <a:xfrm>
              <a:off x="537881" y="4117617"/>
              <a:ext cx="537900" cy="511200"/>
            </a:xfrm>
            <a:prstGeom prst="rect">
              <a:avLst/>
            </a:prstGeom>
            <a:solidFill>
              <a:schemeClr val="lt2"/>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300"/>
            </a:p>
          </p:txBody>
        </p:sp>
        <p:sp>
          <p:nvSpPr>
            <p:cNvPr id="363" name="Google Shape;363;p3"/>
            <p:cNvSpPr/>
            <p:nvPr/>
          </p:nvSpPr>
          <p:spPr>
            <a:xfrm>
              <a:off x="6989275" y="510600"/>
              <a:ext cx="537900" cy="511200"/>
            </a:xfrm>
            <a:prstGeom prst="rect">
              <a:avLst/>
            </a:prstGeom>
            <a:solidFill>
              <a:schemeClr val="lt2"/>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300"/>
            </a:p>
          </p:txBody>
        </p:sp>
        <p:sp>
          <p:nvSpPr>
            <p:cNvPr id="364" name="Google Shape;364;p3"/>
            <p:cNvSpPr/>
            <p:nvPr/>
          </p:nvSpPr>
          <p:spPr>
            <a:xfrm>
              <a:off x="537881" y="1544106"/>
              <a:ext cx="537900" cy="511200"/>
            </a:xfrm>
            <a:prstGeom prst="rect">
              <a:avLst/>
            </a:prstGeom>
            <a:solidFill>
              <a:schemeClr val="accen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300"/>
            </a:p>
          </p:txBody>
        </p:sp>
        <p:sp>
          <p:nvSpPr>
            <p:cNvPr id="365" name="Google Shape;365;p3"/>
            <p:cNvSpPr/>
            <p:nvPr/>
          </p:nvSpPr>
          <p:spPr>
            <a:xfrm>
              <a:off x="0" y="1029404"/>
              <a:ext cx="537900" cy="511200"/>
            </a:xfrm>
            <a:prstGeom prst="rect">
              <a:avLst/>
            </a:prstGeom>
            <a:solidFill>
              <a:schemeClr val="lt2"/>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600">
                <a:latin typeface="Spartan"/>
                <a:ea typeface="Spartan"/>
                <a:cs typeface="Spartan"/>
                <a:sym typeface="Spartan"/>
              </a:endParaRPr>
            </a:p>
          </p:txBody>
        </p:sp>
        <p:sp>
          <p:nvSpPr>
            <p:cNvPr id="366" name="Google Shape;366;p3"/>
            <p:cNvSpPr/>
            <p:nvPr/>
          </p:nvSpPr>
          <p:spPr>
            <a:xfrm>
              <a:off x="1613644"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
            <p:cNvSpPr/>
            <p:nvPr/>
          </p:nvSpPr>
          <p:spPr>
            <a:xfrm>
              <a:off x="6992463" y="411937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300"/>
            </a:p>
          </p:txBody>
        </p:sp>
        <p:sp>
          <p:nvSpPr>
            <p:cNvPr id="368" name="Google Shape;368;p3"/>
            <p:cNvSpPr/>
            <p:nvPr/>
          </p:nvSpPr>
          <p:spPr>
            <a:xfrm>
              <a:off x="7530338" y="4625450"/>
              <a:ext cx="537900" cy="511200"/>
            </a:xfrm>
            <a:prstGeom prst="rect">
              <a:avLst/>
            </a:prstGeom>
            <a:solidFill>
              <a:schemeClr val="lt2"/>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300"/>
            </a:p>
          </p:txBody>
        </p:sp>
      </p:grpSp>
      <p:pic>
        <p:nvPicPr>
          <p:cNvPr id="369" name="Google Shape;369;p3"/>
          <p:cNvPicPr preferRelativeResize="0"/>
          <p:nvPr/>
        </p:nvPicPr>
        <p:blipFill rotWithShape="1">
          <a:blip r:embed="rId2">
            <a:alphaModFix amt="25000"/>
          </a:blip>
          <a:srcRect b="0" l="0" r="3025" t="0"/>
          <a:stretch/>
        </p:blipFill>
        <p:spPr>
          <a:xfrm>
            <a:off x="0" y="0"/>
            <a:ext cx="9144001" cy="5143500"/>
          </a:xfrm>
          <a:prstGeom prst="rect">
            <a:avLst/>
          </a:prstGeom>
          <a:noFill/>
          <a:ln>
            <a:noFill/>
          </a:ln>
        </p:spPr>
      </p:pic>
      <p:sp>
        <p:nvSpPr>
          <p:cNvPr id="370" name="Google Shape;370;p3"/>
          <p:cNvSpPr txBox="1"/>
          <p:nvPr>
            <p:ph type="title"/>
          </p:nvPr>
        </p:nvSpPr>
        <p:spPr>
          <a:xfrm>
            <a:off x="1276935" y="2405013"/>
            <a:ext cx="5802900" cy="8841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47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371" name="Google Shape;371;p3"/>
          <p:cNvSpPr txBox="1"/>
          <p:nvPr>
            <p:ph idx="1" type="subTitle"/>
          </p:nvPr>
        </p:nvSpPr>
        <p:spPr>
          <a:xfrm>
            <a:off x="1616425" y="3597300"/>
            <a:ext cx="4834800" cy="513600"/>
          </a:xfrm>
          <a:prstGeom prst="rect">
            <a:avLst/>
          </a:prstGeom>
          <a:solidFill>
            <a:schemeClr val="accent2"/>
          </a:solidFill>
        </p:spPr>
        <p:txBody>
          <a:bodyPr anchorCtr="0" anchor="ctr" bIns="91425" lIns="91425" spcFirstLastPara="1" rIns="91425" wrap="square" tIns="91425">
            <a:noAutofit/>
          </a:bodyPr>
          <a:lstStyle>
            <a:lvl1pPr lvl="0" algn="ctr">
              <a:spcBef>
                <a:spcPts val="0"/>
              </a:spcBef>
              <a:spcAft>
                <a:spcPts val="0"/>
              </a:spcAft>
              <a:buSzPts val="1400"/>
              <a:buNone/>
              <a:defRPr sz="18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2" name="Google Shape;372;p3"/>
          <p:cNvSpPr txBox="1"/>
          <p:nvPr>
            <p:ph hasCustomPrompt="1" idx="2" type="title"/>
          </p:nvPr>
        </p:nvSpPr>
        <p:spPr>
          <a:xfrm>
            <a:off x="1694210" y="1091926"/>
            <a:ext cx="911100" cy="8841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4000">
                <a:solidFill>
                  <a:schemeClr val="accen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_1_1">
    <p:spTree>
      <p:nvGrpSpPr>
        <p:cNvPr id="3134" name="Shape 3134"/>
        <p:cNvGrpSpPr/>
        <p:nvPr/>
      </p:nvGrpSpPr>
      <p:grpSpPr>
        <a:xfrm>
          <a:off x="0" y="0"/>
          <a:ext cx="0" cy="0"/>
          <a:chOff x="0" y="0"/>
          <a:chExt cx="0" cy="0"/>
        </a:xfrm>
      </p:grpSpPr>
      <p:grpSp>
        <p:nvGrpSpPr>
          <p:cNvPr id="3135" name="Google Shape;3135;p21"/>
          <p:cNvGrpSpPr/>
          <p:nvPr/>
        </p:nvGrpSpPr>
        <p:grpSpPr>
          <a:xfrm>
            <a:off x="0" y="0"/>
            <a:ext cx="9144000" cy="5143519"/>
            <a:chOff x="0" y="0"/>
            <a:chExt cx="9144000" cy="5143519"/>
          </a:xfrm>
        </p:grpSpPr>
        <p:sp>
          <p:nvSpPr>
            <p:cNvPr id="3136" name="Google Shape;3136;p21"/>
            <p:cNvSpPr/>
            <p:nvPr/>
          </p:nvSpPr>
          <p:spPr>
            <a:xfrm>
              <a:off x="0"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7" name="Google Shape;3137;p21"/>
            <p:cNvSpPr/>
            <p:nvPr/>
          </p:nvSpPr>
          <p:spPr>
            <a:xfrm>
              <a:off x="537881"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8" name="Google Shape;3138;p21"/>
            <p:cNvSpPr/>
            <p:nvPr/>
          </p:nvSpPr>
          <p:spPr>
            <a:xfrm>
              <a:off x="1075762"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9" name="Google Shape;3139;p21"/>
            <p:cNvSpPr/>
            <p:nvPr/>
          </p:nvSpPr>
          <p:spPr>
            <a:xfrm>
              <a:off x="1613644"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0" name="Google Shape;3140;p21"/>
            <p:cNvSpPr/>
            <p:nvPr/>
          </p:nvSpPr>
          <p:spPr>
            <a:xfrm>
              <a:off x="2151525"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1" name="Google Shape;3141;p21"/>
            <p:cNvSpPr/>
            <p:nvPr/>
          </p:nvSpPr>
          <p:spPr>
            <a:xfrm>
              <a:off x="2689406"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2" name="Google Shape;3142;p21"/>
            <p:cNvSpPr/>
            <p:nvPr/>
          </p:nvSpPr>
          <p:spPr>
            <a:xfrm>
              <a:off x="3227287"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3" name="Google Shape;3143;p21"/>
            <p:cNvSpPr/>
            <p:nvPr/>
          </p:nvSpPr>
          <p:spPr>
            <a:xfrm>
              <a:off x="3765169"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4" name="Google Shape;3144;p21"/>
            <p:cNvSpPr/>
            <p:nvPr/>
          </p:nvSpPr>
          <p:spPr>
            <a:xfrm>
              <a:off x="4303050"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5" name="Google Shape;3145;p21"/>
            <p:cNvSpPr/>
            <p:nvPr/>
          </p:nvSpPr>
          <p:spPr>
            <a:xfrm>
              <a:off x="4840931"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6" name="Google Shape;3146;p21"/>
            <p:cNvSpPr/>
            <p:nvPr/>
          </p:nvSpPr>
          <p:spPr>
            <a:xfrm>
              <a:off x="5378812"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7" name="Google Shape;3147;p21"/>
            <p:cNvSpPr/>
            <p:nvPr/>
          </p:nvSpPr>
          <p:spPr>
            <a:xfrm>
              <a:off x="5916694"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8" name="Google Shape;3148;p21"/>
            <p:cNvSpPr/>
            <p:nvPr/>
          </p:nvSpPr>
          <p:spPr>
            <a:xfrm>
              <a:off x="6454575" y="0"/>
              <a:ext cx="537900" cy="511200"/>
            </a:xfrm>
            <a:prstGeom prst="rect">
              <a:avLst/>
            </a:prstGeom>
            <a:solidFill>
              <a:schemeClr val="accen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9" name="Google Shape;3149;p21"/>
            <p:cNvSpPr/>
            <p:nvPr/>
          </p:nvSpPr>
          <p:spPr>
            <a:xfrm>
              <a:off x="6992456"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0" name="Google Shape;3150;p21"/>
            <p:cNvSpPr/>
            <p:nvPr/>
          </p:nvSpPr>
          <p:spPr>
            <a:xfrm>
              <a:off x="7530337"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1" name="Google Shape;3151;p21"/>
            <p:cNvSpPr/>
            <p:nvPr/>
          </p:nvSpPr>
          <p:spPr>
            <a:xfrm>
              <a:off x="8068218"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2" name="Google Shape;3152;p21"/>
            <p:cNvSpPr/>
            <p:nvPr/>
          </p:nvSpPr>
          <p:spPr>
            <a:xfrm>
              <a:off x="8606100"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3" name="Google Shape;3153;p21"/>
            <p:cNvSpPr/>
            <p:nvPr/>
          </p:nvSpPr>
          <p:spPr>
            <a:xfrm>
              <a:off x="0"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4" name="Google Shape;3154;p21"/>
            <p:cNvSpPr/>
            <p:nvPr/>
          </p:nvSpPr>
          <p:spPr>
            <a:xfrm>
              <a:off x="537881"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5" name="Google Shape;3155;p21"/>
            <p:cNvSpPr/>
            <p:nvPr/>
          </p:nvSpPr>
          <p:spPr>
            <a:xfrm>
              <a:off x="1075762"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6" name="Google Shape;3156;p21"/>
            <p:cNvSpPr/>
            <p:nvPr/>
          </p:nvSpPr>
          <p:spPr>
            <a:xfrm>
              <a:off x="1613644"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7" name="Google Shape;3157;p21"/>
            <p:cNvSpPr/>
            <p:nvPr/>
          </p:nvSpPr>
          <p:spPr>
            <a:xfrm>
              <a:off x="2151525"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8" name="Google Shape;3158;p21"/>
            <p:cNvSpPr/>
            <p:nvPr/>
          </p:nvSpPr>
          <p:spPr>
            <a:xfrm>
              <a:off x="2689406"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9" name="Google Shape;3159;p21"/>
            <p:cNvSpPr/>
            <p:nvPr/>
          </p:nvSpPr>
          <p:spPr>
            <a:xfrm>
              <a:off x="3227287"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0" name="Google Shape;3160;p21"/>
            <p:cNvSpPr/>
            <p:nvPr/>
          </p:nvSpPr>
          <p:spPr>
            <a:xfrm>
              <a:off x="3765169"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1" name="Google Shape;3161;p21"/>
            <p:cNvSpPr/>
            <p:nvPr/>
          </p:nvSpPr>
          <p:spPr>
            <a:xfrm>
              <a:off x="4303050"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2" name="Google Shape;3162;p21"/>
            <p:cNvSpPr/>
            <p:nvPr/>
          </p:nvSpPr>
          <p:spPr>
            <a:xfrm>
              <a:off x="4840931"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3" name="Google Shape;3163;p21"/>
            <p:cNvSpPr/>
            <p:nvPr/>
          </p:nvSpPr>
          <p:spPr>
            <a:xfrm>
              <a:off x="5378812"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4" name="Google Shape;3164;p21"/>
            <p:cNvSpPr/>
            <p:nvPr/>
          </p:nvSpPr>
          <p:spPr>
            <a:xfrm>
              <a:off x="5916694"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5" name="Google Shape;3165;p21"/>
            <p:cNvSpPr/>
            <p:nvPr/>
          </p:nvSpPr>
          <p:spPr>
            <a:xfrm>
              <a:off x="6454575"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6" name="Google Shape;3166;p21"/>
            <p:cNvSpPr/>
            <p:nvPr/>
          </p:nvSpPr>
          <p:spPr>
            <a:xfrm>
              <a:off x="6992456"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7" name="Google Shape;3167;p21"/>
            <p:cNvSpPr/>
            <p:nvPr/>
          </p:nvSpPr>
          <p:spPr>
            <a:xfrm>
              <a:off x="7530337"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8" name="Google Shape;3168;p21"/>
            <p:cNvSpPr/>
            <p:nvPr/>
          </p:nvSpPr>
          <p:spPr>
            <a:xfrm>
              <a:off x="8068218"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9" name="Google Shape;3169;p21"/>
            <p:cNvSpPr/>
            <p:nvPr/>
          </p:nvSpPr>
          <p:spPr>
            <a:xfrm>
              <a:off x="8606100"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0" name="Google Shape;3170;p21"/>
            <p:cNvSpPr/>
            <p:nvPr/>
          </p:nvSpPr>
          <p:spPr>
            <a:xfrm>
              <a:off x="0"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1" name="Google Shape;3171;p21"/>
            <p:cNvSpPr/>
            <p:nvPr/>
          </p:nvSpPr>
          <p:spPr>
            <a:xfrm>
              <a:off x="537881"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2" name="Google Shape;3172;p21"/>
            <p:cNvSpPr/>
            <p:nvPr/>
          </p:nvSpPr>
          <p:spPr>
            <a:xfrm>
              <a:off x="1075762"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3" name="Google Shape;3173;p21"/>
            <p:cNvSpPr/>
            <p:nvPr/>
          </p:nvSpPr>
          <p:spPr>
            <a:xfrm>
              <a:off x="1613644"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4" name="Google Shape;3174;p21"/>
            <p:cNvSpPr/>
            <p:nvPr/>
          </p:nvSpPr>
          <p:spPr>
            <a:xfrm>
              <a:off x="2151525"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5" name="Google Shape;3175;p21"/>
            <p:cNvSpPr/>
            <p:nvPr/>
          </p:nvSpPr>
          <p:spPr>
            <a:xfrm>
              <a:off x="2689406"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6" name="Google Shape;3176;p21"/>
            <p:cNvSpPr/>
            <p:nvPr/>
          </p:nvSpPr>
          <p:spPr>
            <a:xfrm>
              <a:off x="3227287"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7" name="Google Shape;3177;p21"/>
            <p:cNvSpPr/>
            <p:nvPr/>
          </p:nvSpPr>
          <p:spPr>
            <a:xfrm>
              <a:off x="3765169"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8" name="Google Shape;3178;p21"/>
            <p:cNvSpPr/>
            <p:nvPr/>
          </p:nvSpPr>
          <p:spPr>
            <a:xfrm>
              <a:off x="4303050"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9" name="Google Shape;3179;p21"/>
            <p:cNvSpPr/>
            <p:nvPr/>
          </p:nvSpPr>
          <p:spPr>
            <a:xfrm>
              <a:off x="4840931"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0" name="Google Shape;3180;p21"/>
            <p:cNvSpPr/>
            <p:nvPr/>
          </p:nvSpPr>
          <p:spPr>
            <a:xfrm>
              <a:off x="5378812"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1" name="Google Shape;3181;p21"/>
            <p:cNvSpPr/>
            <p:nvPr/>
          </p:nvSpPr>
          <p:spPr>
            <a:xfrm>
              <a:off x="5916694"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2" name="Google Shape;3182;p21"/>
            <p:cNvSpPr/>
            <p:nvPr/>
          </p:nvSpPr>
          <p:spPr>
            <a:xfrm>
              <a:off x="6454575"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3" name="Google Shape;3183;p21"/>
            <p:cNvSpPr/>
            <p:nvPr/>
          </p:nvSpPr>
          <p:spPr>
            <a:xfrm>
              <a:off x="6992456"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4" name="Google Shape;3184;p21"/>
            <p:cNvSpPr/>
            <p:nvPr/>
          </p:nvSpPr>
          <p:spPr>
            <a:xfrm>
              <a:off x="7530337"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5" name="Google Shape;3185;p21"/>
            <p:cNvSpPr/>
            <p:nvPr/>
          </p:nvSpPr>
          <p:spPr>
            <a:xfrm>
              <a:off x="8068218"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6" name="Google Shape;3186;p21"/>
            <p:cNvSpPr/>
            <p:nvPr/>
          </p:nvSpPr>
          <p:spPr>
            <a:xfrm>
              <a:off x="8606100"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7" name="Google Shape;3187;p21"/>
            <p:cNvSpPr/>
            <p:nvPr/>
          </p:nvSpPr>
          <p:spPr>
            <a:xfrm>
              <a:off x="0"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8" name="Google Shape;3188;p21"/>
            <p:cNvSpPr/>
            <p:nvPr/>
          </p:nvSpPr>
          <p:spPr>
            <a:xfrm>
              <a:off x="537881"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9" name="Google Shape;3189;p21"/>
            <p:cNvSpPr/>
            <p:nvPr/>
          </p:nvSpPr>
          <p:spPr>
            <a:xfrm>
              <a:off x="1075762"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0" name="Google Shape;3190;p21"/>
            <p:cNvSpPr/>
            <p:nvPr/>
          </p:nvSpPr>
          <p:spPr>
            <a:xfrm>
              <a:off x="2151525"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1" name="Google Shape;3191;p21"/>
            <p:cNvSpPr/>
            <p:nvPr/>
          </p:nvSpPr>
          <p:spPr>
            <a:xfrm>
              <a:off x="2689406"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2" name="Google Shape;3192;p21"/>
            <p:cNvSpPr/>
            <p:nvPr/>
          </p:nvSpPr>
          <p:spPr>
            <a:xfrm>
              <a:off x="3227287"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3" name="Google Shape;3193;p21"/>
            <p:cNvSpPr/>
            <p:nvPr/>
          </p:nvSpPr>
          <p:spPr>
            <a:xfrm>
              <a:off x="3765169"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4" name="Google Shape;3194;p21"/>
            <p:cNvSpPr/>
            <p:nvPr/>
          </p:nvSpPr>
          <p:spPr>
            <a:xfrm>
              <a:off x="4303050"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5" name="Google Shape;3195;p21"/>
            <p:cNvSpPr/>
            <p:nvPr/>
          </p:nvSpPr>
          <p:spPr>
            <a:xfrm>
              <a:off x="4840931"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6" name="Google Shape;3196;p21"/>
            <p:cNvSpPr/>
            <p:nvPr/>
          </p:nvSpPr>
          <p:spPr>
            <a:xfrm>
              <a:off x="5378812"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7" name="Google Shape;3197;p21"/>
            <p:cNvSpPr/>
            <p:nvPr/>
          </p:nvSpPr>
          <p:spPr>
            <a:xfrm>
              <a:off x="5916694"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8" name="Google Shape;3198;p21"/>
            <p:cNvSpPr/>
            <p:nvPr/>
          </p:nvSpPr>
          <p:spPr>
            <a:xfrm>
              <a:off x="6454575"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9" name="Google Shape;3199;p21"/>
            <p:cNvSpPr/>
            <p:nvPr/>
          </p:nvSpPr>
          <p:spPr>
            <a:xfrm>
              <a:off x="6992456"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0" name="Google Shape;3200;p21"/>
            <p:cNvSpPr/>
            <p:nvPr/>
          </p:nvSpPr>
          <p:spPr>
            <a:xfrm>
              <a:off x="7530337"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1" name="Google Shape;3201;p21"/>
            <p:cNvSpPr/>
            <p:nvPr/>
          </p:nvSpPr>
          <p:spPr>
            <a:xfrm>
              <a:off x="8068218"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2" name="Google Shape;3202;p21"/>
            <p:cNvSpPr/>
            <p:nvPr/>
          </p:nvSpPr>
          <p:spPr>
            <a:xfrm>
              <a:off x="8606100"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3" name="Google Shape;3203;p21"/>
            <p:cNvSpPr/>
            <p:nvPr/>
          </p:nvSpPr>
          <p:spPr>
            <a:xfrm>
              <a:off x="0"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4" name="Google Shape;3204;p21"/>
            <p:cNvSpPr/>
            <p:nvPr/>
          </p:nvSpPr>
          <p:spPr>
            <a:xfrm>
              <a:off x="537881"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5" name="Google Shape;3205;p21"/>
            <p:cNvSpPr/>
            <p:nvPr/>
          </p:nvSpPr>
          <p:spPr>
            <a:xfrm>
              <a:off x="1075762"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6" name="Google Shape;3206;p21"/>
            <p:cNvSpPr/>
            <p:nvPr/>
          </p:nvSpPr>
          <p:spPr>
            <a:xfrm>
              <a:off x="1613644"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7" name="Google Shape;3207;p21"/>
            <p:cNvSpPr/>
            <p:nvPr/>
          </p:nvSpPr>
          <p:spPr>
            <a:xfrm>
              <a:off x="2151525"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8" name="Google Shape;3208;p21"/>
            <p:cNvSpPr/>
            <p:nvPr/>
          </p:nvSpPr>
          <p:spPr>
            <a:xfrm>
              <a:off x="2689406"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9" name="Google Shape;3209;p21"/>
            <p:cNvSpPr/>
            <p:nvPr/>
          </p:nvSpPr>
          <p:spPr>
            <a:xfrm>
              <a:off x="3227287"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0" name="Google Shape;3210;p21"/>
            <p:cNvSpPr/>
            <p:nvPr/>
          </p:nvSpPr>
          <p:spPr>
            <a:xfrm>
              <a:off x="3765169"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1" name="Google Shape;3211;p21"/>
            <p:cNvSpPr/>
            <p:nvPr/>
          </p:nvSpPr>
          <p:spPr>
            <a:xfrm>
              <a:off x="4303050"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2" name="Google Shape;3212;p21"/>
            <p:cNvSpPr/>
            <p:nvPr/>
          </p:nvSpPr>
          <p:spPr>
            <a:xfrm>
              <a:off x="4840931"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3" name="Google Shape;3213;p21"/>
            <p:cNvSpPr/>
            <p:nvPr/>
          </p:nvSpPr>
          <p:spPr>
            <a:xfrm>
              <a:off x="5378812"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4" name="Google Shape;3214;p21"/>
            <p:cNvSpPr/>
            <p:nvPr/>
          </p:nvSpPr>
          <p:spPr>
            <a:xfrm>
              <a:off x="5916694"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5" name="Google Shape;3215;p21"/>
            <p:cNvSpPr/>
            <p:nvPr/>
          </p:nvSpPr>
          <p:spPr>
            <a:xfrm>
              <a:off x="6454575"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6" name="Google Shape;3216;p21"/>
            <p:cNvSpPr/>
            <p:nvPr/>
          </p:nvSpPr>
          <p:spPr>
            <a:xfrm>
              <a:off x="6992456"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7" name="Google Shape;3217;p21"/>
            <p:cNvSpPr/>
            <p:nvPr/>
          </p:nvSpPr>
          <p:spPr>
            <a:xfrm>
              <a:off x="7530337"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8" name="Google Shape;3218;p21"/>
            <p:cNvSpPr/>
            <p:nvPr/>
          </p:nvSpPr>
          <p:spPr>
            <a:xfrm>
              <a:off x="8068218"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9" name="Google Shape;3219;p21"/>
            <p:cNvSpPr/>
            <p:nvPr/>
          </p:nvSpPr>
          <p:spPr>
            <a:xfrm>
              <a:off x="8606100"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0" name="Google Shape;3220;p21"/>
            <p:cNvSpPr/>
            <p:nvPr/>
          </p:nvSpPr>
          <p:spPr>
            <a:xfrm>
              <a:off x="0"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1" name="Google Shape;3221;p21"/>
            <p:cNvSpPr/>
            <p:nvPr/>
          </p:nvSpPr>
          <p:spPr>
            <a:xfrm>
              <a:off x="537881"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2" name="Google Shape;3222;p21"/>
            <p:cNvSpPr/>
            <p:nvPr/>
          </p:nvSpPr>
          <p:spPr>
            <a:xfrm>
              <a:off x="1075762"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3" name="Google Shape;3223;p21"/>
            <p:cNvSpPr/>
            <p:nvPr/>
          </p:nvSpPr>
          <p:spPr>
            <a:xfrm>
              <a:off x="1613644"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4" name="Google Shape;3224;p21"/>
            <p:cNvSpPr/>
            <p:nvPr/>
          </p:nvSpPr>
          <p:spPr>
            <a:xfrm>
              <a:off x="2151525"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5" name="Google Shape;3225;p21"/>
            <p:cNvSpPr/>
            <p:nvPr/>
          </p:nvSpPr>
          <p:spPr>
            <a:xfrm>
              <a:off x="2689406"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6" name="Google Shape;3226;p21"/>
            <p:cNvSpPr/>
            <p:nvPr/>
          </p:nvSpPr>
          <p:spPr>
            <a:xfrm>
              <a:off x="3227287"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7" name="Google Shape;3227;p21"/>
            <p:cNvSpPr/>
            <p:nvPr/>
          </p:nvSpPr>
          <p:spPr>
            <a:xfrm>
              <a:off x="3765169"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8" name="Google Shape;3228;p21"/>
            <p:cNvSpPr/>
            <p:nvPr/>
          </p:nvSpPr>
          <p:spPr>
            <a:xfrm>
              <a:off x="4303050"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9" name="Google Shape;3229;p21"/>
            <p:cNvSpPr/>
            <p:nvPr/>
          </p:nvSpPr>
          <p:spPr>
            <a:xfrm>
              <a:off x="4840931"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0" name="Google Shape;3230;p21"/>
            <p:cNvSpPr/>
            <p:nvPr/>
          </p:nvSpPr>
          <p:spPr>
            <a:xfrm>
              <a:off x="5378812"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1" name="Google Shape;3231;p21"/>
            <p:cNvSpPr/>
            <p:nvPr/>
          </p:nvSpPr>
          <p:spPr>
            <a:xfrm>
              <a:off x="5916694"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2" name="Google Shape;3232;p21"/>
            <p:cNvSpPr/>
            <p:nvPr/>
          </p:nvSpPr>
          <p:spPr>
            <a:xfrm>
              <a:off x="6454575"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3" name="Google Shape;3233;p21"/>
            <p:cNvSpPr/>
            <p:nvPr/>
          </p:nvSpPr>
          <p:spPr>
            <a:xfrm>
              <a:off x="6992456"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4" name="Google Shape;3234;p21"/>
            <p:cNvSpPr/>
            <p:nvPr/>
          </p:nvSpPr>
          <p:spPr>
            <a:xfrm>
              <a:off x="7530337"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5" name="Google Shape;3235;p21"/>
            <p:cNvSpPr/>
            <p:nvPr/>
          </p:nvSpPr>
          <p:spPr>
            <a:xfrm>
              <a:off x="8068218"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6" name="Google Shape;3236;p21"/>
            <p:cNvSpPr/>
            <p:nvPr/>
          </p:nvSpPr>
          <p:spPr>
            <a:xfrm>
              <a:off x="8606100"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7" name="Google Shape;3237;p21"/>
            <p:cNvSpPr/>
            <p:nvPr/>
          </p:nvSpPr>
          <p:spPr>
            <a:xfrm>
              <a:off x="0"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8" name="Google Shape;3238;p21"/>
            <p:cNvSpPr/>
            <p:nvPr/>
          </p:nvSpPr>
          <p:spPr>
            <a:xfrm>
              <a:off x="537881"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9" name="Google Shape;3239;p21"/>
            <p:cNvSpPr/>
            <p:nvPr/>
          </p:nvSpPr>
          <p:spPr>
            <a:xfrm>
              <a:off x="1075762"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0" name="Google Shape;3240;p21"/>
            <p:cNvSpPr/>
            <p:nvPr/>
          </p:nvSpPr>
          <p:spPr>
            <a:xfrm>
              <a:off x="1613644"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1" name="Google Shape;3241;p21"/>
            <p:cNvSpPr/>
            <p:nvPr/>
          </p:nvSpPr>
          <p:spPr>
            <a:xfrm>
              <a:off x="2151525"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2" name="Google Shape;3242;p21"/>
            <p:cNvSpPr/>
            <p:nvPr/>
          </p:nvSpPr>
          <p:spPr>
            <a:xfrm>
              <a:off x="2689406"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3" name="Google Shape;3243;p21"/>
            <p:cNvSpPr/>
            <p:nvPr/>
          </p:nvSpPr>
          <p:spPr>
            <a:xfrm>
              <a:off x="3227287"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4" name="Google Shape;3244;p21"/>
            <p:cNvSpPr/>
            <p:nvPr/>
          </p:nvSpPr>
          <p:spPr>
            <a:xfrm>
              <a:off x="3765169"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5" name="Google Shape;3245;p21"/>
            <p:cNvSpPr/>
            <p:nvPr/>
          </p:nvSpPr>
          <p:spPr>
            <a:xfrm>
              <a:off x="4303050"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6" name="Google Shape;3246;p21"/>
            <p:cNvSpPr/>
            <p:nvPr/>
          </p:nvSpPr>
          <p:spPr>
            <a:xfrm>
              <a:off x="4840931"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7" name="Google Shape;3247;p21"/>
            <p:cNvSpPr/>
            <p:nvPr/>
          </p:nvSpPr>
          <p:spPr>
            <a:xfrm>
              <a:off x="5378812"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8" name="Google Shape;3248;p21"/>
            <p:cNvSpPr/>
            <p:nvPr/>
          </p:nvSpPr>
          <p:spPr>
            <a:xfrm>
              <a:off x="5916694"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9" name="Google Shape;3249;p21"/>
            <p:cNvSpPr/>
            <p:nvPr/>
          </p:nvSpPr>
          <p:spPr>
            <a:xfrm>
              <a:off x="6454575"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0" name="Google Shape;3250;p21"/>
            <p:cNvSpPr/>
            <p:nvPr/>
          </p:nvSpPr>
          <p:spPr>
            <a:xfrm>
              <a:off x="6992456"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1" name="Google Shape;3251;p21"/>
            <p:cNvSpPr/>
            <p:nvPr/>
          </p:nvSpPr>
          <p:spPr>
            <a:xfrm>
              <a:off x="7530337"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2" name="Google Shape;3252;p21"/>
            <p:cNvSpPr/>
            <p:nvPr/>
          </p:nvSpPr>
          <p:spPr>
            <a:xfrm>
              <a:off x="8068218"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3" name="Google Shape;3253;p21"/>
            <p:cNvSpPr/>
            <p:nvPr/>
          </p:nvSpPr>
          <p:spPr>
            <a:xfrm>
              <a:off x="8606100"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4" name="Google Shape;3254;p21"/>
            <p:cNvSpPr/>
            <p:nvPr/>
          </p:nvSpPr>
          <p:spPr>
            <a:xfrm>
              <a:off x="0"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5" name="Google Shape;3255;p21"/>
            <p:cNvSpPr/>
            <p:nvPr/>
          </p:nvSpPr>
          <p:spPr>
            <a:xfrm>
              <a:off x="537881"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6" name="Google Shape;3256;p21"/>
            <p:cNvSpPr/>
            <p:nvPr/>
          </p:nvSpPr>
          <p:spPr>
            <a:xfrm>
              <a:off x="1075762"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7" name="Google Shape;3257;p21"/>
            <p:cNvSpPr/>
            <p:nvPr/>
          </p:nvSpPr>
          <p:spPr>
            <a:xfrm>
              <a:off x="1613644"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8" name="Google Shape;3258;p21"/>
            <p:cNvSpPr/>
            <p:nvPr/>
          </p:nvSpPr>
          <p:spPr>
            <a:xfrm>
              <a:off x="2151525"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9" name="Google Shape;3259;p21"/>
            <p:cNvSpPr/>
            <p:nvPr/>
          </p:nvSpPr>
          <p:spPr>
            <a:xfrm>
              <a:off x="2689406"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0" name="Google Shape;3260;p21"/>
            <p:cNvSpPr/>
            <p:nvPr/>
          </p:nvSpPr>
          <p:spPr>
            <a:xfrm>
              <a:off x="3227287"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1" name="Google Shape;3261;p21"/>
            <p:cNvSpPr/>
            <p:nvPr/>
          </p:nvSpPr>
          <p:spPr>
            <a:xfrm>
              <a:off x="3765169"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2" name="Google Shape;3262;p21"/>
            <p:cNvSpPr/>
            <p:nvPr/>
          </p:nvSpPr>
          <p:spPr>
            <a:xfrm>
              <a:off x="4303050"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3" name="Google Shape;3263;p21"/>
            <p:cNvSpPr/>
            <p:nvPr/>
          </p:nvSpPr>
          <p:spPr>
            <a:xfrm>
              <a:off x="4840931"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4" name="Google Shape;3264;p21"/>
            <p:cNvSpPr/>
            <p:nvPr/>
          </p:nvSpPr>
          <p:spPr>
            <a:xfrm>
              <a:off x="5378812"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5" name="Google Shape;3265;p21"/>
            <p:cNvSpPr/>
            <p:nvPr/>
          </p:nvSpPr>
          <p:spPr>
            <a:xfrm>
              <a:off x="5916694"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6" name="Google Shape;3266;p21"/>
            <p:cNvSpPr/>
            <p:nvPr/>
          </p:nvSpPr>
          <p:spPr>
            <a:xfrm>
              <a:off x="6454575"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7" name="Google Shape;3267;p21"/>
            <p:cNvSpPr/>
            <p:nvPr/>
          </p:nvSpPr>
          <p:spPr>
            <a:xfrm>
              <a:off x="6992456"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8" name="Google Shape;3268;p21"/>
            <p:cNvSpPr/>
            <p:nvPr/>
          </p:nvSpPr>
          <p:spPr>
            <a:xfrm>
              <a:off x="7530337"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9" name="Google Shape;3269;p21"/>
            <p:cNvSpPr/>
            <p:nvPr/>
          </p:nvSpPr>
          <p:spPr>
            <a:xfrm>
              <a:off x="8068218"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0" name="Google Shape;3270;p21"/>
            <p:cNvSpPr/>
            <p:nvPr/>
          </p:nvSpPr>
          <p:spPr>
            <a:xfrm>
              <a:off x="8606100" y="3602915"/>
              <a:ext cx="537900" cy="511200"/>
            </a:xfrm>
            <a:prstGeom prst="rect">
              <a:avLst/>
            </a:prstGeom>
            <a:solidFill>
              <a:schemeClr val="accent2"/>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1" name="Google Shape;3271;p21"/>
            <p:cNvSpPr/>
            <p:nvPr/>
          </p:nvSpPr>
          <p:spPr>
            <a:xfrm>
              <a:off x="0"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2" name="Google Shape;3272;p21"/>
            <p:cNvSpPr/>
            <p:nvPr/>
          </p:nvSpPr>
          <p:spPr>
            <a:xfrm>
              <a:off x="537881"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3" name="Google Shape;3273;p21"/>
            <p:cNvSpPr/>
            <p:nvPr/>
          </p:nvSpPr>
          <p:spPr>
            <a:xfrm>
              <a:off x="1075762"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4" name="Google Shape;3274;p21"/>
            <p:cNvSpPr/>
            <p:nvPr/>
          </p:nvSpPr>
          <p:spPr>
            <a:xfrm>
              <a:off x="1613644"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5" name="Google Shape;3275;p21"/>
            <p:cNvSpPr/>
            <p:nvPr/>
          </p:nvSpPr>
          <p:spPr>
            <a:xfrm>
              <a:off x="2151525"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6" name="Google Shape;3276;p21"/>
            <p:cNvSpPr/>
            <p:nvPr/>
          </p:nvSpPr>
          <p:spPr>
            <a:xfrm>
              <a:off x="2689406"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7" name="Google Shape;3277;p21"/>
            <p:cNvSpPr/>
            <p:nvPr/>
          </p:nvSpPr>
          <p:spPr>
            <a:xfrm>
              <a:off x="3227287"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8" name="Google Shape;3278;p21"/>
            <p:cNvSpPr/>
            <p:nvPr/>
          </p:nvSpPr>
          <p:spPr>
            <a:xfrm>
              <a:off x="3765169"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9" name="Google Shape;3279;p21"/>
            <p:cNvSpPr/>
            <p:nvPr/>
          </p:nvSpPr>
          <p:spPr>
            <a:xfrm>
              <a:off x="4303050"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0" name="Google Shape;3280;p21"/>
            <p:cNvSpPr/>
            <p:nvPr/>
          </p:nvSpPr>
          <p:spPr>
            <a:xfrm>
              <a:off x="4840931"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1" name="Google Shape;3281;p21"/>
            <p:cNvSpPr/>
            <p:nvPr/>
          </p:nvSpPr>
          <p:spPr>
            <a:xfrm>
              <a:off x="5378812"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2" name="Google Shape;3282;p21"/>
            <p:cNvSpPr/>
            <p:nvPr/>
          </p:nvSpPr>
          <p:spPr>
            <a:xfrm>
              <a:off x="5916694"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3" name="Google Shape;3283;p21"/>
            <p:cNvSpPr/>
            <p:nvPr/>
          </p:nvSpPr>
          <p:spPr>
            <a:xfrm>
              <a:off x="6454575"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4" name="Google Shape;3284;p21"/>
            <p:cNvSpPr/>
            <p:nvPr/>
          </p:nvSpPr>
          <p:spPr>
            <a:xfrm>
              <a:off x="6992456"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5" name="Google Shape;3285;p21"/>
            <p:cNvSpPr/>
            <p:nvPr/>
          </p:nvSpPr>
          <p:spPr>
            <a:xfrm>
              <a:off x="7530337"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6" name="Google Shape;3286;p21"/>
            <p:cNvSpPr/>
            <p:nvPr/>
          </p:nvSpPr>
          <p:spPr>
            <a:xfrm>
              <a:off x="8068218"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7" name="Google Shape;3287;p21"/>
            <p:cNvSpPr/>
            <p:nvPr/>
          </p:nvSpPr>
          <p:spPr>
            <a:xfrm>
              <a:off x="8606100"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8" name="Google Shape;3288;p21"/>
            <p:cNvSpPr/>
            <p:nvPr/>
          </p:nvSpPr>
          <p:spPr>
            <a:xfrm>
              <a:off x="0"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9" name="Google Shape;3289;p21"/>
            <p:cNvSpPr/>
            <p:nvPr/>
          </p:nvSpPr>
          <p:spPr>
            <a:xfrm>
              <a:off x="537881"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0" name="Google Shape;3290;p21"/>
            <p:cNvSpPr/>
            <p:nvPr/>
          </p:nvSpPr>
          <p:spPr>
            <a:xfrm>
              <a:off x="1075762"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1" name="Google Shape;3291;p21"/>
            <p:cNvSpPr/>
            <p:nvPr/>
          </p:nvSpPr>
          <p:spPr>
            <a:xfrm>
              <a:off x="1613644"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2" name="Google Shape;3292;p21"/>
            <p:cNvSpPr/>
            <p:nvPr/>
          </p:nvSpPr>
          <p:spPr>
            <a:xfrm>
              <a:off x="2151525"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3" name="Google Shape;3293;p21"/>
            <p:cNvSpPr/>
            <p:nvPr/>
          </p:nvSpPr>
          <p:spPr>
            <a:xfrm>
              <a:off x="2689406"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4" name="Google Shape;3294;p21"/>
            <p:cNvSpPr/>
            <p:nvPr/>
          </p:nvSpPr>
          <p:spPr>
            <a:xfrm>
              <a:off x="3227287"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5" name="Google Shape;3295;p21"/>
            <p:cNvSpPr/>
            <p:nvPr/>
          </p:nvSpPr>
          <p:spPr>
            <a:xfrm>
              <a:off x="3765169"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6" name="Google Shape;3296;p21"/>
            <p:cNvSpPr/>
            <p:nvPr/>
          </p:nvSpPr>
          <p:spPr>
            <a:xfrm>
              <a:off x="4303050"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7" name="Google Shape;3297;p21"/>
            <p:cNvSpPr/>
            <p:nvPr/>
          </p:nvSpPr>
          <p:spPr>
            <a:xfrm>
              <a:off x="4840931"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8" name="Google Shape;3298;p21"/>
            <p:cNvSpPr/>
            <p:nvPr/>
          </p:nvSpPr>
          <p:spPr>
            <a:xfrm>
              <a:off x="5378812"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9" name="Google Shape;3299;p21"/>
            <p:cNvSpPr/>
            <p:nvPr/>
          </p:nvSpPr>
          <p:spPr>
            <a:xfrm>
              <a:off x="5916694"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0" name="Google Shape;3300;p21"/>
            <p:cNvSpPr/>
            <p:nvPr/>
          </p:nvSpPr>
          <p:spPr>
            <a:xfrm>
              <a:off x="6454575"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1" name="Google Shape;3301;p21"/>
            <p:cNvSpPr/>
            <p:nvPr/>
          </p:nvSpPr>
          <p:spPr>
            <a:xfrm>
              <a:off x="6992456"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2" name="Google Shape;3302;p21"/>
            <p:cNvSpPr/>
            <p:nvPr/>
          </p:nvSpPr>
          <p:spPr>
            <a:xfrm>
              <a:off x="7530337"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3" name="Google Shape;3303;p21"/>
            <p:cNvSpPr/>
            <p:nvPr/>
          </p:nvSpPr>
          <p:spPr>
            <a:xfrm>
              <a:off x="8068218"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4" name="Google Shape;3304;p21"/>
            <p:cNvSpPr/>
            <p:nvPr/>
          </p:nvSpPr>
          <p:spPr>
            <a:xfrm>
              <a:off x="8606100"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5" name="Google Shape;3305;p21"/>
            <p:cNvSpPr/>
            <p:nvPr/>
          </p:nvSpPr>
          <p:spPr>
            <a:xfrm>
              <a:off x="7530338" y="102797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300"/>
            </a:p>
          </p:txBody>
        </p:sp>
        <p:sp>
          <p:nvSpPr>
            <p:cNvPr id="3306" name="Google Shape;3306;p21"/>
            <p:cNvSpPr/>
            <p:nvPr/>
          </p:nvSpPr>
          <p:spPr>
            <a:xfrm>
              <a:off x="537881" y="4117617"/>
              <a:ext cx="537900" cy="511200"/>
            </a:xfrm>
            <a:prstGeom prst="rect">
              <a:avLst/>
            </a:prstGeom>
            <a:solidFill>
              <a:schemeClr val="lt2"/>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300"/>
            </a:p>
          </p:txBody>
        </p:sp>
        <p:sp>
          <p:nvSpPr>
            <p:cNvPr id="3307" name="Google Shape;3307;p21"/>
            <p:cNvSpPr/>
            <p:nvPr/>
          </p:nvSpPr>
          <p:spPr>
            <a:xfrm>
              <a:off x="6989275" y="510600"/>
              <a:ext cx="537900" cy="511200"/>
            </a:xfrm>
            <a:prstGeom prst="rect">
              <a:avLst/>
            </a:prstGeom>
            <a:solidFill>
              <a:schemeClr val="lt2"/>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300"/>
            </a:p>
          </p:txBody>
        </p:sp>
        <p:sp>
          <p:nvSpPr>
            <p:cNvPr id="3308" name="Google Shape;3308;p21"/>
            <p:cNvSpPr/>
            <p:nvPr/>
          </p:nvSpPr>
          <p:spPr>
            <a:xfrm>
              <a:off x="537881" y="1544106"/>
              <a:ext cx="537900" cy="511200"/>
            </a:xfrm>
            <a:prstGeom prst="rect">
              <a:avLst/>
            </a:prstGeom>
            <a:solidFill>
              <a:schemeClr val="accen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300"/>
            </a:p>
          </p:txBody>
        </p:sp>
        <p:sp>
          <p:nvSpPr>
            <p:cNvPr id="3309" name="Google Shape;3309;p21"/>
            <p:cNvSpPr/>
            <p:nvPr/>
          </p:nvSpPr>
          <p:spPr>
            <a:xfrm>
              <a:off x="0" y="1029404"/>
              <a:ext cx="537900" cy="511200"/>
            </a:xfrm>
            <a:prstGeom prst="rect">
              <a:avLst/>
            </a:prstGeom>
            <a:solidFill>
              <a:schemeClr val="lt2"/>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600">
                <a:latin typeface="Spartan"/>
                <a:ea typeface="Spartan"/>
                <a:cs typeface="Spartan"/>
                <a:sym typeface="Spartan"/>
              </a:endParaRPr>
            </a:p>
          </p:txBody>
        </p:sp>
        <p:sp>
          <p:nvSpPr>
            <p:cNvPr id="3310" name="Google Shape;3310;p21"/>
            <p:cNvSpPr/>
            <p:nvPr/>
          </p:nvSpPr>
          <p:spPr>
            <a:xfrm>
              <a:off x="1613644"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1" name="Google Shape;3311;p21"/>
            <p:cNvSpPr/>
            <p:nvPr/>
          </p:nvSpPr>
          <p:spPr>
            <a:xfrm>
              <a:off x="6992463" y="411937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300"/>
            </a:p>
          </p:txBody>
        </p:sp>
        <p:sp>
          <p:nvSpPr>
            <p:cNvPr id="3312" name="Google Shape;3312;p21"/>
            <p:cNvSpPr/>
            <p:nvPr/>
          </p:nvSpPr>
          <p:spPr>
            <a:xfrm>
              <a:off x="7530338" y="4625450"/>
              <a:ext cx="537900" cy="511200"/>
            </a:xfrm>
            <a:prstGeom prst="rect">
              <a:avLst/>
            </a:prstGeom>
            <a:solidFill>
              <a:schemeClr val="lt2"/>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300"/>
            </a:p>
          </p:txBody>
        </p:sp>
      </p:grpSp>
      <p:pic>
        <p:nvPicPr>
          <p:cNvPr id="3313" name="Google Shape;3313;p21"/>
          <p:cNvPicPr preferRelativeResize="0"/>
          <p:nvPr/>
        </p:nvPicPr>
        <p:blipFill rotWithShape="1">
          <a:blip r:embed="rId2">
            <a:alphaModFix amt="25000"/>
          </a:blip>
          <a:srcRect b="0" l="0" r="3025" t="0"/>
          <a:stretch/>
        </p:blipFill>
        <p:spPr>
          <a:xfrm>
            <a:off x="0" y="0"/>
            <a:ext cx="9144001" cy="5143500"/>
          </a:xfrm>
          <a:prstGeom prst="rect">
            <a:avLst/>
          </a:prstGeom>
          <a:noFill/>
          <a:ln>
            <a:noFill/>
          </a:ln>
        </p:spPr>
      </p:pic>
      <p:sp>
        <p:nvSpPr>
          <p:cNvPr id="3314" name="Google Shape;3314;p21"/>
          <p:cNvSpPr txBox="1"/>
          <p:nvPr>
            <p:ph type="title"/>
          </p:nvPr>
        </p:nvSpPr>
        <p:spPr>
          <a:xfrm>
            <a:off x="4483825" y="1643138"/>
            <a:ext cx="3876000" cy="4812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4200"/>
              <a:buNone/>
              <a:defRPr sz="30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315" name="Google Shape;3315;p21"/>
          <p:cNvSpPr txBox="1"/>
          <p:nvPr>
            <p:ph idx="1" type="subTitle"/>
          </p:nvPr>
        </p:nvSpPr>
        <p:spPr>
          <a:xfrm>
            <a:off x="4483825" y="2123963"/>
            <a:ext cx="3876000" cy="1376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sz="15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0">
    <p:spTree>
      <p:nvGrpSpPr>
        <p:cNvPr id="3316" name="Shape 3316"/>
        <p:cNvGrpSpPr/>
        <p:nvPr/>
      </p:nvGrpSpPr>
      <p:grpSpPr>
        <a:xfrm>
          <a:off x="0" y="0"/>
          <a:ext cx="0" cy="0"/>
          <a:chOff x="0" y="0"/>
          <a:chExt cx="0" cy="0"/>
        </a:xfrm>
      </p:grpSpPr>
      <p:grpSp>
        <p:nvGrpSpPr>
          <p:cNvPr id="3317" name="Google Shape;3317;p22"/>
          <p:cNvGrpSpPr/>
          <p:nvPr/>
        </p:nvGrpSpPr>
        <p:grpSpPr>
          <a:xfrm flipH="1">
            <a:off x="0" y="0"/>
            <a:ext cx="9144000" cy="5143519"/>
            <a:chOff x="0" y="0"/>
            <a:chExt cx="9144000" cy="5143519"/>
          </a:xfrm>
        </p:grpSpPr>
        <p:sp>
          <p:nvSpPr>
            <p:cNvPr id="3318" name="Google Shape;3318;p22"/>
            <p:cNvSpPr/>
            <p:nvPr/>
          </p:nvSpPr>
          <p:spPr>
            <a:xfrm>
              <a:off x="0"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9" name="Google Shape;3319;p22"/>
            <p:cNvSpPr/>
            <p:nvPr/>
          </p:nvSpPr>
          <p:spPr>
            <a:xfrm>
              <a:off x="537881"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0" name="Google Shape;3320;p22"/>
            <p:cNvSpPr/>
            <p:nvPr/>
          </p:nvSpPr>
          <p:spPr>
            <a:xfrm>
              <a:off x="1075762"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1" name="Google Shape;3321;p22"/>
            <p:cNvSpPr/>
            <p:nvPr/>
          </p:nvSpPr>
          <p:spPr>
            <a:xfrm>
              <a:off x="1613644"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2" name="Google Shape;3322;p22"/>
            <p:cNvSpPr/>
            <p:nvPr/>
          </p:nvSpPr>
          <p:spPr>
            <a:xfrm>
              <a:off x="2151525"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3" name="Google Shape;3323;p22"/>
            <p:cNvSpPr/>
            <p:nvPr/>
          </p:nvSpPr>
          <p:spPr>
            <a:xfrm>
              <a:off x="2689406"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4" name="Google Shape;3324;p22"/>
            <p:cNvSpPr/>
            <p:nvPr/>
          </p:nvSpPr>
          <p:spPr>
            <a:xfrm>
              <a:off x="3227287"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5" name="Google Shape;3325;p22"/>
            <p:cNvSpPr/>
            <p:nvPr/>
          </p:nvSpPr>
          <p:spPr>
            <a:xfrm>
              <a:off x="3765169"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6" name="Google Shape;3326;p22"/>
            <p:cNvSpPr/>
            <p:nvPr/>
          </p:nvSpPr>
          <p:spPr>
            <a:xfrm>
              <a:off x="4303050"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7" name="Google Shape;3327;p22"/>
            <p:cNvSpPr/>
            <p:nvPr/>
          </p:nvSpPr>
          <p:spPr>
            <a:xfrm>
              <a:off x="4840931"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8" name="Google Shape;3328;p22"/>
            <p:cNvSpPr/>
            <p:nvPr/>
          </p:nvSpPr>
          <p:spPr>
            <a:xfrm>
              <a:off x="5378812"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9" name="Google Shape;3329;p22"/>
            <p:cNvSpPr/>
            <p:nvPr/>
          </p:nvSpPr>
          <p:spPr>
            <a:xfrm>
              <a:off x="5916694"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0" name="Google Shape;3330;p22"/>
            <p:cNvSpPr/>
            <p:nvPr/>
          </p:nvSpPr>
          <p:spPr>
            <a:xfrm>
              <a:off x="6454575"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1" name="Google Shape;3331;p22"/>
            <p:cNvSpPr/>
            <p:nvPr/>
          </p:nvSpPr>
          <p:spPr>
            <a:xfrm>
              <a:off x="6992456"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2" name="Google Shape;3332;p22"/>
            <p:cNvSpPr/>
            <p:nvPr/>
          </p:nvSpPr>
          <p:spPr>
            <a:xfrm>
              <a:off x="7530337"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3" name="Google Shape;3333;p22"/>
            <p:cNvSpPr/>
            <p:nvPr/>
          </p:nvSpPr>
          <p:spPr>
            <a:xfrm>
              <a:off x="8068218"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4" name="Google Shape;3334;p22"/>
            <p:cNvSpPr/>
            <p:nvPr/>
          </p:nvSpPr>
          <p:spPr>
            <a:xfrm>
              <a:off x="8606100" y="0"/>
              <a:ext cx="537900" cy="511200"/>
            </a:xfrm>
            <a:prstGeom prst="rect">
              <a:avLst/>
            </a:prstGeom>
            <a:solidFill>
              <a:schemeClr val="lt2"/>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5" name="Google Shape;3335;p22"/>
            <p:cNvSpPr/>
            <p:nvPr/>
          </p:nvSpPr>
          <p:spPr>
            <a:xfrm>
              <a:off x="0"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6" name="Google Shape;3336;p22"/>
            <p:cNvSpPr/>
            <p:nvPr/>
          </p:nvSpPr>
          <p:spPr>
            <a:xfrm>
              <a:off x="537881" y="514702"/>
              <a:ext cx="537900" cy="511200"/>
            </a:xfrm>
            <a:prstGeom prst="rect">
              <a:avLst/>
            </a:prstGeom>
            <a:solidFill>
              <a:schemeClr val="accen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7" name="Google Shape;3337;p22"/>
            <p:cNvSpPr/>
            <p:nvPr/>
          </p:nvSpPr>
          <p:spPr>
            <a:xfrm>
              <a:off x="1075762"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8" name="Google Shape;3338;p22"/>
            <p:cNvSpPr/>
            <p:nvPr/>
          </p:nvSpPr>
          <p:spPr>
            <a:xfrm>
              <a:off x="1613644"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9" name="Google Shape;3339;p22"/>
            <p:cNvSpPr/>
            <p:nvPr/>
          </p:nvSpPr>
          <p:spPr>
            <a:xfrm>
              <a:off x="2151525"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0" name="Google Shape;3340;p22"/>
            <p:cNvSpPr/>
            <p:nvPr/>
          </p:nvSpPr>
          <p:spPr>
            <a:xfrm>
              <a:off x="2689406"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1" name="Google Shape;3341;p22"/>
            <p:cNvSpPr/>
            <p:nvPr/>
          </p:nvSpPr>
          <p:spPr>
            <a:xfrm>
              <a:off x="3227287"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2" name="Google Shape;3342;p22"/>
            <p:cNvSpPr/>
            <p:nvPr/>
          </p:nvSpPr>
          <p:spPr>
            <a:xfrm>
              <a:off x="3765169"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3" name="Google Shape;3343;p22"/>
            <p:cNvSpPr/>
            <p:nvPr/>
          </p:nvSpPr>
          <p:spPr>
            <a:xfrm>
              <a:off x="4303050"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4" name="Google Shape;3344;p22"/>
            <p:cNvSpPr/>
            <p:nvPr/>
          </p:nvSpPr>
          <p:spPr>
            <a:xfrm>
              <a:off x="4840931"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5" name="Google Shape;3345;p22"/>
            <p:cNvSpPr/>
            <p:nvPr/>
          </p:nvSpPr>
          <p:spPr>
            <a:xfrm>
              <a:off x="5378812"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6" name="Google Shape;3346;p22"/>
            <p:cNvSpPr/>
            <p:nvPr/>
          </p:nvSpPr>
          <p:spPr>
            <a:xfrm>
              <a:off x="5916694"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7" name="Google Shape;3347;p22"/>
            <p:cNvSpPr/>
            <p:nvPr/>
          </p:nvSpPr>
          <p:spPr>
            <a:xfrm>
              <a:off x="6454575"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8" name="Google Shape;3348;p22"/>
            <p:cNvSpPr/>
            <p:nvPr/>
          </p:nvSpPr>
          <p:spPr>
            <a:xfrm>
              <a:off x="6992456"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9" name="Google Shape;3349;p22"/>
            <p:cNvSpPr/>
            <p:nvPr/>
          </p:nvSpPr>
          <p:spPr>
            <a:xfrm>
              <a:off x="7530337"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0" name="Google Shape;3350;p22"/>
            <p:cNvSpPr/>
            <p:nvPr/>
          </p:nvSpPr>
          <p:spPr>
            <a:xfrm>
              <a:off x="8068218" y="514702"/>
              <a:ext cx="537900" cy="511200"/>
            </a:xfrm>
            <a:prstGeom prst="rect">
              <a:avLst/>
            </a:prstGeom>
            <a:solidFill>
              <a:schemeClr val="accen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1" name="Google Shape;3351;p22"/>
            <p:cNvSpPr/>
            <p:nvPr/>
          </p:nvSpPr>
          <p:spPr>
            <a:xfrm>
              <a:off x="8606100"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2" name="Google Shape;3352;p22"/>
            <p:cNvSpPr/>
            <p:nvPr/>
          </p:nvSpPr>
          <p:spPr>
            <a:xfrm>
              <a:off x="0"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3" name="Google Shape;3353;p22"/>
            <p:cNvSpPr/>
            <p:nvPr/>
          </p:nvSpPr>
          <p:spPr>
            <a:xfrm>
              <a:off x="537881"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4" name="Google Shape;3354;p22"/>
            <p:cNvSpPr/>
            <p:nvPr/>
          </p:nvSpPr>
          <p:spPr>
            <a:xfrm>
              <a:off x="1075762"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5" name="Google Shape;3355;p22"/>
            <p:cNvSpPr/>
            <p:nvPr/>
          </p:nvSpPr>
          <p:spPr>
            <a:xfrm>
              <a:off x="1613644"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6" name="Google Shape;3356;p22"/>
            <p:cNvSpPr/>
            <p:nvPr/>
          </p:nvSpPr>
          <p:spPr>
            <a:xfrm>
              <a:off x="2151525"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7" name="Google Shape;3357;p22"/>
            <p:cNvSpPr/>
            <p:nvPr/>
          </p:nvSpPr>
          <p:spPr>
            <a:xfrm>
              <a:off x="2689406"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8" name="Google Shape;3358;p22"/>
            <p:cNvSpPr/>
            <p:nvPr/>
          </p:nvSpPr>
          <p:spPr>
            <a:xfrm>
              <a:off x="3227287"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9" name="Google Shape;3359;p22"/>
            <p:cNvSpPr/>
            <p:nvPr/>
          </p:nvSpPr>
          <p:spPr>
            <a:xfrm>
              <a:off x="3765169"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0" name="Google Shape;3360;p22"/>
            <p:cNvSpPr/>
            <p:nvPr/>
          </p:nvSpPr>
          <p:spPr>
            <a:xfrm>
              <a:off x="4303050"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1" name="Google Shape;3361;p22"/>
            <p:cNvSpPr/>
            <p:nvPr/>
          </p:nvSpPr>
          <p:spPr>
            <a:xfrm>
              <a:off x="4840931"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2" name="Google Shape;3362;p22"/>
            <p:cNvSpPr/>
            <p:nvPr/>
          </p:nvSpPr>
          <p:spPr>
            <a:xfrm>
              <a:off x="5378812"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3" name="Google Shape;3363;p22"/>
            <p:cNvSpPr/>
            <p:nvPr/>
          </p:nvSpPr>
          <p:spPr>
            <a:xfrm>
              <a:off x="5916694"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4" name="Google Shape;3364;p22"/>
            <p:cNvSpPr/>
            <p:nvPr/>
          </p:nvSpPr>
          <p:spPr>
            <a:xfrm>
              <a:off x="6454575"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5" name="Google Shape;3365;p22"/>
            <p:cNvSpPr/>
            <p:nvPr/>
          </p:nvSpPr>
          <p:spPr>
            <a:xfrm>
              <a:off x="6992456"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6" name="Google Shape;3366;p22"/>
            <p:cNvSpPr/>
            <p:nvPr/>
          </p:nvSpPr>
          <p:spPr>
            <a:xfrm>
              <a:off x="7530337"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7" name="Google Shape;3367;p22"/>
            <p:cNvSpPr/>
            <p:nvPr/>
          </p:nvSpPr>
          <p:spPr>
            <a:xfrm>
              <a:off x="8068218"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8" name="Google Shape;3368;p22"/>
            <p:cNvSpPr/>
            <p:nvPr/>
          </p:nvSpPr>
          <p:spPr>
            <a:xfrm>
              <a:off x="8606100"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9" name="Google Shape;3369;p22"/>
            <p:cNvSpPr/>
            <p:nvPr/>
          </p:nvSpPr>
          <p:spPr>
            <a:xfrm>
              <a:off x="0"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0" name="Google Shape;3370;p22"/>
            <p:cNvSpPr/>
            <p:nvPr/>
          </p:nvSpPr>
          <p:spPr>
            <a:xfrm>
              <a:off x="537881"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1" name="Google Shape;3371;p22"/>
            <p:cNvSpPr/>
            <p:nvPr/>
          </p:nvSpPr>
          <p:spPr>
            <a:xfrm>
              <a:off x="1075762"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2" name="Google Shape;3372;p22"/>
            <p:cNvSpPr/>
            <p:nvPr/>
          </p:nvSpPr>
          <p:spPr>
            <a:xfrm>
              <a:off x="2151525"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3" name="Google Shape;3373;p22"/>
            <p:cNvSpPr/>
            <p:nvPr/>
          </p:nvSpPr>
          <p:spPr>
            <a:xfrm>
              <a:off x="2689406"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4" name="Google Shape;3374;p22"/>
            <p:cNvSpPr/>
            <p:nvPr/>
          </p:nvSpPr>
          <p:spPr>
            <a:xfrm>
              <a:off x="3227287"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5" name="Google Shape;3375;p22"/>
            <p:cNvSpPr/>
            <p:nvPr/>
          </p:nvSpPr>
          <p:spPr>
            <a:xfrm>
              <a:off x="3765169"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6" name="Google Shape;3376;p22"/>
            <p:cNvSpPr/>
            <p:nvPr/>
          </p:nvSpPr>
          <p:spPr>
            <a:xfrm>
              <a:off x="4303050"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7" name="Google Shape;3377;p22"/>
            <p:cNvSpPr/>
            <p:nvPr/>
          </p:nvSpPr>
          <p:spPr>
            <a:xfrm>
              <a:off x="4840931"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8" name="Google Shape;3378;p22"/>
            <p:cNvSpPr/>
            <p:nvPr/>
          </p:nvSpPr>
          <p:spPr>
            <a:xfrm>
              <a:off x="5378812"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9" name="Google Shape;3379;p22"/>
            <p:cNvSpPr/>
            <p:nvPr/>
          </p:nvSpPr>
          <p:spPr>
            <a:xfrm>
              <a:off x="5916694"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0" name="Google Shape;3380;p22"/>
            <p:cNvSpPr/>
            <p:nvPr/>
          </p:nvSpPr>
          <p:spPr>
            <a:xfrm>
              <a:off x="6454575"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1" name="Google Shape;3381;p22"/>
            <p:cNvSpPr/>
            <p:nvPr/>
          </p:nvSpPr>
          <p:spPr>
            <a:xfrm>
              <a:off x="6992456"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2" name="Google Shape;3382;p22"/>
            <p:cNvSpPr/>
            <p:nvPr/>
          </p:nvSpPr>
          <p:spPr>
            <a:xfrm>
              <a:off x="7530337"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3" name="Google Shape;3383;p22"/>
            <p:cNvSpPr/>
            <p:nvPr/>
          </p:nvSpPr>
          <p:spPr>
            <a:xfrm>
              <a:off x="8068218"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4" name="Google Shape;3384;p22"/>
            <p:cNvSpPr/>
            <p:nvPr/>
          </p:nvSpPr>
          <p:spPr>
            <a:xfrm>
              <a:off x="8606100"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5" name="Google Shape;3385;p22"/>
            <p:cNvSpPr/>
            <p:nvPr/>
          </p:nvSpPr>
          <p:spPr>
            <a:xfrm>
              <a:off x="0"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6" name="Google Shape;3386;p22"/>
            <p:cNvSpPr/>
            <p:nvPr/>
          </p:nvSpPr>
          <p:spPr>
            <a:xfrm>
              <a:off x="537881"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7" name="Google Shape;3387;p22"/>
            <p:cNvSpPr/>
            <p:nvPr/>
          </p:nvSpPr>
          <p:spPr>
            <a:xfrm>
              <a:off x="1075762"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8" name="Google Shape;3388;p22"/>
            <p:cNvSpPr/>
            <p:nvPr/>
          </p:nvSpPr>
          <p:spPr>
            <a:xfrm>
              <a:off x="1613644"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9" name="Google Shape;3389;p22"/>
            <p:cNvSpPr/>
            <p:nvPr/>
          </p:nvSpPr>
          <p:spPr>
            <a:xfrm>
              <a:off x="2151525"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0" name="Google Shape;3390;p22"/>
            <p:cNvSpPr/>
            <p:nvPr/>
          </p:nvSpPr>
          <p:spPr>
            <a:xfrm>
              <a:off x="2689406"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1" name="Google Shape;3391;p22"/>
            <p:cNvSpPr/>
            <p:nvPr/>
          </p:nvSpPr>
          <p:spPr>
            <a:xfrm>
              <a:off x="3227287"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2" name="Google Shape;3392;p22"/>
            <p:cNvSpPr/>
            <p:nvPr/>
          </p:nvSpPr>
          <p:spPr>
            <a:xfrm>
              <a:off x="3765169"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3" name="Google Shape;3393;p22"/>
            <p:cNvSpPr/>
            <p:nvPr/>
          </p:nvSpPr>
          <p:spPr>
            <a:xfrm>
              <a:off x="4303050"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4" name="Google Shape;3394;p22"/>
            <p:cNvSpPr/>
            <p:nvPr/>
          </p:nvSpPr>
          <p:spPr>
            <a:xfrm>
              <a:off x="4840931"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5" name="Google Shape;3395;p22"/>
            <p:cNvSpPr/>
            <p:nvPr/>
          </p:nvSpPr>
          <p:spPr>
            <a:xfrm>
              <a:off x="5378812"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6" name="Google Shape;3396;p22"/>
            <p:cNvSpPr/>
            <p:nvPr/>
          </p:nvSpPr>
          <p:spPr>
            <a:xfrm>
              <a:off x="5916694"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7" name="Google Shape;3397;p22"/>
            <p:cNvSpPr/>
            <p:nvPr/>
          </p:nvSpPr>
          <p:spPr>
            <a:xfrm>
              <a:off x="6454575"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8" name="Google Shape;3398;p22"/>
            <p:cNvSpPr/>
            <p:nvPr/>
          </p:nvSpPr>
          <p:spPr>
            <a:xfrm>
              <a:off x="6992456"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9" name="Google Shape;3399;p22"/>
            <p:cNvSpPr/>
            <p:nvPr/>
          </p:nvSpPr>
          <p:spPr>
            <a:xfrm>
              <a:off x="7530337"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0" name="Google Shape;3400;p22"/>
            <p:cNvSpPr/>
            <p:nvPr/>
          </p:nvSpPr>
          <p:spPr>
            <a:xfrm>
              <a:off x="8068218"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1" name="Google Shape;3401;p22"/>
            <p:cNvSpPr/>
            <p:nvPr/>
          </p:nvSpPr>
          <p:spPr>
            <a:xfrm>
              <a:off x="8606100"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2" name="Google Shape;3402;p22"/>
            <p:cNvSpPr/>
            <p:nvPr/>
          </p:nvSpPr>
          <p:spPr>
            <a:xfrm>
              <a:off x="0"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3" name="Google Shape;3403;p22"/>
            <p:cNvSpPr/>
            <p:nvPr/>
          </p:nvSpPr>
          <p:spPr>
            <a:xfrm>
              <a:off x="537881"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4" name="Google Shape;3404;p22"/>
            <p:cNvSpPr/>
            <p:nvPr/>
          </p:nvSpPr>
          <p:spPr>
            <a:xfrm>
              <a:off x="1075762"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5" name="Google Shape;3405;p22"/>
            <p:cNvSpPr/>
            <p:nvPr/>
          </p:nvSpPr>
          <p:spPr>
            <a:xfrm>
              <a:off x="1613644"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6" name="Google Shape;3406;p22"/>
            <p:cNvSpPr/>
            <p:nvPr/>
          </p:nvSpPr>
          <p:spPr>
            <a:xfrm>
              <a:off x="2151525"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7" name="Google Shape;3407;p22"/>
            <p:cNvSpPr/>
            <p:nvPr/>
          </p:nvSpPr>
          <p:spPr>
            <a:xfrm>
              <a:off x="2689406"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8" name="Google Shape;3408;p22"/>
            <p:cNvSpPr/>
            <p:nvPr/>
          </p:nvSpPr>
          <p:spPr>
            <a:xfrm>
              <a:off x="3227287"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9" name="Google Shape;3409;p22"/>
            <p:cNvSpPr/>
            <p:nvPr/>
          </p:nvSpPr>
          <p:spPr>
            <a:xfrm>
              <a:off x="3765169"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0" name="Google Shape;3410;p22"/>
            <p:cNvSpPr/>
            <p:nvPr/>
          </p:nvSpPr>
          <p:spPr>
            <a:xfrm>
              <a:off x="4303050"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1" name="Google Shape;3411;p22"/>
            <p:cNvSpPr/>
            <p:nvPr/>
          </p:nvSpPr>
          <p:spPr>
            <a:xfrm>
              <a:off x="4840931"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2" name="Google Shape;3412;p22"/>
            <p:cNvSpPr/>
            <p:nvPr/>
          </p:nvSpPr>
          <p:spPr>
            <a:xfrm>
              <a:off x="5378812"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3" name="Google Shape;3413;p22"/>
            <p:cNvSpPr/>
            <p:nvPr/>
          </p:nvSpPr>
          <p:spPr>
            <a:xfrm>
              <a:off x="5916694"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4" name="Google Shape;3414;p22"/>
            <p:cNvSpPr/>
            <p:nvPr/>
          </p:nvSpPr>
          <p:spPr>
            <a:xfrm>
              <a:off x="6454575"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5" name="Google Shape;3415;p22"/>
            <p:cNvSpPr/>
            <p:nvPr/>
          </p:nvSpPr>
          <p:spPr>
            <a:xfrm>
              <a:off x="6992456"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6" name="Google Shape;3416;p22"/>
            <p:cNvSpPr/>
            <p:nvPr/>
          </p:nvSpPr>
          <p:spPr>
            <a:xfrm>
              <a:off x="7530337"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7" name="Google Shape;3417;p22"/>
            <p:cNvSpPr/>
            <p:nvPr/>
          </p:nvSpPr>
          <p:spPr>
            <a:xfrm>
              <a:off x="8068218"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8" name="Google Shape;3418;p22"/>
            <p:cNvSpPr/>
            <p:nvPr/>
          </p:nvSpPr>
          <p:spPr>
            <a:xfrm>
              <a:off x="8606100"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9" name="Google Shape;3419;p22"/>
            <p:cNvSpPr/>
            <p:nvPr/>
          </p:nvSpPr>
          <p:spPr>
            <a:xfrm>
              <a:off x="0"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0" name="Google Shape;3420;p22"/>
            <p:cNvSpPr/>
            <p:nvPr/>
          </p:nvSpPr>
          <p:spPr>
            <a:xfrm>
              <a:off x="537881"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1" name="Google Shape;3421;p22"/>
            <p:cNvSpPr/>
            <p:nvPr/>
          </p:nvSpPr>
          <p:spPr>
            <a:xfrm>
              <a:off x="1075762"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2" name="Google Shape;3422;p22"/>
            <p:cNvSpPr/>
            <p:nvPr/>
          </p:nvSpPr>
          <p:spPr>
            <a:xfrm>
              <a:off x="1613644"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3" name="Google Shape;3423;p22"/>
            <p:cNvSpPr/>
            <p:nvPr/>
          </p:nvSpPr>
          <p:spPr>
            <a:xfrm>
              <a:off x="2151525"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4" name="Google Shape;3424;p22"/>
            <p:cNvSpPr/>
            <p:nvPr/>
          </p:nvSpPr>
          <p:spPr>
            <a:xfrm>
              <a:off x="2689406"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5" name="Google Shape;3425;p22"/>
            <p:cNvSpPr/>
            <p:nvPr/>
          </p:nvSpPr>
          <p:spPr>
            <a:xfrm>
              <a:off x="3227287"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6" name="Google Shape;3426;p22"/>
            <p:cNvSpPr/>
            <p:nvPr/>
          </p:nvSpPr>
          <p:spPr>
            <a:xfrm>
              <a:off x="3765169"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7" name="Google Shape;3427;p22"/>
            <p:cNvSpPr/>
            <p:nvPr/>
          </p:nvSpPr>
          <p:spPr>
            <a:xfrm>
              <a:off x="4303050"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8" name="Google Shape;3428;p22"/>
            <p:cNvSpPr/>
            <p:nvPr/>
          </p:nvSpPr>
          <p:spPr>
            <a:xfrm>
              <a:off x="4840931"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9" name="Google Shape;3429;p22"/>
            <p:cNvSpPr/>
            <p:nvPr/>
          </p:nvSpPr>
          <p:spPr>
            <a:xfrm>
              <a:off x="5378812"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0" name="Google Shape;3430;p22"/>
            <p:cNvSpPr/>
            <p:nvPr/>
          </p:nvSpPr>
          <p:spPr>
            <a:xfrm>
              <a:off x="5916694"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1" name="Google Shape;3431;p22"/>
            <p:cNvSpPr/>
            <p:nvPr/>
          </p:nvSpPr>
          <p:spPr>
            <a:xfrm>
              <a:off x="6454575"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2" name="Google Shape;3432;p22"/>
            <p:cNvSpPr/>
            <p:nvPr/>
          </p:nvSpPr>
          <p:spPr>
            <a:xfrm>
              <a:off x="6992456"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3" name="Google Shape;3433;p22"/>
            <p:cNvSpPr/>
            <p:nvPr/>
          </p:nvSpPr>
          <p:spPr>
            <a:xfrm>
              <a:off x="7530337"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4" name="Google Shape;3434;p22"/>
            <p:cNvSpPr/>
            <p:nvPr/>
          </p:nvSpPr>
          <p:spPr>
            <a:xfrm>
              <a:off x="8068218"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5" name="Google Shape;3435;p22"/>
            <p:cNvSpPr/>
            <p:nvPr/>
          </p:nvSpPr>
          <p:spPr>
            <a:xfrm>
              <a:off x="8606100"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6" name="Google Shape;3436;p22"/>
            <p:cNvSpPr/>
            <p:nvPr/>
          </p:nvSpPr>
          <p:spPr>
            <a:xfrm>
              <a:off x="0"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7" name="Google Shape;3437;p22"/>
            <p:cNvSpPr/>
            <p:nvPr/>
          </p:nvSpPr>
          <p:spPr>
            <a:xfrm>
              <a:off x="537881"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8" name="Google Shape;3438;p22"/>
            <p:cNvSpPr/>
            <p:nvPr/>
          </p:nvSpPr>
          <p:spPr>
            <a:xfrm>
              <a:off x="1075762"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9" name="Google Shape;3439;p22"/>
            <p:cNvSpPr/>
            <p:nvPr/>
          </p:nvSpPr>
          <p:spPr>
            <a:xfrm>
              <a:off x="1613644"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0" name="Google Shape;3440;p22"/>
            <p:cNvSpPr/>
            <p:nvPr/>
          </p:nvSpPr>
          <p:spPr>
            <a:xfrm>
              <a:off x="2151525"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1" name="Google Shape;3441;p22"/>
            <p:cNvSpPr/>
            <p:nvPr/>
          </p:nvSpPr>
          <p:spPr>
            <a:xfrm>
              <a:off x="2689406"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2" name="Google Shape;3442;p22"/>
            <p:cNvSpPr/>
            <p:nvPr/>
          </p:nvSpPr>
          <p:spPr>
            <a:xfrm>
              <a:off x="3227287"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3" name="Google Shape;3443;p22"/>
            <p:cNvSpPr/>
            <p:nvPr/>
          </p:nvSpPr>
          <p:spPr>
            <a:xfrm>
              <a:off x="3765169"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4" name="Google Shape;3444;p22"/>
            <p:cNvSpPr/>
            <p:nvPr/>
          </p:nvSpPr>
          <p:spPr>
            <a:xfrm>
              <a:off x="4303050"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5" name="Google Shape;3445;p22"/>
            <p:cNvSpPr/>
            <p:nvPr/>
          </p:nvSpPr>
          <p:spPr>
            <a:xfrm>
              <a:off x="4840931"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6" name="Google Shape;3446;p22"/>
            <p:cNvSpPr/>
            <p:nvPr/>
          </p:nvSpPr>
          <p:spPr>
            <a:xfrm>
              <a:off x="5378812"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7" name="Google Shape;3447;p22"/>
            <p:cNvSpPr/>
            <p:nvPr/>
          </p:nvSpPr>
          <p:spPr>
            <a:xfrm>
              <a:off x="5916694"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8" name="Google Shape;3448;p22"/>
            <p:cNvSpPr/>
            <p:nvPr/>
          </p:nvSpPr>
          <p:spPr>
            <a:xfrm>
              <a:off x="6454575"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9" name="Google Shape;3449;p22"/>
            <p:cNvSpPr/>
            <p:nvPr/>
          </p:nvSpPr>
          <p:spPr>
            <a:xfrm>
              <a:off x="6992456"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0" name="Google Shape;3450;p22"/>
            <p:cNvSpPr/>
            <p:nvPr/>
          </p:nvSpPr>
          <p:spPr>
            <a:xfrm>
              <a:off x="7530337"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1" name="Google Shape;3451;p22"/>
            <p:cNvSpPr/>
            <p:nvPr/>
          </p:nvSpPr>
          <p:spPr>
            <a:xfrm>
              <a:off x="8068218"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2" name="Google Shape;3452;p22"/>
            <p:cNvSpPr/>
            <p:nvPr/>
          </p:nvSpPr>
          <p:spPr>
            <a:xfrm>
              <a:off x="8606100"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3" name="Google Shape;3453;p22"/>
            <p:cNvSpPr/>
            <p:nvPr/>
          </p:nvSpPr>
          <p:spPr>
            <a:xfrm>
              <a:off x="0"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4" name="Google Shape;3454;p22"/>
            <p:cNvSpPr/>
            <p:nvPr/>
          </p:nvSpPr>
          <p:spPr>
            <a:xfrm>
              <a:off x="537881"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5" name="Google Shape;3455;p22"/>
            <p:cNvSpPr/>
            <p:nvPr/>
          </p:nvSpPr>
          <p:spPr>
            <a:xfrm>
              <a:off x="1075762" y="4117617"/>
              <a:ext cx="537900" cy="511200"/>
            </a:xfrm>
            <a:prstGeom prst="rect">
              <a:avLst/>
            </a:prstGeom>
            <a:solidFill>
              <a:schemeClr val="lt2"/>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6" name="Google Shape;3456;p22"/>
            <p:cNvSpPr/>
            <p:nvPr/>
          </p:nvSpPr>
          <p:spPr>
            <a:xfrm>
              <a:off x="1613644"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7" name="Google Shape;3457;p22"/>
            <p:cNvSpPr/>
            <p:nvPr/>
          </p:nvSpPr>
          <p:spPr>
            <a:xfrm>
              <a:off x="2151525"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8" name="Google Shape;3458;p22"/>
            <p:cNvSpPr/>
            <p:nvPr/>
          </p:nvSpPr>
          <p:spPr>
            <a:xfrm>
              <a:off x="2689406"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9" name="Google Shape;3459;p22"/>
            <p:cNvSpPr/>
            <p:nvPr/>
          </p:nvSpPr>
          <p:spPr>
            <a:xfrm>
              <a:off x="3227287"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0" name="Google Shape;3460;p22"/>
            <p:cNvSpPr/>
            <p:nvPr/>
          </p:nvSpPr>
          <p:spPr>
            <a:xfrm>
              <a:off x="3765169" y="4117617"/>
              <a:ext cx="537900" cy="511200"/>
            </a:xfrm>
            <a:prstGeom prst="rect">
              <a:avLst/>
            </a:prstGeom>
            <a:solidFill>
              <a:schemeClr val="accen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1" name="Google Shape;3461;p22"/>
            <p:cNvSpPr/>
            <p:nvPr/>
          </p:nvSpPr>
          <p:spPr>
            <a:xfrm>
              <a:off x="4303050"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2" name="Google Shape;3462;p22"/>
            <p:cNvSpPr/>
            <p:nvPr/>
          </p:nvSpPr>
          <p:spPr>
            <a:xfrm>
              <a:off x="4840931"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3" name="Google Shape;3463;p22"/>
            <p:cNvSpPr/>
            <p:nvPr/>
          </p:nvSpPr>
          <p:spPr>
            <a:xfrm>
              <a:off x="5378812"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4" name="Google Shape;3464;p22"/>
            <p:cNvSpPr/>
            <p:nvPr/>
          </p:nvSpPr>
          <p:spPr>
            <a:xfrm>
              <a:off x="5916694"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5" name="Google Shape;3465;p22"/>
            <p:cNvSpPr/>
            <p:nvPr/>
          </p:nvSpPr>
          <p:spPr>
            <a:xfrm>
              <a:off x="6454575"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6" name="Google Shape;3466;p22"/>
            <p:cNvSpPr/>
            <p:nvPr/>
          </p:nvSpPr>
          <p:spPr>
            <a:xfrm>
              <a:off x="6992456"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7" name="Google Shape;3467;p22"/>
            <p:cNvSpPr/>
            <p:nvPr/>
          </p:nvSpPr>
          <p:spPr>
            <a:xfrm>
              <a:off x="7530337"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8" name="Google Shape;3468;p22"/>
            <p:cNvSpPr/>
            <p:nvPr/>
          </p:nvSpPr>
          <p:spPr>
            <a:xfrm>
              <a:off x="8068218"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9" name="Google Shape;3469;p22"/>
            <p:cNvSpPr/>
            <p:nvPr/>
          </p:nvSpPr>
          <p:spPr>
            <a:xfrm>
              <a:off x="8606100"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0" name="Google Shape;3470;p22"/>
            <p:cNvSpPr/>
            <p:nvPr/>
          </p:nvSpPr>
          <p:spPr>
            <a:xfrm>
              <a:off x="0"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1" name="Google Shape;3471;p22"/>
            <p:cNvSpPr/>
            <p:nvPr/>
          </p:nvSpPr>
          <p:spPr>
            <a:xfrm>
              <a:off x="537881" y="4632319"/>
              <a:ext cx="537900" cy="511200"/>
            </a:xfrm>
            <a:prstGeom prst="rect">
              <a:avLst/>
            </a:prstGeom>
            <a:solidFill>
              <a:schemeClr val="accen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2" name="Google Shape;3472;p22"/>
            <p:cNvSpPr/>
            <p:nvPr/>
          </p:nvSpPr>
          <p:spPr>
            <a:xfrm>
              <a:off x="1075762"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3" name="Google Shape;3473;p22"/>
            <p:cNvSpPr/>
            <p:nvPr/>
          </p:nvSpPr>
          <p:spPr>
            <a:xfrm>
              <a:off x="1613644"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4" name="Google Shape;3474;p22"/>
            <p:cNvSpPr/>
            <p:nvPr/>
          </p:nvSpPr>
          <p:spPr>
            <a:xfrm>
              <a:off x="2151525"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5" name="Google Shape;3475;p22"/>
            <p:cNvSpPr/>
            <p:nvPr/>
          </p:nvSpPr>
          <p:spPr>
            <a:xfrm>
              <a:off x="2689406"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6" name="Google Shape;3476;p22"/>
            <p:cNvSpPr/>
            <p:nvPr/>
          </p:nvSpPr>
          <p:spPr>
            <a:xfrm>
              <a:off x="3227287"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7" name="Google Shape;3477;p22"/>
            <p:cNvSpPr/>
            <p:nvPr/>
          </p:nvSpPr>
          <p:spPr>
            <a:xfrm>
              <a:off x="3765169"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8" name="Google Shape;3478;p22"/>
            <p:cNvSpPr/>
            <p:nvPr/>
          </p:nvSpPr>
          <p:spPr>
            <a:xfrm>
              <a:off x="4303050"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9" name="Google Shape;3479;p22"/>
            <p:cNvSpPr/>
            <p:nvPr/>
          </p:nvSpPr>
          <p:spPr>
            <a:xfrm>
              <a:off x="4840931"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0" name="Google Shape;3480;p22"/>
            <p:cNvSpPr/>
            <p:nvPr/>
          </p:nvSpPr>
          <p:spPr>
            <a:xfrm>
              <a:off x="5378812"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1" name="Google Shape;3481;p22"/>
            <p:cNvSpPr/>
            <p:nvPr/>
          </p:nvSpPr>
          <p:spPr>
            <a:xfrm>
              <a:off x="5916694"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2" name="Google Shape;3482;p22"/>
            <p:cNvSpPr/>
            <p:nvPr/>
          </p:nvSpPr>
          <p:spPr>
            <a:xfrm>
              <a:off x="6454575"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3" name="Google Shape;3483;p22"/>
            <p:cNvSpPr/>
            <p:nvPr/>
          </p:nvSpPr>
          <p:spPr>
            <a:xfrm>
              <a:off x="6992456"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4" name="Google Shape;3484;p22"/>
            <p:cNvSpPr/>
            <p:nvPr/>
          </p:nvSpPr>
          <p:spPr>
            <a:xfrm>
              <a:off x="7530337"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5" name="Google Shape;3485;p22"/>
            <p:cNvSpPr/>
            <p:nvPr/>
          </p:nvSpPr>
          <p:spPr>
            <a:xfrm>
              <a:off x="8068218"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6" name="Google Shape;3486;p22"/>
            <p:cNvSpPr/>
            <p:nvPr/>
          </p:nvSpPr>
          <p:spPr>
            <a:xfrm>
              <a:off x="8606100"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7" name="Google Shape;3487;p22"/>
            <p:cNvSpPr/>
            <p:nvPr/>
          </p:nvSpPr>
          <p:spPr>
            <a:xfrm>
              <a:off x="7530338" y="102797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300"/>
            </a:p>
          </p:txBody>
        </p:sp>
        <p:sp>
          <p:nvSpPr>
            <p:cNvPr id="3488" name="Google Shape;3488;p22"/>
            <p:cNvSpPr/>
            <p:nvPr/>
          </p:nvSpPr>
          <p:spPr>
            <a:xfrm>
              <a:off x="537881"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300"/>
            </a:p>
          </p:txBody>
        </p:sp>
        <p:sp>
          <p:nvSpPr>
            <p:cNvPr id="3489" name="Google Shape;3489;p22"/>
            <p:cNvSpPr/>
            <p:nvPr/>
          </p:nvSpPr>
          <p:spPr>
            <a:xfrm>
              <a:off x="6989275" y="51060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300"/>
            </a:p>
          </p:txBody>
        </p:sp>
        <p:sp>
          <p:nvSpPr>
            <p:cNvPr id="3490" name="Google Shape;3490;p22"/>
            <p:cNvSpPr/>
            <p:nvPr/>
          </p:nvSpPr>
          <p:spPr>
            <a:xfrm>
              <a:off x="537881"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300"/>
            </a:p>
          </p:txBody>
        </p:sp>
        <p:sp>
          <p:nvSpPr>
            <p:cNvPr id="3491" name="Google Shape;3491;p22"/>
            <p:cNvSpPr/>
            <p:nvPr/>
          </p:nvSpPr>
          <p:spPr>
            <a:xfrm>
              <a:off x="0" y="1029404"/>
              <a:ext cx="537900" cy="511200"/>
            </a:xfrm>
            <a:prstGeom prst="rect">
              <a:avLst/>
            </a:prstGeom>
            <a:solidFill>
              <a:schemeClr val="lt2"/>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600">
                <a:latin typeface="Spartan"/>
                <a:ea typeface="Spartan"/>
                <a:cs typeface="Spartan"/>
                <a:sym typeface="Spartan"/>
              </a:endParaRPr>
            </a:p>
          </p:txBody>
        </p:sp>
        <p:sp>
          <p:nvSpPr>
            <p:cNvPr id="3492" name="Google Shape;3492;p22"/>
            <p:cNvSpPr/>
            <p:nvPr/>
          </p:nvSpPr>
          <p:spPr>
            <a:xfrm>
              <a:off x="1613644"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3" name="Google Shape;3493;p22"/>
            <p:cNvSpPr/>
            <p:nvPr/>
          </p:nvSpPr>
          <p:spPr>
            <a:xfrm>
              <a:off x="6992463" y="411937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300"/>
            </a:p>
          </p:txBody>
        </p:sp>
        <p:sp>
          <p:nvSpPr>
            <p:cNvPr id="3494" name="Google Shape;3494;p22"/>
            <p:cNvSpPr/>
            <p:nvPr/>
          </p:nvSpPr>
          <p:spPr>
            <a:xfrm>
              <a:off x="7530338" y="4625450"/>
              <a:ext cx="537900" cy="511200"/>
            </a:xfrm>
            <a:prstGeom prst="rect">
              <a:avLst/>
            </a:prstGeom>
            <a:solidFill>
              <a:schemeClr val="accen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300"/>
            </a:p>
          </p:txBody>
        </p:sp>
      </p:grpSp>
      <p:pic>
        <p:nvPicPr>
          <p:cNvPr id="3495" name="Google Shape;3495;p22"/>
          <p:cNvPicPr preferRelativeResize="0"/>
          <p:nvPr/>
        </p:nvPicPr>
        <p:blipFill rotWithShape="1">
          <a:blip r:embed="rId2">
            <a:alphaModFix amt="25000"/>
          </a:blip>
          <a:srcRect b="0" l="0" r="3025" t="0"/>
          <a:stretch/>
        </p:blipFill>
        <p:spPr>
          <a:xfrm>
            <a:off x="0" y="0"/>
            <a:ext cx="9144001" cy="5143500"/>
          </a:xfrm>
          <a:prstGeom prst="rect">
            <a:avLst/>
          </a:prstGeom>
          <a:noFill/>
          <a:ln>
            <a:noFill/>
          </a:ln>
        </p:spPr>
      </p:pic>
      <p:sp>
        <p:nvSpPr>
          <p:cNvPr id="3496" name="Google Shape;3496;p22"/>
          <p:cNvSpPr txBox="1"/>
          <p:nvPr>
            <p:ph type="title"/>
          </p:nvPr>
        </p:nvSpPr>
        <p:spPr>
          <a:xfrm>
            <a:off x="758850" y="445025"/>
            <a:ext cx="76263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497" name="Google Shape;3497;p22"/>
          <p:cNvSpPr txBox="1"/>
          <p:nvPr>
            <p:ph idx="2" type="title"/>
          </p:nvPr>
        </p:nvSpPr>
        <p:spPr>
          <a:xfrm>
            <a:off x="4782288" y="2929810"/>
            <a:ext cx="2633400" cy="4134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sz="18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3498" name="Google Shape;3498;p22"/>
          <p:cNvSpPr txBox="1"/>
          <p:nvPr>
            <p:ph idx="3" type="title"/>
          </p:nvPr>
        </p:nvSpPr>
        <p:spPr>
          <a:xfrm>
            <a:off x="4782288" y="3343260"/>
            <a:ext cx="2633400" cy="7533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Font typeface="Nunito"/>
              <a:buNone/>
              <a:defRPr b="0" sz="1500">
                <a:latin typeface="Manrope"/>
                <a:ea typeface="Manrope"/>
                <a:cs typeface="Manrope"/>
                <a:sym typeface="Manrope"/>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3499" name="Google Shape;3499;p22"/>
          <p:cNvSpPr txBox="1"/>
          <p:nvPr>
            <p:ph idx="4" type="title"/>
          </p:nvPr>
        </p:nvSpPr>
        <p:spPr>
          <a:xfrm>
            <a:off x="1728300" y="2929810"/>
            <a:ext cx="2633700" cy="4134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sz="18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3500" name="Google Shape;3500;p22"/>
          <p:cNvSpPr txBox="1"/>
          <p:nvPr>
            <p:ph idx="5" type="title"/>
          </p:nvPr>
        </p:nvSpPr>
        <p:spPr>
          <a:xfrm>
            <a:off x="1728412" y="3343260"/>
            <a:ext cx="2633400" cy="7533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Font typeface="Nunito"/>
              <a:buNone/>
              <a:defRPr b="0" sz="1500">
                <a:latin typeface="Manrope"/>
                <a:ea typeface="Manrope"/>
                <a:cs typeface="Manrope"/>
                <a:sym typeface="Manrope"/>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0_1">
    <p:spTree>
      <p:nvGrpSpPr>
        <p:cNvPr id="3501" name="Shape 3501"/>
        <p:cNvGrpSpPr/>
        <p:nvPr/>
      </p:nvGrpSpPr>
      <p:grpSpPr>
        <a:xfrm>
          <a:off x="0" y="0"/>
          <a:ext cx="0" cy="0"/>
          <a:chOff x="0" y="0"/>
          <a:chExt cx="0" cy="0"/>
        </a:xfrm>
      </p:grpSpPr>
      <p:grpSp>
        <p:nvGrpSpPr>
          <p:cNvPr id="3502" name="Google Shape;3502;p23"/>
          <p:cNvGrpSpPr/>
          <p:nvPr/>
        </p:nvGrpSpPr>
        <p:grpSpPr>
          <a:xfrm flipH="1">
            <a:off x="0" y="0"/>
            <a:ext cx="9144000" cy="5143519"/>
            <a:chOff x="0" y="0"/>
            <a:chExt cx="9144000" cy="5143519"/>
          </a:xfrm>
        </p:grpSpPr>
        <p:sp>
          <p:nvSpPr>
            <p:cNvPr id="3503" name="Google Shape;3503;p23"/>
            <p:cNvSpPr/>
            <p:nvPr/>
          </p:nvSpPr>
          <p:spPr>
            <a:xfrm>
              <a:off x="0"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4" name="Google Shape;3504;p23"/>
            <p:cNvSpPr/>
            <p:nvPr/>
          </p:nvSpPr>
          <p:spPr>
            <a:xfrm>
              <a:off x="537881"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5" name="Google Shape;3505;p23"/>
            <p:cNvSpPr/>
            <p:nvPr/>
          </p:nvSpPr>
          <p:spPr>
            <a:xfrm>
              <a:off x="1075762"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6" name="Google Shape;3506;p23"/>
            <p:cNvSpPr/>
            <p:nvPr/>
          </p:nvSpPr>
          <p:spPr>
            <a:xfrm>
              <a:off x="1613644"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7" name="Google Shape;3507;p23"/>
            <p:cNvSpPr/>
            <p:nvPr/>
          </p:nvSpPr>
          <p:spPr>
            <a:xfrm>
              <a:off x="2151525"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8" name="Google Shape;3508;p23"/>
            <p:cNvSpPr/>
            <p:nvPr/>
          </p:nvSpPr>
          <p:spPr>
            <a:xfrm>
              <a:off x="2689406"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9" name="Google Shape;3509;p23"/>
            <p:cNvSpPr/>
            <p:nvPr/>
          </p:nvSpPr>
          <p:spPr>
            <a:xfrm>
              <a:off x="3227287"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0" name="Google Shape;3510;p23"/>
            <p:cNvSpPr/>
            <p:nvPr/>
          </p:nvSpPr>
          <p:spPr>
            <a:xfrm>
              <a:off x="3765169"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1" name="Google Shape;3511;p23"/>
            <p:cNvSpPr/>
            <p:nvPr/>
          </p:nvSpPr>
          <p:spPr>
            <a:xfrm>
              <a:off x="4303050"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2" name="Google Shape;3512;p23"/>
            <p:cNvSpPr/>
            <p:nvPr/>
          </p:nvSpPr>
          <p:spPr>
            <a:xfrm>
              <a:off x="4840931"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3" name="Google Shape;3513;p23"/>
            <p:cNvSpPr/>
            <p:nvPr/>
          </p:nvSpPr>
          <p:spPr>
            <a:xfrm>
              <a:off x="5378812"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4" name="Google Shape;3514;p23"/>
            <p:cNvSpPr/>
            <p:nvPr/>
          </p:nvSpPr>
          <p:spPr>
            <a:xfrm>
              <a:off x="5916694"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5" name="Google Shape;3515;p23"/>
            <p:cNvSpPr/>
            <p:nvPr/>
          </p:nvSpPr>
          <p:spPr>
            <a:xfrm>
              <a:off x="6454575"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6" name="Google Shape;3516;p23"/>
            <p:cNvSpPr/>
            <p:nvPr/>
          </p:nvSpPr>
          <p:spPr>
            <a:xfrm>
              <a:off x="6992456"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7" name="Google Shape;3517;p23"/>
            <p:cNvSpPr/>
            <p:nvPr/>
          </p:nvSpPr>
          <p:spPr>
            <a:xfrm>
              <a:off x="7530337"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8" name="Google Shape;3518;p23"/>
            <p:cNvSpPr/>
            <p:nvPr/>
          </p:nvSpPr>
          <p:spPr>
            <a:xfrm>
              <a:off x="8068218"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9" name="Google Shape;3519;p23"/>
            <p:cNvSpPr/>
            <p:nvPr/>
          </p:nvSpPr>
          <p:spPr>
            <a:xfrm>
              <a:off x="8606100" y="0"/>
              <a:ext cx="537900" cy="511200"/>
            </a:xfrm>
            <a:prstGeom prst="rect">
              <a:avLst/>
            </a:prstGeom>
            <a:solidFill>
              <a:schemeClr val="lt2"/>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0" name="Google Shape;3520;p23"/>
            <p:cNvSpPr/>
            <p:nvPr/>
          </p:nvSpPr>
          <p:spPr>
            <a:xfrm>
              <a:off x="0"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1" name="Google Shape;3521;p23"/>
            <p:cNvSpPr/>
            <p:nvPr/>
          </p:nvSpPr>
          <p:spPr>
            <a:xfrm>
              <a:off x="537881" y="514702"/>
              <a:ext cx="537900" cy="511200"/>
            </a:xfrm>
            <a:prstGeom prst="rect">
              <a:avLst/>
            </a:prstGeom>
            <a:solidFill>
              <a:schemeClr val="accen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2" name="Google Shape;3522;p23"/>
            <p:cNvSpPr/>
            <p:nvPr/>
          </p:nvSpPr>
          <p:spPr>
            <a:xfrm>
              <a:off x="1075762"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3" name="Google Shape;3523;p23"/>
            <p:cNvSpPr/>
            <p:nvPr/>
          </p:nvSpPr>
          <p:spPr>
            <a:xfrm>
              <a:off x="1613644"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4" name="Google Shape;3524;p23"/>
            <p:cNvSpPr/>
            <p:nvPr/>
          </p:nvSpPr>
          <p:spPr>
            <a:xfrm>
              <a:off x="2151525"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5" name="Google Shape;3525;p23"/>
            <p:cNvSpPr/>
            <p:nvPr/>
          </p:nvSpPr>
          <p:spPr>
            <a:xfrm>
              <a:off x="2689406"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6" name="Google Shape;3526;p23"/>
            <p:cNvSpPr/>
            <p:nvPr/>
          </p:nvSpPr>
          <p:spPr>
            <a:xfrm>
              <a:off x="3227287"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7" name="Google Shape;3527;p23"/>
            <p:cNvSpPr/>
            <p:nvPr/>
          </p:nvSpPr>
          <p:spPr>
            <a:xfrm>
              <a:off x="3765169"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8" name="Google Shape;3528;p23"/>
            <p:cNvSpPr/>
            <p:nvPr/>
          </p:nvSpPr>
          <p:spPr>
            <a:xfrm>
              <a:off x="4303050"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9" name="Google Shape;3529;p23"/>
            <p:cNvSpPr/>
            <p:nvPr/>
          </p:nvSpPr>
          <p:spPr>
            <a:xfrm>
              <a:off x="4840931"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0" name="Google Shape;3530;p23"/>
            <p:cNvSpPr/>
            <p:nvPr/>
          </p:nvSpPr>
          <p:spPr>
            <a:xfrm>
              <a:off x="5378812"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1" name="Google Shape;3531;p23"/>
            <p:cNvSpPr/>
            <p:nvPr/>
          </p:nvSpPr>
          <p:spPr>
            <a:xfrm>
              <a:off x="5916694"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2" name="Google Shape;3532;p23"/>
            <p:cNvSpPr/>
            <p:nvPr/>
          </p:nvSpPr>
          <p:spPr>
            <a:xfrm>
              <a:off x="6454575"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3" name="Google Shape;3533;p23"/>
            <p:cNvSpPr/>
            <p:nvPr/>
          </p:nvSpPr>
          <p:spPr>
            <a:xfrm>
              <a:off x="6992456"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4" name="Google Shape;3534;p23"/>
            <p:cNvSpPr/>
            <p:nvPr/>
          </p:nvSpPr>
          <p:spPr>
            <a:xfrm>
              <a:off x="7530337"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5" name="Google Shape;3535;p23"/>
            <p:cNvSpPr/>
            <p:nvPr/>
          </p:nvSpPr>
          <p:spPr>
            <a:xfrm>
              <a:off x="8068218" y="514702"/>
              <a:ext cx="537900" cy="511200"/>
            </a:xfrm>
            <a:prstGeom prst="rect">
              <a:avLst/>
            </a:prstGeom>
            <a:solidFill>
              <a:schemeClr val="accen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6" name="Google Shape;3536;p23"/>
            <p:cNvSpPr/>
            <p:nvPr/>
          </p:nvSpPr>
          <p:spPr>
            <a:xfrm>
              <a:off x="8606100"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7" name="Google Shape;3537;p23"/>
            <p:cNvSpPr/>
            <p:nvPr/>
          </p:nvSpPr>
          <p:spPr>
            <a:xfrm>
              <a:off x="0"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8" name="Google Shape;3538;p23"/>
            <p:cNvSpPr/>
            <p:nvPr/>
          </p:nvSpPr>
          <p:spPr>
            <a:xfrm>
              <a:off x="537881"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9" name="Google Shape;3539;p23"/>
            <p:cNvSpPr/>
            <p:nvPr/>
          </p:nvSpPr>
          <p:spPr>
            <a:xfrm>
              <a:off x="1075762"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0" name="Google Shape;3540;p23"/>
            <p:cNvSpPr/>
            <p:nvPr/>
          </p:nvSpPr>
          <p:spPr>
            <a:xfrm>
              <a:off x="1613644"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1" name="Google Shape;3541;p23"/>
            <p:cNvSpPr/>
            <p:nvPr/>
          </p:nvSpPr>
          <p:spPr>
            <a:xfrm>
              <a:off x="2151525"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2" name="Google Shape;3542;p23"/>
            <p:cNvSpPr/>
            <p:nvPr/>
          </p:nvSpPr>
          <p:spPr>
            <a:xfrm>
              <a:off x="2689406"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3" name="Google Shape;3543;p23"/>
            <p:cNvSpPr/>
            <p:nvPr/>
          </p:nvSpPr>
          <p:spPr>
            <a:xfrm>
              <a:off x="3227287"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4" name="Google Shape;3544;p23"/>
            <p:cNvSpPr/>
            <p:nvPr/>
          </p:nvSpPr>
          <p:spPr>
            <a:xfrm>
              <a:off x="3765169"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5" name="Google Shape;3545;p23"/>
            <p:cNvSpPr/>
            <p:nvPr/>
          </p:nvSpPr>
          <p:spPr>
            <a:xfrm>
              <a:off x="4303050"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6" name="Google Shape;3546;p23"/>
            <p:cNvSpPr/>
            <p:nvPr/>
          </p:nvSpPr>
          <p:spPr>
            <a:xfrm>
              <a:off x="4840931"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7" name="Google Shape;3547;p23"/>
            <p:cNvSpPr/>
            <p:nvPr/>
          </p:nvSpPr>
          <p:spPr>
            <a:xfrm>
              <a:off x="5378812"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8" name="Google Shape;3548;p23"/>
            <p:cNvSpPr/>
            <p:nvPr/>
          </p:nvSpPr>
          <p:spPr>
            <a:xfrm>
              <a:off x="5916694"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9" name="Google Shape;3549;p23"/>
            <p:cNvSpPr/>
            <p:nvPr/>
          </p:nvSpPr>
          <p:spPr>
            <a:xfrm>
              <a:off x="6454575"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0" name="Google Shape;3550;p23"/>
            <p:cNvSpPr/>
            <p:nvPr/>
          </p:nvSpPr>
          <p:spPr>
            <a:xfrm>
              <a:off x="6992456"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1" name="Google Shape;3551;p23"/>
            <p:cNvSpPr/>
            <p:nvPr/>
          </p:nvSpPr>
          <p:spPr>
            <a:xfrm>
              <a:off x="7530337"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2" name="Google Shape;3552;p23"/>
            <p:cNvSpPr/>
            <p:nvPr/>
          </p:nvSpPr>
          <p:spPr>
            <a:xfrm>
              <a:off x="8068218"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3" name="Google Shape;3553;p23"/>
            <p:cNvSpPr/>
            <p:nvPr/>
          </p:nvSpPr>
          <p:spPr>
            <a:xfrm>
              <a:off x="8606100"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4" name="Google Shape;3554;p23"/>
            <p:cNvSpPr/>
            <p:nvPr/>
          </p:nvSpPr>
          <p:spPr>
            <a:xfrm>
              <a:off x="0"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5" name="Google Shape;3555;p23"/>
            <p:cNvSpPr/>
            <p:nvPr/>
          </p:nvSpPr>
          <p:spPr>
            <a:xfrm>
              <a:off x="537881"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6" name="Google Shape;3556;p23"/>
            <p:cNvSpPr/>
            <p:nvPr/>
          </p:nvSpPr>
          <p:spPr>
            <a:xfrm>
              <a:off x="1075762"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7" name="Google Shape;3557;p23"/>
            <p:cNvSpPr/>
            <p:nvPr/>
          </p:nvSpPr>
          <p:spPr>
            <a:xfrm>
              <a:off x="2151525"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8" name="Google Shape;3558;p23"/>
            <p:cNvSpPr/>
            <p:nvPr/>
          </p:nvSpPr>
          <p:spPr>
            <a:xfrm>
              <a:off x="2689406"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9" name="Google Shape;3559;p23"/>
            <p:cNvSpPr/>
            <p:nvPr/>
          </p:nvSpPr>
          <p:spPr>
            <a:xfrm>
              <a:off x="3227287"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0" name="Google Shape;3560;p23"/>
            <p:cNvSpPr/>
            <p:nvPr/>
          </p:nvSpPr>
          <p:spPr>
            <a:xfrm>
              <a:off x="3765169"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1" name="Google Shape;3561;p23"/>
            <p:cNvSpPr/>
            <p:nvPr/>
          </p:nvSpPr>
          <p:spPr>
            <a:xfrm>
              <a:off x="4303050"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2" name="Google Shape;3562;p23"/>
            <p:cNvSpPr/>
            <p:nvPr/>
          </p:nvSpPr>
          <p:spPr>
            <a:xfrm>
              <a:off x="4840931"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3" name="Google Shape;3563;p23"/>
            <p:cNvSpPr/>
            <p:nvPr/>
          </p:nvSpPr>
          <p:spPr>
            <a:xfrm>
              <a:off x="5378812"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4" name="Google Shape;3564;p23"/>
            <p:cNvSpPr/>
            <p:nvPr/>
          </p:nvSpPr>
          <p:spPr>
            <a:xfrm>
              <a:off x="5916694"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5" name="Google Shape;3565;p23"/>
            <p:cNvSpPr/>
            <p:nvPr/>
          </p:nvSpPr>
          <p:spPr>
            <a:xfrm>
              <a:off x="6454575"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6" name="Google Shape;3566;p23"/>
            <p:cNvSpPr/>
            <p:nvPr/>
          </p:nvSpPr>
          <p:spPr>
            <a:xfrm>
              <a:off x="6992456"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7" name="Google Shape;3567;p23"/>
            <p:cNvSpPr/>
            <p:nvPr/>
          </p:nvSpPr>
          <p:spPr>
            <a:xfrm>
              <a:off x="7530337"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8" name="Google Shape;3568;p23"/>
            <p:cNvSpPr/>
            <p:nvPr/>
          </p:nvSpPr>
          <p:spPr>
            <a:xfrm>
              <a:off x="8068218"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9" name="Google Shape;3569;p23"/>
            <p:cNvSpPr/>
            <p:nvPr/>
          </p:nvSpPr>
          <p:spPr>
            <a:xfrm>
              <a:off x="8606100"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0" name="Google Shape;3570;p23"/>
            <p:cNvSpPr/>
            <p:nvPr/>
          </p:nvSpPr>
          <p:spPr>
            <a:xfrm>
              <a:off x="0"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1" name="Google Shape;3571;p23"/>
            <p:cNvSpPr/>
            <p:nvPr/>
          </p:nvSpPr>
          <p:spPr>
            <a:xfrm>
              <a:off x="537881"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2" name="Google Shape;3572;p23"/>
            <p:cNvSpPr/>
            <p:nvPr/>
          </p:nvSpPr>
          <p:spPr>
            <a:xfrm>
              <a:off x="1075762"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3" name="Google Shape;3573;p23"/>
            <p:cNvSpPr/>
            <p:nvPr/>
          </p:nvSpPr>
          <p:spPr>
            <a:xfrm>
              <a:off x="1613644"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4" name="Google Shape;3574;p23"/>
            <p:cNvSpPr/>
            <p:nvPr/>
          </p:nvSpPr>
          <p:spPr>
            <a:xfrm>
              <a:off x="2151525"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5" name="Google Shape;3575;p23"/>
            <p:cNvSpPr/>
            <p:nvPr/>
          </p:nvSpPr>
          <p:spPr>
            <a:xfrm>
              <a:off x="2689406"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6" name="Google Shape;3576;p23"/>
            <p:cNvSpPr/>
            <p:nvPr/>
          </p:nvSpPr>
          <p:spPr>
            <a:xfrm>
              <a:off x="3227287"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7" name="Google Shape;3577;p23"/>
            <p:cNvSpPr/>
            <p:nvPr/>
          </p:nvSpPr>
          <p:spPr>
            <a:xfrm>
              <a:off x="3765169"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8" name="Google Shape;3578;p23"/>
            <p:cNvSpPr/>
            <p:nvPr/>
          </p:nvSpPr>
          <p:spPr>
            <a:xfrm>
              <a:off x="4303050"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9" name="Google Shape;3579;p23"/>
            <p:cNvSpPr/>
            <p:nvPr/>
          </p:nvSpPr>
          <p:spPr>
            <a:xfrm>
              <a:off x="4840931"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0" name="Google Shape;3580;p23"/>
            <p:cNvSpPr/>
            <p:nvPr/>
          </p:nvSpPr>
          <p:spPr>
            <a:xfrm>
              <a:off x="5378812"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1" name="Google Shape;3581;p23"/>
            <p:cNvSpPr/>
            <p:nvPr/>
          </p:nvSpPr>
          <p:spPr>
            <a:xfrm>
              <a:off x="5916694"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2" name="Google Shape;3582;p23"/>
            <p:cNvSpPr/>
            <p:nvPr/>
          </p:nvSpPr>
          <p:spPr>
            <a:xfrm>
              <a:off x="6454575"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3" name="Google Shape;3583;p23"/>
            <p:cNvSpPr/>
            <p:nvPr/>
          </p:nvSpPr>
          <p:spPr>
            <a:xfrm>
              <a:off x="6992456"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4" name="Google Shape;3584;p23"/>
            <p:cNvSpPr/>
            <p:nvPr/>
          </p:nvSpPr>
          <p:spPr>
            <a:xfrm>
              <a:off x="7530337"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5" name="Google Shape;3585;p23"/>
            <p:cNvSpPr/>
            <p:nvPr/>
          </p:nvSpPr>
          <p:spPr>
            <a:xfrm>
              <a:off x="8068218"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6" name="Google Shape;3586;p23"/>
            <p:cNvSpPr/>
            <p:nvPr/>
          </p:nvSpPr>
          <p:spPr>
            <a:xfrm>
              <a:off x="8606100"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7" name="Google Shape;3587;p23"/>
            <p:cNvSpPr/>
            <p:nvPr/>
          </p:nvSpPr>
          <p:spPr>
            <a:xfrm>
              <a:off x="0"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8" name="Google Shape;3588;p23"/>
            <p:cNvSpPr/>
            <p:nvPr/>
          </p:nvSpPr>
          <p:spPr>
            <a:xfrm>
              <a:off x="537881"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9" name="Google Shape;3589;p23"/>
            <p:cNvSpPr/>
            <p:nvPr/>
          </p:nvSpPr>
          <p:spPr>
            <a:xfrm>
              <a:off x="1075762"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0" name="Google Shape;3590;p23"/>
            <p:cNvSpPr/>
            <p:nvPr/>
          </p:nvSpPr>
          <p:spPr>
            <a:xfrm>
              <a:off x="1613644"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1" name="Google Shape;3591;p23"/>
            <p:cNvSpPr/>
            <p:nvPr/>
          </p:nvSpPr>
          <p:spPr>
            <a:xfrm>
              <a:off x="2151525"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2" name="Google Shape;3592;p23"/>
            <p:cNvSpPr/>
            <p:nvPr/>
          </p:nvSpPr>
          <p:spPr>
            <a:xfrm>
              <a:off x="2689406"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3" name="Google Shape;3593;p23"/>
            <p:cNvSpPr/>
            <p:nvPr/>
          </p:nvSpPr>
          <p:spPr>
            <a:xfrm>
              <a:off x="3227287"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4" name="Google Shape;3594;p23"/>
            <p:cNvSpPr/>
            <p:nvPr/>
          </p:nvSpPr>
          <p:spPr>
            <a:xfrm>
              <a:off x="3765169"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5" name="Google Shape;3595;p23"/>
            <p:cNvSpPr/>
            <p:nvPr/>
          </p:nvSpPr>
          <p:spPr>
            <a:xfrm>
              <a:off x="4303050"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6" name="Google Shape;3596;p23"/>
            <p:cNvSpPr/>
            <p:nvPr/>
          </p:nvSpPr>
          <p:spPr>
            <a:xfrm>
              <a:off x="4840931"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7" name="Google Shape;3597;p23"/>
            <p:cNvSpPr/>
            <p:nvPr/>
          </p:nvSpPr>
          <p:spPr>
            <a:xfrm>
              <a:off x="5378812"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8" name="Google Shape;3598;p23"/>
            <p:cNvSpPr/>
            <p:nvPr/>
          </p:nvSpPr>
          <p:spPr>
            <a:xfrm>
              <a:off x="5916694"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9" name="Google Shape;3599;p23"/>
            <p:cNvSpPr/>
            <p:nvPr/>
          </p:nvSpPr>
          <p:spPr>
            <a:xfrm>
              <a:off x="6454575"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0" name="Google Shape;3600;p23"/>
            <p:cNvSpPr/>
            <p:nvPr/>
          </p:nvSpPr>
          <p:spPr>
            <a:xfrm>
              <a:off x="6992456"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1" name="Google Shape;3601;p23"/>
            <p:cNvSpPr/>
            <p:nvPr/>
          </p:nvSpPr>
          <p:spPr>
            <a:xfrm>
              <a:off x="7530337"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2" name="Google Shape;3602;p23"/>
            <p:cNvSpPr/>
            <p:nvPr/>
          </p:nvSpPr>
          <p:spPr>
            <a:xfrm>
              <a:off x="8068218"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3" name="Google Shape;3603;p23"/>
            <p:cNvSpPr/>
            <p:nvPr/>
          </p:nvSpPr>
          <p:spPr>
            <a:xfrm>
              <a:off x="8606100"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4" name="Google Shape;3604;p23"/>
            <p:cNvSpPr/>
            <p:nvPr/>
          </p:nvSpPr>
          <p:spPr>
            <a:xfrm>
              <a:off x="0"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5" name="Google Shape;3605;p23"/>
            <p:cNvSpPr/>
            <p:nvPr/>
          </p:nvSpPr>
          <p:spPr>
            <a:xfrm>
              <a:off x="537881"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6" name="Google Shape;3606;p23"/>
            <p:cNvSpPr/>
            <p:nvPr/>
          </p:nvSpPr>
          <p:spPr>
            <a:xfrm>
              <a:off x="1075762"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7" name="Google Shape;3607;p23"/>
            <p:cNvSpPr/>
            <p:nvPr/>
          </p:nvSpPr>
          <p:spPr>
            <a:xfrm>
              <a:off x="1613644"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8" name="Google Shape;3608;p23"/>
            <p:cNvSpPr/>
            <p:nvPr/>
          </p:nvSpPr>
          <p:spPr>
            <a:xfrm>
              <a:off x="2151525"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9" name="Google Shape;3609;p23"/>
            <p:cNvSpPr/>
            <p:nvPr/>
          </p:nvSpPr>
          <p:spPr>
            <a:xfrm>
              <a:off x="2689406"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0" name="Google Shape;3610;p23"/>
            <p:cNvSpPr/>
            <p:nvPr/>
          </p:nvSpPr>
          <p:spPr>
            <a:xfrm>
              <a:off x="3227287"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1" name="Google Shape;3611;p23"/>
            <p:cNvSpPr/>
            <p:nvPr/>
          </p:nvSpPr>
          <p:spPr>
            <a:xfrm>
              <a:off x="3765169"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2" name="Google Shape;3612;p23"/>
            <p:cNvSpPr/>
            <p:nvPr/>
          </p:nvSpPr>
          <p:spPr>
            <a:xfrm>
              <a:off x="4303050"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3" name="Google Shape;3613;p23"/>
            <p:cNvSpPr/>
            <p:nvPr/>
          </p:nvSpPr>
          <p:spPr>
            <a:xfrm>
              <a:off x="4840931"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4" name="Google Shape;3614;p23"/>
            <p:cNvSpPr/>
            <p:nvPr/>
          </p:nvSpPr>
          <p:spPr>
            <a:xfrm>
              <a:off x="5378812"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5" name="Google Shape;3615;p23"/>
            <p:cNvSpPr/>
            <p:nvPr/>
          </p:nvSpPr>
          <p:spPr>
            <a:xfrm>
              <a:off x="5916694"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6" name="Google Shape;3616;p23"/>
            <p:cNvSpPr/>
            <p:nvPr/>
          </p:nvSpPr>
          <p:spPr>
            <a:xfrm>
              <a:off x="6454575"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7" name="Google Shape;3617;p23"/>
            <p:cNvSpPr/>
            <p:nvPr/>
          </p:nvSpPr>
          <p:spPr>
            <a:xfrm>
              <a:off x="6992456"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8" name="Google Shape;3618;p23"/>
            <p:cNvSpPr/>
            <p:nvPr/>
          </p:nvSpPr>
          <p:spPr>
            <a:xfrm>
              <a:off x="7530337"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9" name="Google Shape;3619;p23"/>
            <p:cNvSpPr/>
            <p:nvPr/>
          </p:nvSpPr>
          <p:spPr>
            <a:xfrm>
              <a:off x="8068218"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0" name="Google Shape;3620;p23"/>
            <p:cNvSpPr/>
            <p:nvPr/>
          </p:nvSpPr>
          <p:spPr>
            <a:xfrm>
              <a:off x="8606100"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1" name="Google Shape;3621;p23"/>
            <p:cNvSpPr/>
            <p:nvPr/>
          </p:nvSpPr>
          <p:spPr>
            <a:xfrm>
              <a:off x="0"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2" name="Google Shape;3622;p23"/>
            <p:cNvSpPr/>
            <p:nvPr/>
          </p:nvSpPr>
          <p:spPr>
            <a:xfrm>
              <a:off x="537881"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3" name="Google Shape;3623;p23"/>
            <p:cNvSpPr/>
            <p:nvPr/>
          </p:nvSpPr>
          <p:spPr>
            <a:xfrm>
              <a:off x="1075762"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4" name="Google Shape;3624;p23"/>
            <p:cNvSpPr/>
            <p:nvPr/>
          </p:nvSpPr>
          <p:spPr>
            <a:xfrm>
              <a:off x="1613644"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5" name="Google Shape;3625;p23"/>
            <p:cNvSpPr/>
            <p:nvPr/>
          </p:nvSpPr>
          <p:spPr>
            <a:xfrm>
              <a:off x="2151525"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6" name="Google Shape;3626;p23"/>
            <p:cNvSpPr/>
            <p:nvPr/>
          </p:nvSpPr>
          <p:spPr>
            <a:xfrm>
              <a:off x="2689406"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7" name="Google Shape;3627;p23"/>
            <p:cNvSpPr/>
            <p:nvPr/>
          </p:nvSpPr>
          <p:spPr>
            <a:xfrm>
              <a:off x="3227287"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8" name="Google Shape;3628;p23"/>
            <p:cNvSpPr/>
            <p:nvPr/>
          </p:nvSpPr>
          <p:spPr>
            <a:xfrm>
              <a:off x="3765169"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9" name="Google Shape;3629;p23"/>
            <p:cNvSpPr/>
            <p:nvPr/>
          </p:nvSpPr>
          <p:spPr>
            <a:xfrm>
              <a:off x="4303050"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0" name="Google Shape;3630;p23"/>
            <p:cNvSpPr/>
            <p:nvPr/>
          </p:nvSpPr>
          <p:spPr>
            <a:xfrm>
              <a:off x="4840931"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1" name="Google Shape;3631;p23"/>
            <p:cNvSpPr/>
            <p:nvPr/>
          </p:nvSpPr>
          <p:spPr>
            <a:xfrm>
              <a:off x="5378812"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2" name="Google Shape;3632;p23"/>
            <p:cNvSpPr/>
            <p:nvPr/>
          </p:nvSpPr>
          <p:spPr>
            <a:xfrm>
              <a:off x="5916694"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3" name="Google Shape;3633;p23"/>
            <p:cNvSpPr/>
            <p:nvPr/>
          </p:nvSpPr>
          <p:spPr>
            <a:xfrm>
              <a:off x="6454575"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4" name="Google Shape;3634;p23"/>
            <p:cNvSpPr/>
            <p:nvPr/>
          </p:nvSpPr>
          <p:spPr>
            <a:xfrm>
              <a:off x="6992456"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5" name="Google Shape;3635;p23"/>
            <p:cNvSpPr/>
            <p:nvPr/>
          </p:nvSpPr>
          <p:spPr>
            <a:xfrm>
              <a:off x="7530337"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6" name="Google Shape;3636;p23"/>
            <p:cNvSpPr/>
            <p:nvPr/>
          </p:nvSpPr>
          <p:spPr>
            <a:xfrm>
              <a:off x="8068218"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7" name="Google Shape;3637;p23"/>
            <p:cNvSpPr/>
            <p:nvPr/>
          </p:nvSpPr>
          <p:spPr>
            <a:xfrm>
              <a:off x="8606100"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8" name="Google Shape;3638;p23"/>
            <p:cNvSpPr/>
            <p:nvPr/>
          </p:nvSpPr>
          <p:spPr>
            <a:xfrm>
              <a:off x="0" y="4117617"/>
              <a:ext cx="537900" cy="511200"/>
            </a:xfrm>
            <a:prstGeom prst="rect">
              <a:avLst/>
            </a:prstGeom>
            <a:solidFill>
              <a:schemeClr val="lt2"/>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9" name="Google Shape;3639;p23"/>
            <p:cNvSpPr/>
            <p:nvPr/>
          </p:nvSpPr>
          <p:spPr>
            <a:xfrm>
              <a:off x="537881"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0" name="Google Shape;3640;p23"/>
            <p:cNvSpPr/>
            <p:nvPr/>
          </p:nvSpPr>
          <p:spPr>
            <a:xfrm>
              <a:off x="1075762"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1" name="Google Shape;3641;p23"/>
            <p:cNvSpPr/>
            <p:nvPr/>
          </p:nvSpPr>
          <p:spPr>
            <a:xfrm>
              <a:off x="1613644"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2" name="Google Shape;3642;p23"/>
            <p:cNvSpPr/>
            <p:nvPr/>
          </p:nvSpPr>
          <p:spPr>
            <a:xfrm>
              <a:off x="2151525"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3" name="Google Shape;3643;p23"/>
            <p:cNvSpPr/>
            <p:nvPr/>
          </p:nvSpPr>
          <p:spPr>
            <a:xfrm>
              <a:off x="2689406"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4" name="Google Shape;3644;p23"/>
            <p:cNvSpPr/>
            <p:nvPr/>
          </p:nvSpPr>
          <p:spPr>
            <a:xfrm>
              <a:off x="3227287"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5" name="Google Shape;3645;p23"/>
            <p:cNvSpPr/>
            <p:nvPr/>
          </p:nvSpPr>
          <p:spPr>
            <a:xfrm>
              <a:off x="3765169"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6" name="Google Shape;3646;p23"/>
            <p:cNvSpPr/>
            <p:nvPr/>
          </p:nvSpPr>
          <p:spPr>
            <a:xfrm>
              <a:off x="4303050"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7" name="Google Shape;3647;p23"/>
            <p:cNvSpPr/>
            <p:nvPr/>
          </p:nvSpPr>
          <p:spPr>
            <a:xfrm>
              <a:off x="4840931"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8" name="Google Shape;3648;p23"/>
            <p:cNvSpPr/>
            <p:nvPr/>
          </p:nvSpPr>
          <p:spPr>
            <a:xfrm>
              <a:off x="5378812"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9" name="Google Shape;3649;p23"/>
            <p:cNvSpPr/>
            <p:nvPr/>
          </p:nvSpPr>
          <p:spPr>
            <a:xfrm>
              <a:off x="5916694"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0" name="Google Shape;3650;p23"/>
            <p:cNvSpPr/>
            <p:nvPr/>
          </p:nvSpPr>
          <p:spPr>
            <a:xfrm>
              <a:off x="6454575"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1" name="Google Shape;3651;p23"/>
            <p:cNvSpPr/>
            <p:nvPr/>
          </p:nvSpPr>
          <p:spPr>
            <a:xfrm>
              <a:off x="6992456"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2" name="Google Shape;3652;p23"/>
            <p:cNvSpPr/>
            <p:nvPr/>
          </p:nvSpPr>
          <p:spPr>
            <a:xfrm>
              <a:off x="7530337"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3" name="Google Shape;3653;p23"/>
            <p:cNvSpPr/>
            <p:nvPr/>
          </p:nvSpPr>
          <p:spPr>
            <a:xfrm>
              <a:off x="8068218"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4" name="Google Shape;3654;p23"/>
            <p:cNvSpPr/>
            <p:nvPr/>
          </p:nvSpPr>
          <p:spPr>
            <a:xfrm>
              <a:off x="8606100"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5" name="Google Shape;3655;p23"/>
            <p:cNvSpPr/>
            <p:nvPr/>
          </p:nvSpPr>
          <p:spPr>
            <a:xfrm>
              <a:off x="0"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6" name="Google Shape;3656;p23"/>
            <p:cNvSpPr/>
            <p:nvPr/>
          </p:nvSpPr>
          <p:spPr>
            <a:xfrm>
              <a:off x="537881" y="4632319"/>
              <a:ext cx="537900" cy="511200"/>
            </a:xfrm>
            <a:prstGeom prst="rect">
              <a:avLst/>
            </a:prstGeom>
            <a:solidFill>
              <a:schemeClr val="accen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7" name="Google Shape;3657;p23"/>
            <p:cNvSpPr/>
            <p:nvPr/>
          </p:nvSpPr>
          <p:spPr>
            <a:xfrm>
              <a:off x="1075762"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8" name="Google Shape;3658;p23"/>
            <p:cNvSpPr/>
            <p:nvPr/>
          </p:nvSpPr>
          <p:spPr>
            <a:xfrm>
              <a:off x="1613644"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9" name="Google Shape;3659;p23"/>
            <p:cNvSpPr/>
            <p:nvPr/>
          </p:nvSpPr>
          <p:spPr>
            <a:xfrm>
              <a:off x="2151525"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0" name="Google Shape;3660;p23"/>
            <p:cNvSpPr/>
            <p:nvPr/>
          </p:nvSpPr>
          <p:spPr>
            <a:xfrm>
              <a:off x="2689406"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1" name="Google Shape;3661;p23"/>
            <p:cNvSpPr/>
            <p:nvPr/>
          </p:nvSpPr>
          <p:spPr>
            <a:xfrm>
              <a:off x="3227287"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2" name="Google Shape;3662;p23"/>
            <p:cNvSpPr/>
            <p:nvPr/>
          </p:nvSpPr>
          <p:spPr>
            <a:xfrm>
              <a:off x="3765169"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3" name="Google Shape;3663;p23"/>
            <p:cNvSpPr/>
            <p:nvPr/>
          </p:nvSpPr>
          <p:spPr>
            <a:xfrm>
              <a:off x="4303050" y="4632319"/>
              <a:ext cx="537900" cy="511200"/>
            </a:xfrm>
            <a:prstGeom prst="rect">
              <a:avLst/>
            </a:prstGeom>
            <a:solidFill>
              <a:schemeClr val="lt2"/>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4" name="Google Shape;3664;p23"/>
            <p:cNvSpPr/>
            <p:nvPr/>
          </p:nvSpPr>
          <p:spPr>
            <a:xfrm>
              <a:off x="4840931"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5" name="Google Shape;3665;p23"/>
            <p:cNvSpPr/>
            <p:nvPr/>
          </p:nvSpPr>
          <p:spPr>
            <a:xfrm>
              <a:off x="5378812"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6" name="Google Shape;3666;p23"/>
            <p:cNvSpPr/>
            <p:nvPr/>
          </p:nvSpPr>
          <p:spPr>
            <a:xfrm>
              <a:off x="5916694"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7" name="Google Shape;3667;p23"/>
            <p:cNvSpPr/>
            <p:nvPr/>
          </p:nvSpPr>
          <p:spPr>
            <a:xfrm>
              <a:off x="6454575"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8" name="Google Shape;3668;p23"/>
            <p:cNvSpPr/>
            <p:nvPr/>
          </p:nvSpPr>
          <p:spPr>
            <a:xfrm>
              <a:off x="6992456"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9" name="Google Shape;3669;p23"/>
            <p:cNvSpPr/>
            <p:nvPr/>
          </p:nvSpPr>
          <p:spPr>
            <a:xfrm>
              <a:off x="7530337"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0" name="Google Shape;3670;p23"/>
            <p:cNvSpPr/>
            <p:nvPr/>
          </p:nvSpPr>
          <p:spPr>
            <a:xfrm>
              <a:off x="8068218"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1" name="Google Shape;3671;p23"/>
            <p:cNvSpPr/>
            <p:nvPr/>
          </p:nvSpPr>
          <p:spPr>
            <a:xfrm>
              <a:off x="8606100"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2" name="Google Shape;3672;p23"/>
            <p:cNvSpPr/>
            <p:nvPr/>
          </p:nvSpPr>
          <p:spPr>
            <a:xfrm>
              <a:off x="7530338" y="102797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300"/>
            </a:p>
          </p:txBody>
        </p:sp>
        <p:sp>
          <p:nvSpPr>
            <p:cNvPr id="3673" name="Google Shape;3673;p23"/>
            <p:cNvSpPr/>
            <p:nvPr/>
          </p:nvSpPr>
          <p:spPr>
            <a:xfrm>
              <a:off x="537881"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300"/>
            </a:p>
          </p:txBody>
        </p:sp>
        <p:sp>
          <p:nvSpPr>
            <p:cNvPr id="3674" name="Google Shape;3674;p23"/>
            <p:cNvSpPr/>
            <p:nvPr/>
          </p:nvSpPr>
          <p:spPr>
            <a:xfrm>
              <a:off x="6989275" y="51060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300"/>
            </a:p>
          </p:txBody>
        </p:sp>
        <p:sp>
          <p:nvSpPr>
            <p:cNvPr id="3675" name="Google Shape;3675;p23"/>
            <p:cNvSpPr/>
            <p:nvPr/>
          </p:nvSpPr>
          <p:spPr>
            <a:xfrm>
              <a:off x="537881"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300"/>
            </a:p>
          </p:txBody>
        </p:sp>
        <p:sp>
          <p:nvSpPr>
            <p:cNvPr id="3676" name="Google Shape;3676;p23"/>
            <p:cNvSpPr/>
            <p:nvPr/>
          </p:nvSpPr>
          <p:spPr>
            <a:xfrm>
              <a:off x="0" y="1029404"/>
              <a:ext cx="537900" cy="511200"/>
            </a:xfrm>
            <a:prstGeom prst="rect">
              <a:avLst/>
            </a:prstGeom>
            <a:solidFill>
              <a:schemeClr val="lt2"/>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600">
                <a:latin typeface="Spartan"/>
                <a:ea typeface="Spartan"/>
                <a:cs typeface="Spartan"/>
                <a:sym typeface="Spartan"/>
              </a:endParaRPr>
            </a:p>
          </p:txBody>
        </p:sp>
        <p:sp>
          <p:nvSpPr>
            <p:cNvPr id="3677" name="Google Shape;3677;p23"/>
            <p:cNvSpPr/>
            <p:nvPr/>
          </p:nvSpPr>
          <p:spPr>
            <a:xfrm>
              <a:off x="1613644"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8" name="Google Shape;3678;p23"/>
            <p:cNvSpPr/>
            <p:nvPr/>
          </p:nvSpPr>
          <p:spPr>
            <a:xfrm>
              <a:off x="6992463" y="411937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300"/>
            </a:p>
          </p:txBody>
        </p:sp>
        <p:sp>
          <p:nvSpPr>
            <p:cNvPr id="3679" name="Google Shape;3679;p23"/>
            <p:cNvSpPr/>
            <p:nvPr/>
          </p:nvSpPr>
          <p:spPr>
            <a:xfrm>
              <a:off x="7530338" y="4625450"/>
              <a:ext cx="537900" cy="511200"/>
            </a:xfrm>
            <a:prstGeom prst="rect">
              <a:avLst/>
            </a:prstGeom>
            <a:solidFill>
              <a:schemeClr val="accen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300"/>
            </a:p>
          </p:txBody>
        </p:sp>
      </p:grpSp>
      <p:pic>
        <p:nvPicPr>
          <p:cNvPr id="3680" name="Google Shape;3680;p23"/>
          <p:cNvPicPr preferRelativeResize="0"/>
          <p:nvPr/>
        </p:nvPicPr>
        <p:blipFill rotWithShape="1">
          <a:blip r:embed="rId2">
            <a:alphaModFix amt="25000"/>
          </a:blip>
          <a:srcRect b="0" l="0" r="3025" t="0"/>
          <a:stretch/>
        </p:blipFill>
        <p:spPr>
          <a:xfrm>
            <a:off x="0" y="0"/>
            <a:ext cx="9144001" cy="5143500"/>
          </a:xfrm>
          <a:prstGeom prst="rect">
            <a:avLst/>
          </a:prstGeom>
          <a:noFill/>
          <a:ln>
            <a:noFill/>
          </a:ln>
        </p:spPr>
      </p:pic>
      <p:sp>
        <p:nvSpPr>
          <p:cNvPr id="3681" name="Google Shape;3681;p23"/>
          <p:cNvSpPr txBox="1"/>
          <p:nvPr>
            <p:ph type="title"/>
          </p:nvPr>
        </p:nvSpPr>
        <p:spPr>
          <a:xfrm>
            <a:off x="758850" y="445025"/>
            <a:ext cx="76263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682" name="Google Shape;3682;p23"/>
          <p:cNvSpPr txBox="1"/>
          <p:nvPr>
            <p:ph idx="2" type="title"/>
          </p:nvPr>
        </p:nvSpPr>
        <p:spPr>
          <a:xfrm>
            <a:off x="4693900" y="3066115"/>
            <a:ext cx="3276300" cy="3588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000"/>
              <a:buNone/>
              <a:defRPr sz="18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3683" name="Google Shape;3683;p23"/>
          <p:cNvSpPr txBox="1"/>
          <p:nvPr>
            <p:ph idx="3" type="title"/>
          </p:nvPr>
        </p:nvSpPr>
        <p:spPr>
          <a:xfrm>
            <a:off x="4693896" y="3424962"/>
            <a:ext cx="3276300" cy="7533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1400"/>
              <a:buFont typeface="Nunito"/>
              <a:buNone/>
              <a:defRPr b="0" sz="1500">
                <a:latin typeface="Manrope"/>
                <a:ea typeface="Manrope"/>
                <a:cs typeface="Manrope"/>
                <a:sym typeface="Manrope"/>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3684" name="Google Shape;3684;p23"/>
          <p:cNvSpPr txBox="1"/>
          <p:nvPr>
            <p:ph idx="4" type="title"/>
          </p:nvPr>
        </p:nvSpPr>
        <p:spPr>
          <a:xfrm>
            <a:off x="4693725" y="1488933"/>
            <a:ext cx="3276600" cy="3588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000"/>
              <a:buNone/>
              <a:defRPr sz="18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3685" name="Google Shape;3685;p23"/>
          <p:cNvSpPr txBox="1"/>
          <p:nvPr>
            <p:ph idx="5" type="title"/>
          </p:nvPr>
        </p:nvSpPr>
        <p:spPr>
          <a:xfrm>
            <a:off x="4693865" y="1847922"/>
            <a:ext cx="3276300" cy="7533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1400"/>
              <a:buFont typeface="Nunito"/>
              <a:buNone/>
              <a:defRPr b="0" sz="1500">
                <a:latin typeface="Manrope"/>
                <a:ea typeface="Manrope"/>
                <a:cs typeface="Manrope"/>
                <a:sym typeface="Manrope"/>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
    <p:spTree>
      <p:nvGrpSpPr>
        <p:cNvPr id="3686" name="Shape 3686"/>
        <p:cNvGrpSpPr/>
        <p:nvPr/>
      </p:nvGrpSpPr>
      <p:grpSpPr>
        <a:xfrm>
          <a:off x="0" y="0"/>
          <a:ext cx="0" cy="0"/>
          <a:chOff x="0" y="0"/>
          <a:chExt cx="0" cy="0"/>
        </a:xfrm>
      </p:grpSpPr>
      <p:grpSp>
        <p:nvGrpSpPr>
          <p:cNvPr id="3687" name="Google Shape;3687;p24"/>
          <p:cNvGrpSpPr/>
          <p:nvPr/>
        </p:nvGrpSpPr>
        <p:grpSpPr>
          <a:xfrm>
            <a:off x="0" y="0"/>
            <a:ext cx="9144000" cy="5143519"/>
            <a:chOff x="0" y="0"/>
            <a:chExt cx="9144000" cy="5143519"/>
          </a:xfrm>
        </p:grpSpPr>
        <p:sp>
          <p:nvSpPr>
            <p:cNvPr id="3688" name="Google Shape;3688;p24"/>
            <p:cNvSpPr/>
            <p:nvPr/>
          </p:nvSpPr>
          <p:spPr>
            <a:xfrm>
              <a:off x="0"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9" name="Google Shape;3689;p24"/>
            <p:cNvSpPr/>
            <p:nvPr/>
          </p:nvSpPr>
          <p:spPr>
            <a:xfrm>
              <a:off x="537881"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0" name="Google Shape;3690;p24"/>
            <p:cNvSpPr/>
            <p:nvPr/>
          </p:nvSpPr>
          <p:spPr>
            <a:xfrm>
              <a:off x="1075762"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1" name="Google Shape;3691;p24"/>
            <p:cNvSpPr/>
            <p:nvPr/>
          </p:nvSpPr>
          <p:spPr>
            <a:xfrm>
              <a:off x="1613644"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2" name="Google Shape;3692;p24"/>
            <p:cNvSpPr/>
            <p:nvPr/>
          </p:nvSpPr>
          <p:spPr>
            <a:xfrm>
              <a:off x="2151525"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3" name="Google Shape;3693;p24"/>
            <p:cNvSpPr/>
            <p:nvPr/>
          </p:nvSpPr>
          <p:spPr>
            <a:xfrm>
              <a:off x="2689406"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4" name="Google Shape;3694;p24"/>
            <p:cNvSpPr/>
            <p:nvPr/>
          </p:nvSpPr>
          <p:spPr>
            <a:xfrm>
              <a:off x="3227287"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5" name="Google Shape;3695;p24"/>
            <p:cNvSpPr/>
            <p:nvPr/>
          </p:nvSpPr>
          <p:spPr>
            <a:xfrm>
              <a:off x="3765169"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6" name="Google Shape;3696;p24"/>
            <p:cNvSpPr/>
            <p:nvPr/>
          </p:nvSpPr>
          <p:spPr>
            <a:xfrm>
              <a:off x="4303050"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7" name="Google Shape;3697;p24"/>
            <p:cNvSpPr/>
            <p:nvPr/>
          </p:nvSpPr>
          <p:spPr>
            <a:xfrm>
              <a:off x="4840931"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8" name="Google Shape;3698;p24"/>
            <p:cNvSpPr/>
            <p:nvPr/>
          </p:nvSpPr>
          <p:spPr>
            <a:xfrm>
              <a:off x="5378812"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9" name="Google Shape;3699;p24"/>
            <p:cNvSpPr/>
            <p:nvPr/>
          </p:nvSpPr>
          <p:spPr>
            <a:xfrm>
              <a:off x="5916694"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0" name="Google Shape;3700;p24"/>
            <p:cNvSpPr/>
            <p:nvPr/>
          </p:nvSpPr>
          <p:spPr>
            <a:xfrm>
              <a:off x="6454575"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1" name="Google Shape;3701;p24"/>
            <p:cNvSpPr/>
            <p:nvPr/>
          </p:nvSpPr>
          <p:spPr>
            <a:xfrm>
              <a:off x="6992456"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2" name="Google Shape;3702;p24"/>
            <p:cNvSpPr/>
            <p:nvPr/>
          </p:nvSpPr>
          <p:spPr>
            <a:xfrm>
              <a:off x="7530337"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3" name="Google Shape;3703;p24"/>
            <p:cNvSpPr/>
            <p:nvPr/>
          </p:nvSpPr>
          <p:spPr>
            <a:xfrm>
              <a:off x="8068218"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4" name="Google Shape;3704;p24"/>
            <p:cNvSpPr/>
            <p:nvPr/>
          </p:nvSpPr>
          <p:spPr>
            <a:xfrm>
              <a:off x="8606100" y="0"/>
              <a:ext cx="537900" cy="511200"/>
            </a:xfrm>
            <a:prstGeom prst="rect">
              <a:avLst/>
            </a:prstGeom>
            <a:solidFill>
              <a:schemeClr val="lt2"/>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5" name="Google Shape;3705;p24"/>
            <p:cNvSpPr/>
            <p:nvPr/>
          </p:nvSpPr>
          <p:spPr>
            <a:xfrm>
              <a:off x="0"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6" name="Google Shape;3706;p24"/>
            <p:cNvSpPr/>
            <p:nvPr/>
          </p:nvSpPr>
          <p:spPr>
            <a:xfrm>
              <a:off x="537881" y="514702"/>
              <a:ext cx="537900" cy="511200"/>
            </a:xfrm>
            <a:prstGeom prst="rect">
              <a:avLst/>
            </a:prstGeom>
            <a:solidFill>
              <a:schemeClr val="accen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7" name="Google Shape;3707;p24"/>
            <p:cNvSpPr/>
            <p:nvPr/>
          </p:nvSpPr>
          <p:spPr>
            <a:xfrm>
              <a:off x="1075762"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8" name="Google Shape;3708;p24"/>
            <p:cNvSpPr/>
            <p:nvPr/>
          </p:nvSpPr>
          <p:spPr>
            <a:xfrm>
              <a:off x="1613644"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9" name="Google Shape;3709;p24"/>
            <p:cNvSpPr/>
            <p:nvPr/>
          </p:nvSpPr>
          <p:spPr>
            <a:xfrm>
              <a:off x="2151525"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0" name="Google Shape;3710;p24"/>
            <p:cNvSpPr/>
            <p:nvPr/>
          </p:nvSpPr>
          <p:spPr>
            <a:xfrm>
              <a:off x="2689406"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1" name="Google Shape;3711;p24"/>
            <p:cNvSpPr/>
            <p:nvPr/>
          </p:nvSpPr>
          <p:spPr>
            <a:xfrm>
              <a:off x="3227287"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2" name="Google Shape;3712;p24"/>
            <p:cNvSpPr/>
            <p:nvPr/>
          </p:nvSpPr>
          <p:spPr>
            <a:xfrm>
              <a:off x="3765169"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3" name="Google Shape;3713;p24"/>
            <p:cNvSpPr/>
            <p:nvPr/>
          </p:nvSpPr>
          <p:spPr>
            <a:xfrm>
              <a:off x="4303050"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4" name="Google Shape;3714;p24"/>
            <p:cNvSpPr/>
            <p:nvPr/>
          </p:nvSpPr>
          <p:spPr>
            <a:xfrm>
              <a:off x="4840931"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5" name="Google Shape;3715;p24"/>
            <p:cNvSpPr/>
            <p:nvPr/>
          </p:nvSpPr>
          <p:spPr>
            <a:xfrm>
              <a:off x="5378812"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6" name="Google Shape;3716;p24"/>
            <p:cNvSpPr/>
            <p:nvPr/>
          </p:nvSpPr>
          <p:spPr>
            <a:xfrm>
              <a:off x="5916694"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7" name="Google Shape;3717;p24"/>
            <p:cNvSpPr/>
            <p:nvPr/>
          </p:nvSpPr>
          <p:spPr>
            <a:xfrm>
              <a:off x="6454575"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8" name="Google Shape;3718;p24"/>
            <p:cNvSpPr/>
            <p:nvPr/>
          </p:nvSpPr>
          <p:spPr>
            <a:xfrm>
              <a:off x="6992456"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9" name="Google Shape;3719;p24"/>
            <p:cNvSpPr/>
            <p:nvPr/>
          </p:nvSpPr>
          <p:spPr>
            <a:xfrm>
              <a:off x="7530337"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0" name="Google Shape;3720;p24"/>
            <p:cNvSpPr/>
            <p:nvPr/>
          </p:nvSpPr>
          <p:spPr>
            <a:xfrm>
              <a:off x="8068218" y="514702"/>
              <a:ext cx="537900" cy="511200"/>
            </a:xfrm>
            <a:prstGeom prst="rect">
              <a:avLst/>
            </a:prstGeom>
            <a:solidFill>
              <a:schemeClr val="accen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1" name="Google Shape;3721;p24"/>
            <p:cNvSpPr/>
            <p:nvPr/>
          </p:nvSpPr>
          <p:spPr>
            <a:xfrm>
              <a:off x="8606100"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2" name="Google Shape;3722;p24"/>
            <p:cNvSpPr/>
            <p:nvPr/>
          </p:nvSpPr>
          <p:spPr>
            <a:xfrm>
              <a:off x="0"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3" name="Google Shape;3723;p24"/>
            <p:cNvSpPr/>
            <p:nvPr/>
          </p:nvSpPr>
          <p:spPr>
            <a:xfrm>
              <a:off x="537881"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4" name="Google Shape;3724;p24"/>
            <p:cNvSpPr/>
            <p:nvPr/>
          </p:nvSpPr>
          <p:spPr>
            <a:xfrm>
              <a:off x="1075762"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5" name="Google Shape;3725;p24"/>
            <p:cNvSpPr/>
            <p:nvPr/>
          </p:nvSpPr>
          <p:spPr>
            <a:xfrm>
              <a:off x="1613644"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6" name="Google Shape;3726;p24"/>
            <p:cNvSpPr/>
            <p:nvPr/>
          </p:nvSpPr>
          <p:spPr>
            <a:xfrm>
              <a:off x="2151525"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7" name="Google Shape;3727;p24"/>
            <p:cNvSpPr/>
            <p:nvPr/>
          </p:nvSpPr>
          <p:spPr>
            <a:xfrm>
              <a:off x="2689406"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8" name="Google Shape;3728;p24"/>
            <p:cNvSpPr/>
            <p:nvPr/>
          </p:nvSpPr>
          <p:spPr>
            <a:xfrm>
              <a:off x="3227287"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9" name="Google Shape;3729;p24"/>
            <p:cNvSpPr/>
            <p:nvPr/>
          </p:nvSpPr>
          <p:spPr>
            <a:xfrm>
              <a:off x="3765169"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0" name="Google Shape;3730;p24"/>
            <p:cNvSpPr/>
            <p:nvPr/>
          </p:nvSpPr>
          <p:spPr>
            <a:xfrm>
              <a:off x="4303050"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1" name="Google Shape;3731;p24"/>
            <p:cNvSpPr/>
            <p:nvPr/>
          </p:nvSpPr>
          <p:spPr>
            <a:xfrm>
              <a:off x="4840931"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2" name="Google Shape;3732;p24"/>
            <p:cNvSpPr/>
            <p:nvPr/>
          </p:nvSpPr>
          <p:spPr>
            <a:xfrm>
              <a:off x="5378812"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3" name="Google Shape;3733;p24"/>
            <p:cNvSpPr/>
            <p:nvPr/>
          </p:nvSpPr>
          <p:spPr>
            <a:xfrm>
              <a:off x="5916694"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4" name="Google Shape;3734;p24"/>
            <p:cNvSpPr/>
            <p:nvPr/>
          </p:nvSpPr>
          <p:spPr>
            <a:xfrm>
              <a:off x="6454575"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5" name="Google Shape;3735;p24"/>
            <p:cNvSpPr/>
            <p:nvPr/>
          </p:nvSpPr>
          <p:spPr>
            <a:xfrm>
              <a:off x="6992456"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6" name="Google Shape;3736;p24"/>
            <p:cNvSpPr/>
            <p:nvPr/>
          </p:nvSpPr>
          <p:spPr>
            <a:xfrm>
              <a:off x="7530337"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7" name="Google Shape;3737;p24"/>
            <p:cNvSpPr/>
            <p:nvPr/>
          </p:nvSpPr>
          <p:spPr>
            <a:xfrm>
              <a:off x="8068218"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8" name="Google Shape;3738;p24"/>
            <p:cNvSpPr/>
            <p:nvPr/>
          </p:nvSpPr>
          <p:spPr>
            <a:xfrm>
              <a:off x="8606100"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9" name="Google Shape;3739;p24"/>
            <p:cNvSpPr/>
            <p:nvPr/>
          </p:nvSpPr>
          <p:spPr>
            <a:xfrm>
              <a:off x="0"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0" name="Google Shape;3740;p24"/>
            <p:cNvSpPr/>
            <p:nvPr/>
          </p:nvSpPr>
          <p:spPr>
            <a:xfrm>
              <a:off x="537881"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1" name="Google Shape;3741;p24"/>
            <p:cNvSpPr/>
            <p:nvPr/>
          </p:nvSpPr>
          <p:spPr>
            <a:xfrm>
              <a:off x="1075762"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2" name="Google Shape;3742;p24"/>
            <p:cNvSpPr/>
            <p:nvPr/>
          </p:nvSpPr>
          <p:spPr>
            <a:xfrm>
              <a:off x="2151525"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3" name="Google Shape;3743;p24"/>
            <p:cNvSpPr/>
            <p:nvPr/>
          </p:nvSpPr>
          <p:spPr>
            <a:xfrm>
              <a:off x="2689406"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4" name="Google Shape;3744;p24"/>
            <p:cNvSpPr/>
            <p:nvPr/>
          </p:nvSpPr>
          <p:spPr>
            <a:xfrm>
              <a:off x="3227287"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5" name="Google Shape;3745;p24"/>
            <p:cNvSpPr/>
            <p:nvPr/>
          </p:nvSpPr>
          <p:spPr>
            <a:xfrm>
              <a:off x="3765169"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6" name="Google Shape;3746;p24"/>
            <p:cNvSpPr/>
            <p:nvPr/>
          </p:nvSpPr>
          <p:spPr>
            <a:xfrm>
              <a:off x="4303050"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7" name="Google Shape;3747;p24"/>
            <p:cNvSpPr/>
            <p:nvPr/>
          </p:nvSpPr>
          <p:spPr>
            <a:xfrm>
              <a:off x="4840931"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8" name="Google Shape;3748;p24"/>
            <p:cNvSpPr/>
            <p:nvPr/>
          </p:nvSpPr>
          <p:spPr>
            <a:xfrm>
              <a:off x="5378812"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9" name="Google Shape;3749;p24"/>
            <p:cNvSpPr/>
            <p:nvPr/>
          </p:nvSpPr>
          <p:spPr>
            <a:xfrm>
              <a:off x="5916694"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0" name="Google Shape;3750;p24"/>
            <p:cNvSpPr/>
            <p:nvPr/>
          </p:nvSpPr>
          <p:spPr>
            <a:xfrm>
              <a:off x="6454575"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1" name="Google Shape;3751;p24"/>
            <p:cNvSpPr/>
            <p:nvPr/>
          </p:nvSpPr>
          <p:spPr>
            <a:xfrm>
              <a:off x="6992456"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2" name="Google Shape;3752;p24"/>
            <p:cNvSpPr/>
            <p:nvPr/>
          </p:nvSpPr>
          <p:spPr>
            <a:xfrm>
              <a:off x="7530337"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3" name="Google Shape;3753;p24"/>
            <p:cNvSpPr/>
            <p:nvPr/>
          </p:nvSpPr>
          <p:spPr>
            <a:xfrm>
              <a:off x="8068218"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4" name="Google Shape;3754;p24"/>
            <p:cNvSpPr/>
            <p:nvPr/>
          </p:nvSpPr>
          <p:spPr>
            <a:xfrm>
              <a:off x="8606100"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5" name="Google Shape;3755;p24"/>
            <p:cNvSpPr/>
            <p:nvPr/>
          </p:nvSpPr>
          <p:spPr>
            <a:xfrm>
              <a:off x="0"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6" name="Google Shape;3756;p24"/>
            <p:cNvSpPr/>
            <p:nvPr/>
          </p:nvSpPr>
          <p:spPr>
            <a:xfrm>
              <a:off x="537881"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7" name="Google Shape;3757;p24"/>
            <p:cNvSpPr/>
            <p:nvPr/>
          </p:nvSpPr>
          <p:spPr>
            <a:xfrm>
              <a:off x="1075762"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8" name="Google Shape;3758;p24"/>
            <p:cNvSpPr/>
            <p:nvPr/>
          </p:nvSpPr>
          <p:spPr>
            <a:xfrm>
              <a:off x="1613644"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9" name="Google Shape;3759;p24"/>
            <p:cNvSpPr/>
            <p:nvPr/>
          </p:nvSpPr>
          <p:spPr>
            <a:xfrm>
              <a:off x="2151525"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0" name="Google Shape;3760;p24"/>
            <p:cNvSpPr/>
            <p:nvPr/>
          </p:nvSpPr>
          <p:spPr>
            <a:xfrm>
              <a:off x="2689406"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1" name="Google Shape;3761;p24"/>
            <p:cNvSpPr/>
            <p:nvPr/>
          </p:nvSpPr>
          <p:spPr>
            <a:xfrm>
              <a:off x="3227287"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2" name="Google Shape;3762;p24"/>
            <p:cNvSpPr/>
            <p:nvPr/>
          </p:nvSpPr>
          <p:spPr>
            <a:xfrm>
              <a:off x="3765169"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3" name="Google Shape;3763;p24"/>
            <p:cNvSpPr/>
            <p:nvPr/>
          </p:nvSpPr>
          <p:spPr>
            <a:xfrm>
              <a:off x="4303050"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4" name="Google Shape;3764;p24"/>
            <p:cNvSpPr/>
            <p:nvPr/>
          </p:nvSpPr>
          <p:spPr>
            <a:xfrm>
              <a:off x="4840931"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5" name="Google Shape;3765;p24"/>
            <p:cNvSpPr/>
            <p:nvPr/>
          </p:nvSpPr>
          <p:spPr>
            <a:xfrm>
              <a:off x="5378812"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6" name="Google Shape;3766;p24"/>
            <p:cNvSpPr/>
            <p:nvPr/>
          </p:nvSpPr>
          <p:spPr>
            <a:xfrm>
              <a:off x="5916694"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7" name="Google Shape;3767;p24"/>
            <p:cNvSpPr/>
            <p:nvPr/>
          </p:nvSpPr>
          <p:spPr>
            <a:xfrm>
              <a:off x="6454575"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8" name="Google Shape;3768;p24"/>
            <p:cNvSpPr/>
            <p:nvPr/>
          </p:nvSpPr>
          <p:spPr>
            <a:xfrm>
              <a:off x="6992456"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9" name="Google Shape;3769;p24"/>
            <p:cNvSpPr/>
            <p:nvPr/>
          </p:nvSpPr>
          <p:spPr>
            <a:xfrm>
              <a:off x="7530337"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0" name="Google Shape;3770;p24"/>
            <p:cNvSpPr/>
            <p:nvPr/>
          </p:nvSpPr>
          <p:spPr>
            <a:xfrm>
              <a:off x="8068218"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1" name="Google Shape;3771;p24"/>
            <p:cNvSpPr/>
            <p:nvPr/>
          </p:nvSpPr>
          <p:spPr>
            <a:xfrm>
              <a:off x="8606100"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2" name="Google Shape;3772;p24"/>
            <p:cNvSpPr/>
            <p:nvPr/>
          </p:nvSpPr>
          <p:spPr>
            <a:xfrm>
              <a:off x="0"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3" name="Google Shape;3773;p24"/>
            <p:cNvSpPr/>
            <p:nvPr/>
          </p:nvSpPr>
          <p:spPr>
            <a:xfrm>
              <a:off x="537881"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4" name="Google Shape;3774;p24"/>
            <p:cNvSpPr/>
            <p:nvPr/>
          </p:nvSpPr>
          <p:spPr>
            <a:xfrm>
              <a:off x="1075762"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5" name="Google Shape;3775;p24"/>
            <p:cNvSpPr/>
            <p:nvPr/>
          </p:nvSpPr>
          <p:spPr>
            <a:xfrm>
              <a:off x="1613644"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6" name="Google Shape;3776;p24"/>
            <p:cNvSpPr/>
            <p:nvPr/>
          </p:nvSpPr>
          <p:spPr>
            <a:xfrm>
              <a:off x="2151525"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7" name="Google Shape;3777;p24"/>
            <p:cNvSpPr/>
            <p:nvPr/>
          </p:nvSpPr>
          <p:spPr>
            <a:xfrm>
              <a:off x="2689406"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8" name="Google Shape;3778;p24"/>
            <p:cNvSpPr/>
            <p:nvPr/>
          </p:nvSpPr>
          <p:spPr>
            <a:xfrm>
              <a:off x="3227287"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9" name="Google Shape;3779;p24"/>
            <p:cNvSpPr/>
            <p:nvPr/>
          </p:nvSpPr>
          <p:spPr>
            <a:xfrm>
              <a:off x="3765169"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0" name="Google Shape;3780;p24"/>
            <p:cNvSpPr/>
            <p:nvPr/>
          </p:nvSpPr>
          <p:spPr>
            <a:xfrm>
              <a:off x="4303050"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1" name="Google Shape;3781;p24"/>
            <p:cNvSpPr/>
            <p:nvPr/>
          </p:nvSpPr>
          <p:spPr>
            <a:xfrm>
              <a:off x="4840931"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2" name="Google Shape;3782;p24"/>
            <p:cNvSpPr/>
            <p:nvPr/>
          </p:nvSpPr>
          <p:spPr>
            <a:xfrm>
              <a:off x="5378812"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3" name="Google Shape;3783;p24"/>
            <p:cNvSpPr/>
            <p:nvPr/>
          </p:nvSpPr>
          <p:spPr>
            <a:xfrm>
              <a:off x="5916694"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4" name="Google Shape;3784;p24"/>
            <p:cNvSpPr/>
            <p:nvPr/>
          </p:nvSpPr>
          <p:spPr>
            <a:xfrm>
              <a:off x="6454575"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5" name="Google Shape;3785;p24"/>
            <p:cNvSpPr/>
            <p:nvPr/>
          </p:nvSpPr>
          <p:spPr>
            <a:xfrm>
              <a:off x="6992456"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6" name="Google Shape;3786;p24"/>
            <p:cNvSpPr/>
            <p:nvPr/>
          </p:nvSpPr>
          <p:spPr>
            <a:xfrm>
              <a:off x="7530337"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7" name="Google Shape;3787;p24"/>
            <p:cNvSpPr/>
            <p:nvPr/>
          </p:nvSpPr>
          <p:spPr>
            <a:xfrm>
              <a:off x="8068218"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8" name="Google Shape;3788;p24"/>
            <p:cNvSpPr/>
            <p:nvPr/>
          </p:nvSpPr>
          <p:spPr>
            <a:xfrm>
              <a:off x="8606100"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9" name="Google Shape;3789;p24"/>
            <p:cNvSpPr/>
            <p:nvPr/>
          </p:nvSpPr>
          <p:spPr>
            <a:xfrm>
              <a:off x="0"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0" name="Google Shape;3790;p24"/>
            <p:cNvSpPr/>
            <p:nvPr/>
          </p:nvSpPr>
          <p:spPr>
            <a:xfrm>
              <a:off x="537881"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1" name="Google Shape;3791;p24"/>
            <p:cNvSpPr/>
            <p:nvPr/>
          </p:nvSpPr>
          <p:spPr>
            <a:xfrm>
              <a:off x="1075762"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2" name="Google Shape;3792;p24"/>
            <p:cNvSpPr/>
            <p:nvPr/>
          </p:nvSpPr>
          <p:spPr>
            <a:xfrm>
              <a:off x="1613644"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3" name="Google Shape;3793;p24"/>
            <p:cNvSpPr/>
            <p:nvPr/>
          </p:nvSpPr>
          <p:spPr>
            <a:xfrm>
              <a:off x="2151525"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4" name="Google Shape;3794;p24"/>
            <p:cNvSpPr/>
            <p:nvPr/>
          </p:nvSpPr>
          <p:spPr>
            <a:xfrm>
              <a:off x="2689406"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5" name="Google Shape;3795;p24"/>
            <p:cNvSpPr/>
            <p:nvPr/>
          </p:nvSpPr>
          <p:spPr>
            <a:xfrm>
              <a:off x="3227287"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6" name="Google Shape;3796;p24"/>
            <p:cNvSpPr/>
            <p:nvPr/>
          </p:nvSpPr>
          <p:spPr>
            <a:xfrm>
              <a:off x="3765169"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7" name="Google Shape;3797;p24"/>
            <p:cNvSpPr/>
            <p:nvPr/>
          </p:nvSpPr>
          <p:spPr>
            <a:xfrm>
              <a:off x="4303050"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8" name="Google Shape;3798;p24"/>
            <p:cNvSpPr/>
            <p:nvPr/>
          </p:nvSpPr>
          <p:spPr>
            <a:xfrm>
              <a:off x="4840931"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9" name="Google Shape;3799;p24"/>
            <p:cNvSpPr/>
            <p:nvPr/>
          </p:nvSpPr>
          <p:spPr>
            <a:xfrm>
              <a:off x="5378812"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0" name="Google Shape;3800;p24"/>
            <p:cNvSpPr/>
            <p:nvPr/>
          </p:nvSpPr>
          <p:spPr>
            <a:xfrm>
              <a:off x="5916694"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1" name="Google Shape;3801;p24"/>
            <p:cNvSpPr/>
            <p:nvPr/>
          </p:nvSpPr>
          <p:spPr>
            <a:xfrm>
              <a:off x="6454575"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2" name="Google Shape;3802;p24"/>
            <p:cNvSpPr/>
            <p:nvPr/>
          </p:nvSpPr>
          <p:spPr>
            <a:xfrm>
              <a:off x="6992456"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3" name="Google Shape;3803;p24"/>
            <p:cNvSpPr/>
            <p:nvPr/>
          </p:nvSpPr>
          <p:spPr>
            <a:xfrm>
              <a:off x="7530337"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4" name="Google Shape;3804;p24"/>
            <p:cNvSpPr/>
            <p:nvPr/>
          </p:nvSpPr>
          <p:spPr>
            <a:xfrm>
              <a:off x="8068218"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5" name="Google Shape;3805;p24"/>
            <p:cNvSpPr/>
            <p:nvPr/>
          </p:nvSpPr>
          <p:spPr>
            <a:xfrm>
              <a:off x="8606100"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6" name="Google Shape;3806;p24"/>
            <p:cNvSpPr/>
            <p:nvPr/>
          </p:nvSpPr>
          <p:spPr>
            <a:xfrm>
              <a:off x="0"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7" name="Google Shape;3807;p24"/>
            <p:cNvSpPr/>
            <p:nvPr/>
          </p:nvSpPr>
          <p:spPr>
            <a:xfrm>
              <a:off x="537881"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8" name="Google Shape;3808;p24"/>
            <p:cNvSpPr/>
            <p:nvPr/>
          </p:nvSpPr>
          <p:spPr>
            <a:xfrm>
              <a:off x="1075762"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9" name="Google Shape;3809;p24"/>
            <p:cNvSpPr/>
            <p:nvPr/>
          </p:nvSpPr>
          <p:spPr>
            <a:xfrm>
              <a:off x="1613644"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0" name="Google Shape;3810;p24"/>
            <p:cNvSpPr/>
            <p:nvPr/>
          </p:nvSpPr>
          <p:spPr>
            <a:xfrm>
              <a:off x="2151525"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1" name="Google Shape;3811;p24"/>
            <p:cNvSpPr/>
            <p:nvPr/>
          </p:nvSpPr>
          <p:spPr>
            <a:xfrm>
              <a:off x="2689406"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2" name="Google Shape;3812;p24"/>
            <p:cNvSpPr/>
            <p:nvPr/>
          </p:nvSpPr>
          <p:spPr>
            <a:xfrm>
              <a:off x="3227287"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3" name="Google Shape;3813;p24"/>
            <p:cNvSpPr/>
            <p:nvPr/>
          </p:nvSpPr>
          <p:spPr>
            <a:xfrm>
              <a:off x="3765169"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4" name="Google Shape;3814;p24"/>
            <p:cNvSpPr/>
            <p:nvPr/>
          </p:nvSpPr>
          <p:spPr>
            <a:xfrm>
              <a:off x="4303050"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5" name="Google Shape;3815;p24"/>
            <p:cNvSpPr/>
            <p:nvPr/>
          </p:nvSpPr>
          <p:spPr>
            <a:xfrm>
              <a:off x="4840931"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6" name="Google Shape;3816;p24"/>
            <p:cNvSpPr/>
            <p:nvPr/>
          </p:nvSpPr>
          <p:spPr>
            <a:xfrm>
              <a:off x="5378812"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7" name="Google Shape;3817;p24"/>
            <p:cNvSpPr/>
            <p:nvPr/>
          </p:nvSpPr>
          <p:spPr>
            <a:xfrm>
              <a:off x="5916694"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8" name="Google Shape;3818;p24"/>
            <p:cNvSpPr/>
            <p:nvPr/>
          </p:nvSpPr>
          <p:spPr>
            <a:xfrm>
              <a:off x="6454575"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9" name="Google Shape;3819;p24"/>
            <p:cNvSpPr/>
            <p:nvPr/>
          </p:nvSpPr>
          <p:spPr>
            <a:xfrm>
              <a:off x="6992456"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0" name="Google Shape;3820;p24"/>
            <p:cNvSpPr/>
            <p:nvPr/>
          </p:nvSpPr>
          <p:spPr>
            <a:xfrm>
              <a:off x="7530337"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1" name="Google Shape;3821;p24"/>
            <p:cNvSpPr/>
            <p:nvPr/>
          </p:nvSpPr>
          <p:spPr>
            <a:xfrm>
              <a:off x="8068218"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2" name="Google Shape;3822;p24"/>
            <p:cNvSpPr/>
            <p:nvPr/>
          </p:nvSpPr>
          <p:spPr>
            <a:xfrm>
              <a:off x="8606100"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3" name="Google Shape;3823;p24"/>
            <p:cNvSpPr/>
            <p:nvPr/>
          </p:nvSpPr>
          <p:spPr>
            <a:xfrm>
              <a:off x="0"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4" name="Google Shape;3824;p24"/>
            <p:cNvSpPr/>
            <p:nvPr/>
          </p:nvSpPr>
          <p:spPr>
            <a:xfrm>
              <a:off x="537881"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5" name="Google Shape;3825;p24"/>
            <p:cNvSpPr/>
            <p:nvPr/>
          </p:nvSpPr>
          <p:spPr>
            <a:xfrm>
              <a:off x="1075762" y="4117617"/>
              <a:ext cx="537900" cy="511200"/>
            </a:xfrm>
            <a:prstGeom prst="rect">
              <a:avLst/>
            </a:prstGeom>
            <a:solidFill>
              <a:schemeClr val="lt2"/>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6" name="Google Shape;3826;p24"/>
            <p:cNvSpPr/>
            <p:nvPr/>
          </p:nvSpPr>
          <p:spPr>
            <a:xfrm>
              <a:off x="1613644"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7" name="Google Shape;3827;p24"/>
            <p:cNvSpPr/>
            <p:nvPr/>
          </p:nvSpPr>
          <p:spPr>
            <a:xfrm>
              <a:off x="2151525"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8" name="Google Shape;3828;p24"/>
            <p:cNvSpPr/>
            <p:nvPr/>
          </p:nvSpPr>
          <p:spPr>
            <a:xfrm>
              <a:off x="2689406"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9" name="Google Shape;3829;p24"/>
            <p:cNvSpPr/>
            <p:nvPr/>
          </p:nvSpPr>
          <p:spPr>
            <a:xfrm>
              <a:off x="3227287"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0" name="Google Shape;3830;p24"/>
            <p:cNvSpPr/>
            <p:nvPr/>
          </p:nvSpPr>
          <p:spPr>
            <a:xfrm>
              <a:off x="3765169" y="4117617"/>
              <a:ext cx="537900" cy="511200"/>
            </a:xfrm>
            <a:prstGeom prst="rect">
              <a:avLst/>
            </a:prstGeom>
            <a:solidFill>
              <a:schemeClr val="accen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1" name="Google Shape;3831;p24"/>
            <p:cNvSpPr/>
            <p:nvPr/>
          </p:nvSpPr>
          <p:spPr>
            <a:xfrm>
              <a:off x="4303050"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2" name="Google Shape;3832;p24"/>
            <p:cNvSpPr/>
            <p:nvPr/>
          </p:nvSpPr>
          <p:spPr>
            <a:xfrm>
              <a:off x="4840931"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3" name="Google Shape;3833;p24"/>
            <p:cNvSpPr/>
            <p:nvPr/>
          </p:nvSpPr>
          <p:spPr>
            <a:xfrm>
              <a:off x="5378812"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4" name="Google Shape;3834;p24"/>
            <p:cNvSpPr/>
            <p:nvPr/>
          </p:nvSpPr>
          <p:spPr>
            <a:xfrm>
              <a:off x="5916694"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5" name="Google Shape;3835;p24"/>
            <p:cNvSpPr/>
            <p:nvPr/>
          </p:nvSpPr>
          <p:spPr>
            <a:xfrm>
              <a:off x="6454575"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6" name="Google Shape;3836;p24"/>
            <p:cNvSpPr/>
            <p:nvPr/>
          </p:nvSpPr>
          <p:spPr>
            <a:xfrm>
              <a:off x="6992456"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7" name="Google Shape;3837;p24"/>
            <p:cNvSpPr/>
            <p:nvPr/>
          </p:nvSpPr>
          <p:spPr>
            <a:xfrm>
              <a:off x="7530337"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8" name="Google Shape;3838;p24"/>
            <p:cNvSpPr/>
            <p:nvPr/>
          </p:nvSpPr>
          <p:spPr>
            <a:xfrm>
              <a:off x="8068218"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9" name="Google Shape;3839;p24"/>
            <p:cNvSpPr/>
            <p:nvPr/>
          </p:nvSpPr>
          <p:spPr>
            <a:xfrm>
              <a:off x="8606100"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0" name="Google Shape;3840;p24"/>
            <p:cNvSpPr/>
            <p:nvPr/>
          </p:nvSpPr>
          <p:spPr>
            <a:xfrm>
              <a:off x="0"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1" name="Google Shape;3841;p24"/>
            <p:cNvSpPr/>
            <p:nvPr/>
          </p:nvSpPr>
          <p:spPr>
            <a:xfrm>
              <a:off x="537881" y="4632319"/>
              <a:ext cx="537900" cy="511200"/>
            </a:xfrm>
            <a:prstGeom prst="rect">
              <a:avLst/>
            </a:prstGeom>
            <a:solidFill>
              <a:schemeClr val="accen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2" name="Google Shape;3842;p24"/>
            <p:cNvSpPr/>
            <p:nvPr/>
          </p:nvSpPr>
          <p:spPr>
            <a:xfrm>
              <a:off x="1075762"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3" name="Google Shape;3843;p24"/>
            <p:cNvSpPr/>
            <p:nvPr/>
          </p:nvSpPr>
          <p:spPr>
            <a:xfrm>
              <a:off x="1613644"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4" name="Google Shape;3844;p24"/>
            <p:cNvSpPr/>
            <p:nvPr/>
          </p:nvSpPr>
          <p:spPr>
            <a:xfrm>
              <a:off x="2151525"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5" name="Google Shape;3845;p24"/>
            <p:cNvSpPr/>
            <p:nvPr/>
          </p:nvSpPr>
          <p:spPr>
            <a:xfrm>
              <a:off x="2689406"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6" name="Google Shape;3846;p24"/>
            <p:cNvSpPr/>
            <p:nvPr/>
          </p:nvSpPr>
          <p:spPr>
            <a:xfrm>
              <a:off x="3227287"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7" name="Google Shape;3847;p24"/>
            <p:cNvSpPr/>
            <p:nvPr/>
          </p:nvSpPr>
          <p:spPr>
            <a:xfrm>
              <a:off x="3765169"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8" name="Google Shape;3848;p24"/>
            <p:cNvSpPr/>
            <p:nvPr/>
          </p:nvSpPr>
          <p:spPr>
            <a:xfrm>
              <a:off x="4303050"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9" name="Google Shape;3849;p24"/>
            <p:cNvSpPr/>
            <p:nvPr/>
          </p:nvSpPr>
          <p:spPr>
            <a:xfrm>
              <a:off x="4840931"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0" name="Google Shape;3850;p24"/>
            <p:cNvSpPr/>
            <p:nvPr/>
          </p:nvSpPr>
          <p:spPr>
            <a:xfrm>
              <a:off x="5378812"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1" name="Google Shape;3851;p24"/>
            <p:cNvSpPr/>
            <p:nvPr/>
          </p:nvSpPr>
          <p:spPr>
            <a:xfrm>
              <a:off x="5916694"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2" name="Google Shape;3852;p24"/>
            <p:cNvSpPr/>
            <p:nvPr/>
          </p:nvSpPr>
          <p:spPr>
            <a:xfrm>
              <a:off x="6454575"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3" name="Google Shape;3853;p24"/>
            <p:cNvSpPr/>
            <p:nvPr/>
          </p:nvSpPr>
          <p:spPr>
            <a:xfrm>
              <a:off x="6992456"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4" name="Google Shape;3854;p24"/>
            <p:cNvSpPr/>
            <p:nvPr/>
          </p:nvSpPr>
          <p:spPr>
            <a:xfrm>
              <a:off x="7530337"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5" name="Google Shape;3855;p24"/>
            <p:cNvSpPr/>
            <p:nvPr/>
          </p:nvSpPr>
          <p:spPr>
            <a:xfrm>
              <a:off x="8068218"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6" name="Google Shape;3856;p24"/>
            <p:cNvSpPr/>
            <p:nvPr/>
          </p:nvSpPr>
          <p:spPr>
            <a:xfrm>
              <a:off x="8606100"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7" name="Google Shape;3857;p24"/>
            <p:cNvSpPr/>
            <p:nvPr/>
          </p:nvSpPr>
          <p:spPr>
            <a:xfrm>
              <a:off x="7530338" y="102797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300"/>
            </a:p>
          </p:txBody>
        </p:sp>
        <p:sp>
          <p:nvSpPr>
            <p:cNvPr id="3858" name="Google Shape;3858;p24"/>
            <p:cNvSpPr/>
            <p:nvPr/>
          </p:nvSpPr>
          <p:spPr>
            <a:xfrm>
              <a:off x="537881"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300"/>
            </a:p>
          </p:txBody>
        </p:sp>
        <p:sp>
          <p:nvSpPr>
            <p:cNvPr id="3859" name="Google Shape;3859;p24"/>
            <p:cNvSpPr/>
            <p:nvPr/>
          </p:nvSpPr>
          <p:spPr>
            <a:xfrm>
              <a:off x="6989275" y="51060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300"/>
            </a:p>
          </p:txBody>
        </p:sp>
        <p:sp>
          <p:nvSpPr>
            <p:cNvPr id="3860" name="Google Shape;3860;p24"/>
            <p:cNvSpPr/>
            <p:nvPr/>
          </p:nvSpPr>
          <p:spPr>
            <a:xfrm>
              <a:off x="537881"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300"/>
            </a:p>
          </p:txBody>
        </p:sp>
        <p:sp>
          <p:nvSpPr>
            <p:cNvPr id="3861" name="Google Shape;3861;p24"/>
            <p:cNvSpPr/>
            <p:nvPr/>
          </p:nvSpPr>
          <p:spPr>
            <a:xfrm>
              <a:off x="0" y="1029404"/>
              <a:ext cx="537900" cy="511200"/>
            </a:xfrm>
            <a:prstGeom prst="rect">
              <a:avLst/>
            </a:prstGeom>
            <a:solidFill>
              <a:schemeClr val="lt2"/>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600">
                <a:latin typeface="Spartan"/>
                <a:ea typeface="Spartan"/>
                <a:cs typeface="Spartan"/>
                <a:sym typeface="Spartan"/>
              </a:endParaRPr>
            </a:p>
          </p:txBody>
        </p:sp>
        <p:sp>
          <p:nvSpPr>
            <p:cNvPr id="3862" name="Google Shape;3862;p24"/>
            <p:cNvSpPr/>
            <p:nvPr/>
          </p:nvSpPr>
          <p:spPr>
            <a:xfrm>
              <a:off x="1613644"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3" name="Google Shape;3863;p24"/>
            <p:cNvSpPr/>
            <p:nvPr/>
          </p:nvSpPr>
          <p:spPr>
            <a:xfrm>
              <a:off x="6992463" y="411937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300"/>
            </a:p>
          </p:txBody>
        </p:sp>
        <p:sp>
          <p:nvSpPr>
            <p:cNvPr id="3864" name="Google Shape;3864;p24"/>
            <p:cNvSpPr/>
            <p:nvPr/>
          </p:nvSpPr>
          <p:spPr>
            <a:xfrm>
              <a:off x="7530338" y="4625450"/>
              <a:ext cx="537900" cy="511200"/>
            </a:xfrm>
            <a:prstGeom prst="rect">
              <a:avLst/>
            </a:prstGeom>
            <a:solidFill>
              <a:schemeClr val="accen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300"/>
            </a:p>
          </p:txBody>
        </p:sp>
      </p:grpSp>
      <p:pic>
        <p:nvPicPr>
          <p:cNvPr id="3865" name="Google Shape;3865;p24"/>
          <p:cNvPicPr preferRelativeResize="0"/>
          <p:nvPr/>
        </p:nvPicPr>
        <p:blipFill rotWithShape="1">
          <a:blip r:embed="rId2">
            <a:alphaModFix amt="25000"/>
          </a:blip>
          <a:srcRect b="0" l="0" r="3025" t="0"/>
          <a:stretch/>
        </p:blipFill>
        <p:spPr>
          <a:xfrm>
            <a:off x="0" y="0"/>
            <a:ext cx="9144001" cy="5143500"/>
          </a:xfrm>
          <a:prstGeom prst="rect">
            <a:avLst/>
          </a:prstGeom>
          <a:noFill/>
          <a:ln>
            <a:noFill/>
          </a:ln>
        </p:spPr>
      </p:pic>
      <p:sp>
        <p:nvSpPr>
          <p:cNvPr id="3866" name="Google Shape;3866;p24"/>
          <p:cNvSpPr txBox="1"/>
          <p:nvPr>
            <p:ph type="title"/>
          </p:nvPr>
        </p:nvSpPr>
        <p:spPr>
          <a:xfrm>
            <a:off x="758775" y="445025"/>
            <a:ext cx="76263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67" name="Google Shape;3867;p24"/>
          <p:cNvSpPr txBox="1"/>
          <p:nvPr>
            <p:ph idx="2" type="title"/>
          </p:nvPr>
        </p:nvSpPr>
        <p:spPr>
          <a:xfrm>
            <a:off x="3441630" y="2233950"/>
            <a:ext cx="2260800" cy="4167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b="1" sz="18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3868" name="Google Shape;3868;p24"/>
          <p:cNvSpPr txBox="1"/>
          <p:nvPr>
            <p:ph idx="3" type="title"/>
          </p:nvPr>
        </p:nvSpPr>
        <p:spPr>
          <a:xfrm>
            <a:off x="3441625" y="2682415"/>
            <a:ext cx="2260800" cy="7833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Font typeface="Nunito"/>
              <a:buNone/>
              <a:defRPr b="0" sz="1500">
                <a:solidFill>
                  <a:schemeClr val="accent3"/>
                </a:solidFill>
                <a:latin typeface="Manrope"/>
                <a:ea typeface="Manrope"/>
                <a:cs typeface="Manrope"/>
                <a:sym typeface="Manrope"/>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3869" name="Google Shape;3869;p24"/>
          <p:cNvSpPr txBox="1"/>
          <p:nvPr>
            <p:ph idx="4" type="title"/>
          </p:nvPr>
        </p:nvSpPr>
        <p:spPr>
          <a:xfrm>
            <a:off x="758775" y="2233950"/>
            <a:ext cx="2261100" cy="4167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b="1" sz="18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3870" name="Google Shape;3870;p24"/>
          <p:cNvSpPr txBox="1"/>
          <p:nvPr>
            <p:ph idx="5" type="title"/>
          </p:nvPr>
        </p:nvSpPr>
        <p:spPr>
          <a:xfrm>
            <a:off x="758777" y="2682415"/>
            <a:ext cx="2261100" cy="7833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Font typeface="Nunito"/>
              <a:buNone/>
              <a:defRPr b="0" sz="1500">
                <a:solidFill>
                  <a:schemeClr val="accent3"/>
                </a:solidFill>
                <a:latin typeface="Manrope"/>
                <a:ea typeface="Manrope"/>
                <a:cs typeface="Manrope"/>
                <a:sym typeface="Manrope"/>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3871" name="Google Shape;3871;p24"/>
          <p:cNvSpPr txBox="1"/>
          <p:nvPr>
            <p:ph idx="6" type="title"/>
          </p:nvPr>
        </p:nvSpPr>
        <p:spPr>
          <a:xfrm>
            <a:off x="6124322" y="2233950"/>
            <a:ext cx="2260800" cy="4167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b="1" sz="18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3872" name="Google Shape;3872;p24"/>
          <p:cNvSpPr txBox="1"/>
          <p:nvPr>
            <p:ph idx="7" type="title"/>
          </p:nvPr>
        </p:nvSpPr>
        <p:spPr>
          <a:xfrm>
            <a:off x="6124175" y="2682415"/>
            <a:ext cx="2261100" cy="7833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Font typeface="Nunito"/>
              <a:buNone/>
              <a:defRPr b="0" sz="1500">
                <a:solidFill>
                  <a:schemeClr val="accent3"/>
                </a:solidFill>
                <a:latin typeface="Manrope"/>
                <a:ea typeface="Manrope"/>
                <a:cs typeface="Manrope"/>
                <a:sym typeface="Manrope"/>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2_2">
    <p:spTree>
      <p:nvGrpSpPr>
        <p:cNvPr id="3873" name="Shape 3873"/>
        <p:cNvGrpSpPr/>
        <p:nvPr/>
      </p:nvGrpSpPr>
      <p:grpSpPr>
        <a:xfrm>
          <a:off x="0" y="0"/>
          <a:ext cx="0" cy="0"/>
          <a:chOff x="0" y="0"/>
          <a:chExt cx="0" cy="0"/>
        </a:xfrm>
      </p:grpSpPr>
      <p:grpSp>
        <p:nvGrpSpPr>
          <p:cNvPr id="3874" name="Google Shape;3874;p25"/>
          <p:cNvGrpSpPr/>
          <p:nvPr/>
        </p:nvGrpSpPr>
        <p:grpSpPr>
          <a:xfrm flipH="1">
            <a:off x="0" y="0"/>
            <a:ext cx="9144000" cy="5143519"/>
            <a:chOff x="0" y="0"/>
            <a:chExt cx="9144000" cy="5143519"/>
          </a:xfrm>
        </p:grpSpPr>
        <p:sp>
          <p:nvSpPr>
            <p:cNvPr id="3875" name="Google Shape;3875;p25"/>
            <p:cNvSpPr/>
            <p:nvPr/>
          </p:nvSpPr>
          <p:spPr>
            <a:xfrm>
              <a:off x="0"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6" name="Google Shape;3876;p25"/>
            <p:cNvSpPr/>
            <p:nvPr/>
          </p:nvSpPr>
          <p:spPr>
            <a:xfrm>
              <a:off x="537881"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7" name="Google Shape;3877;p25"/>
            <p:cNvSpPr/>
            <p:nvPr/>
          </p:nvSpPr>
          <p:spPr>
            <a:xfrm>
              <a:off x="1075762"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8" name="Google Shape;3878;p25"/>
            <p:cNvSpPr/>
            <p:nvPr/>
          </p:nvSpPr>
          <p:spPr>
            <a:xfrm>
              <a:off x="1613644"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9" name="Google Shape;3879;p25"/>
            <p:cNvSpPr/>
            <p:nvPr/>
          </p:nvSpPr>
          <p:spPr>
            <a:xfrm>
              <a:off x="2151525"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0" name="Google Shape;3880;p25"/>
            <p:cNvSpPr/>
            <p:nvPr/>
          </p:nvSpPr>
          <p:spPr>
            <a:xfrm>
              <a:off x="2689406"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1" name="Google Shape;3881;p25"/>
            <p:cNvSpPr/>
            <p:nvPr/>
          </p:nvSpPr>
          <p:spPr>
            <a:xfrm>
              <a:off x="3227287"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2" name="Google Shape;3882;p25"/>
            <p:cNvSpPr/>
            <p:nvPr/>
          </p:nvSpPr>
          <p:spPr>
            <a:xfrm>
              <a:off x="3765169"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3" name="Google Shape;3883;p25"/>
            <p:cNvSpPr/>
            <p:nvPr/>
          </p:nvSpPr>
          <p:spPr>
            <a:xfrm>
              <a:off x="4303050"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4" name="Google Shape;3884;p25"/>
            <p:cNvSpPr/>
            <p:nvPr/>
          </p:nvSpPr>
          <p:spPr>
            <a:xfrm>
              <a:off x="4840931"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5" name="Google Shape;3885;p25"/>
            <p:cNvSpPr/>
            <p:nvPr/>
          </p:nvSpPr>
          <p:spPr>
            <a:xfrm>
              <a:off x="5378812"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6" name="Google Shape;3886;p25"/>
            <p:cNvSpPr/>
            <p:nvPr/>
          </p:nvSpPr>
          <p:spPr>
            <a:xfrm>
              <a:off x="5916694"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7" name="Google Shape;3887;p25"/>
            <p:cNvSpPr/>
            <p:nvPr/>
          </p:nvSpPr>
          <p:spPr>
            <a:xfrm>
              <a:off x="6454575" y="0"/>
              <a:ext cx="537900" cy="511200"/>
            </a:xfrm>
            <a:prstGeom prst="rect">
              <a:avLst/>
            </a:prstGeom>
            <a:solidFill>
              <a:schemeClr val="accen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8" name="Google Shape;3888;p25"/>
            <p:cNvSpPr/>
            <p:nvPr/>
          </p:nvSpPr>
          <p:spPr>
            <a:xfrm>
              <a:off x="6992456"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9" name="Google Shape;3889;p25"/>
            <p:cNvSpPr/>
            <p:nvPr/>
          </p:nvSpPr>
          <p:spPr>
            <a:xfrm>
              <a:off x="7530337"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0" name="Google Shape;3890;p25"/>
            <p:cNvSpPr/>
            <p:nvPr/>
          </p:nvSpPr>
          <p:spPr>
            <a:xfrm>
              <a:off x="8068218"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1" name="Google Shape;3891;p25"/>
            <p:cNvSpPr/>
            <p:nvPr/>
          </p:nvSpPr>
          <p:spPr>
            <a:xfrm>
              <a:off x="8606100"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2" name="Google Shape;3892;p25"/>
            <p:cNvSpPr/>
            <p:nvPr/>
          </p:nvSpPr>
          <p:spPr>
            <a:xfrm>
              <a:off x="0"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3" name="Google Shape;3893;p25"/>
            <p:cNvSpPr/>
            <p:nvPr/>
          </p:nvSpPr>
          <p:spPr>
            <a:xfrm>
              <a:off x="537881" y="514702"/>
              <a:ext cx="537900" cy="511200"/>
            </a:xfrm>
            <a:prstGeom prst="rect">
              <a:avLst/>
            </a:prstGeom>
            <a:solidFill>
              <a:schemeClr val="accen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4" name="Google Shape;3894;p25"/>
            <p:cNvSpPr/>
            <p:nvPr/>
          </p:nvSpPr>
          <p:spPr>
            <a:xfrm>
              <a:off x="1075762"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5" name="Google Shape;3895;p25"/>
            <p:cNvSpPr/>
            <p:nvPr/>
          </p:nvSpPr>
          <p:spPr>
            <a:xfrm>
              <a:off x="1613644"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6" name="Google Shape;3896;p25"/>
            <p:cNvSpPr/>
            <p:nvPr/>
          </p:nvSpPr>
          <p:spPr>
            <a:xfrm>
              <a:off x="2151525"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7" name="Google Shape;3897;p25"/>
            <p:cNvSpPr/>
            <p:nvPr/>
          </p:nvSpPr>
          <p:spPr>
            <a:xfrm>
              <a:off x="2689406"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8" name="Google Shape;3898;p25"/>
            <p:cNvSpPr/>
            <p:nvPr/>
          </p:nvSpPr>
          <p:spPr>
            <a:xfrm>
              <a:off x="3227287"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9" name="Google Shape;3899;p25"/>
            <p:cNvSpPr/>
            <p:nvPr/>
          </p:nvSpPr>
          <p:spPr>
            <a:xfrm>
              <a:off x="3765169"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0" name="Google Shape;3900;p25"/>
            <p:cNvSpPr/>
            <p:nvPr/>
          </p:nvSpPr>
          <p:spPr>
            <a:xfrm>
              <a:off x="4303050"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1" name="Google Shape;3901;p25"/>
            <p:cNvSpPr/>
            <p:nvPr/>
          </p:nvSpPr>
          <p:spPr>
            <a:xfrm>
              <a:off x="4840931"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2" name="Google Shape;3902;p25"/>
            <p:cNvSpPr/>
            <p:nvPr/>
          </p:nvSpPr>
          <p:spPr>
            <a:xfrm>
              <a:off x="5378812"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3" name="Google Shape;3903;p25"/>
            <p:cNvSpPr/>
            <p:nvPr/>
          </p:nvSpPr>
          <p:spPr>
            <a:xfrm>
              <a:off x="5916694"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4" name="Google Shape;3904;p25"/>
            <p:cNvSpPr/>
            <p:nvPr/>
          </p:nvSpPr>
          <p:spPr>
            <a:xfrm>
              <a:off x="6454575"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5" name="Google Shape;3905;p25"/>
            <p:cNvSpPr/>
            <p:nvPr/>
          </p:nvSpPr>
          <p:spPr>
            <a:xfrm>
              <a:off x="6992456"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6" name="Google Shape;3906;p25"/>
            <p:cNvSpPr/>
            <p:nvPr/>
          </p:nvSpPr>
          <p:spPr>
            <a:xfrm>
              <a:off x="7530337"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7" name="Google Shape;3907;p25"/>
            <p:cNvSpPr/>
            <p:nvPr/>
          </p:nvSpPr>
          <p:spPr>
            <a:xfrm>
              <a:off x="8068218"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8" name="Google Shape;3908;p25"/>
            <p:cNvSpPr/>
            <p:nvPr/>
          </p:nvSpPr>
          <p:spPr>
            <a:xfrm>
              <a:off x="8606100"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9" name="Google Shape;3909;p25"/>
            <p:cNvSpPr/>
            <p:nvPr/>
          </p:nvSpPr>
          <p:spPr>
            <a:xfrm>
              <a:off x="0"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0" name="Google Shape;3910;p25"/>
            <p:cNvSpPr/>
            <p:nvPr/>
          </p:nvSpPr>
          <p:spPr>
            <a:xfrm>
              <a:off x="537881"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1" name="Google Shape;3911;p25"/>
            <p:cNvSpPr/>
            <p:nvPr/>
          </p:nvSpPr>
          <p:spPr>
            <a:xfrm>
              <a:off x="1075762"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2" name="Google Shape;3912;p25"/>
            <p:cNvSpPr/>
            <p:nvPr/>
          </p:nvSpPr>
          <p:spPr>
            <a:xfrm>
              <a:off x="1613644"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3" name="Google Shape;3913;p25"/>
            <p:cNvSpPr/>
            <p:nvPr/>
          </p:nvSpPr>
          <p:spPr>
            <a:xfrm>
              <a:off x="2151525"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4" name="Google Shape;3914;p25"/>
            <p:cNvSpPr/>
            <p:nvPr/>
          </p:nvSpPr>
          <p:spPr>
            <a:xfrm>
              <a:off x="2689406"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5" name="Google Shape;3915;p25"/>
            <p:cNvSpPr/>
            <p:nvPr/>
          </p:nvSpPr>
          <p:spPr>
            <a:xfrm>
              <a:off x="3227287"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6" name="Google Shape;3916;p25"/>
            <p:cNvSpPr/>
            <p:nvPr/>
          </p:nvSpPr>
          <p:spPr>
            <a:xfrm>
              <a:off x="3765169"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7" name="Google Shape;3917;p25"/>
            <p:cNvSpPr/>
            <p:nvPr/>
          </p:nvSpPr>
          <p:spPr>
            <a:xfrm>
              <a:off x="4303050"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8" name="Google Shape;3918;p25"/>
            <p:cNvSpPr/>
            <p:nvPr/>
          </p:nvSpPr>
          <p:spPr>
            <a:xfrm>
              <a:off x="4840931"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9" name="Google Shape;3919;p25"/>
            <p:cNvSpPr/>
            <p:nvPr/>
          </p:nvSpPr>
          <p:spPr>
            <a:xfrm>
              <a:off x="5378812"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0" name="Google Shape;3920;p25"/>
            <p:cNvSpPr/>
            <p:nvPr/>
          </p:nvSpPr>
          <p:spPr>
            <a:xfrm>
              <a:off x="5916694"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1" name="Google Shape;3921;p25"/>
            <p:cNvSpPr/>
            <p:nvPr/>
          </p:nvSpPr>
          <p:spPr>
            <a:xfrm>
              <a:off x="6454575"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2" name="Google Shape;3922;p25"/>
            <p:cNvSpPr/>
            <p:nvPr/>
          </p:nvSpPr>
          <p:spPr>
            <a:xfrm>
              <a:off x="6992456"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3" name="Google Shape;3923;p25"/>
            <p:cNvSpPr/>
            <p:nvPr/>
          </p:nvSpPr>
          <p:spPr>
            <a:xfrm>
              <a:off x="7530337"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4" name="Google Shape;3924;p25"/>
            <p:cNvSpPr/>
            <p:nvPr/>
          </p:nvSpPr>
          <p:spPr>
            <a:xfrm>
              <a:off x="8068218"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5" name="Google Shape;3925;p25"/>
            <p:cNvSpPr/>
            <p:nvPr/>
          </p:nvSpPr>
          <p:spPr>
            <a:xfrm>
              <a:off x="8606100"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6" name="Google Shape;3926;p25"/>
            <p:cNvSpPr/>
            <p:nvPr/>
          </p:nvSpPr>
          <p:spPr>
            <a:xfrm>
              <a:off x="0"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7" name="Google Shape;3927;p25"/>
            <p:cNvSpPr/>
            <p:nvPr/>
          </p:nvSpPr>
          <p:spPr>
            <a:xfrm>
              <a:off x="537881"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8" name="Google Shape;3928;p25"/>
            <p:cNvSpPr/>
            <p:nvPr/>
          </p:nvSpPr>
          <p:spPr>
            <a:xfrm>
              <a:off x="1075762"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9" name="Google Shape;3929;p25"/>
            <p:cNvSpPr/>
            <p:nvPr/>
          </p:nvSpPr>
          <p:spPr>
            <a:xfrm>
              <a:off x="2151525"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0" name="Google Shape;3930;p25"/>
            <p:cNvSpPr/>
            <p:nvPr/>
          </p:nvSpPr>
          <p:spPr>
            <a:xfrm>
              <a:off x="2689406"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1" name="Google Shape;3931;p25"/>
            <p:cNvSpPr/>
            <p:nvPr/>
          </p:nvSpPr>
          <p:spPr>
            <a:xfrm>
              <a:off x="3227287"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2" name="Google Shape;3932;p25"/>
            <p:cNvSpPr/>
            <p:nvPr/>
          </p:nvSpPr>
          <p:spPr>
            <a:xfrm>
              <a:off x="3765169"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3" name="Google Shape;3933;p25"/>
            <p:cNvSpPr/>
            <p:nvPr/>
          </p:nvSpPr>
          <p:spPr>
            <a:xfrm>
              <a:off x="4303050"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4" name="Google Shape;3934;p25"/>
            <p:cNvSpPr/>
            <p:nvPr/>
          </p:nvSpPr>
          <p:spPr>
            <a:xfrm>
              <a:off x="4840931"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5" name="Google Shape;3935;p25"/>
            <p:cNvSpPr/>
            <p:nvPr/>
          </p:nvSpPr>
          <p:spPr>
            <a:xfrm>
              <a:off x="5378812"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6" name="Google Shape;3936;p25"/>
            <p:cNvSpPr/>
            <p:nvPr/>
          </p:nvSpPr>
          <p:spPr>
            <a:xfrm>
              <a:off x="5916694"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7" name="Google Shape;3937;p25"/>
            <p:cNvSpPr/>
            <p:nvPr/>
          </p:nvSpPr>
          <p:spPr>
            <a:xfrm>
              <a:off x="6454575"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8" name="Google Shape;3938;p25"/>
            <p:cNvSpPr/>
            <p:nvPr/>
          </p:nvSpPr>
          <p:spPr>
            <a:xfrm>
              <a:off x="6992456"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9" name="Google Shape;3939;p25"/>
            <p:cNvSpPr/>
            <p:nvPr/>
          </p:nvSpPr>
          <p:spPr>
            <a:xfrm>
              <a:off x="7530337"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0" name="Google Shape;3940;p25"/>
            <p:cNvSpPr/>
            <p:nvPr/>
          </p:nvSpPr>
          <p:spPr>
            <a:xfrm>
              <a:off x="8068218"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1" name="Google Shape;3941;p25"/>
            <p:cNvSpPr/>
            <p:nvPr/>
          </p:nvSpPr>
          <p:spPr>
            <a:xfrm>
              <a:off x="8606100"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2" name="Google Shape;3942;p25"/>
            <p:cNvSpPr/>
            <p:nvPr/>
          </p:nvSpPr>
          <p:spPr>
            <a:xfrm>
              <a:off x="0"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3" name="Google Shape;3943;p25"/>
            <p:cNvSpPr/>
            <p:nvPr/>
          </p:nvSpPr>
          <p:spPr>
            <a:xfrm>
              <a:off x="537881"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4" name="Google Shape;3944;p25"/>
            <p:cNvSpPr/>
            <p:nvPr/>
          </p:nvSpPr>
          <p:spPr>
            <a:xfrm>
              <a:off x="1075762"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5" name="Google Shape;3945;p25"/>
            <p:cNvSpPr/>
            <p:nvPr/>
          </p:nvSpPr>
          <p:spPr>
            <a:xfrm>
              <a:off x="1613644"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6" name="Google Shape;3946;p25"/>
            <p:cNvSpPr/>
            <p:nvPr/>
          </p:nvSpPr>
          <p:spPr>
            <a:xfrm>
              <a:off x="2151525"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7" name="Google Shape;3947;p25"/>
            <p:cNvSpPr/>
            <p:nvPr/>
          </p:nvSpPr>
          <p:spPr>
            <a:xfrm>
              <a:off x="2689406"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8" name="Google Shape;3948;p25"/>
            <p:cNvSpPr/>
            <p:nvPr/>
          </p:nvSpPr>
          <p:spPr>
            <a:xfrm>
              <a:off x="3227287"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9" name="Google Shape;3949;p25"/>
            <p:cNvSpPr/>
            <p:nvPr/>
          </p:nvSpPr>
          <p:spPr>
            <a:xfrm>
              <a:off x="3765169"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0" name="Google Shape;3950;p25"/>
            <p:cNvSpPr/>
            <p:nvPr/>
          </p:nvSpPr>
          <p:spPr>
            <a:xfrm>
              <a:off x="4303050"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1" name="Google Shape;3951;p25"/>
            <p:cNvSpPr/>
            <p:nvPr/>
          </p:nvSpPr>
          <p:spPr>
            <a:xfrm>
              <a:off x="4840931"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2" name="Google Shape;3952;p25"/>
            <p:cNvSpPr/>
            <p:nvPr/>
          </p:nvSpPr>
          <p:spPr>
            <a:xfrm>
              <a:off x="5378812"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3" name="Google Shape;3953;p25"/>
            <p:cNvSpPr/>
            <p:nvPr/>
          </p:nvSpPr>
          <p:spPr>
            <a:xfrm>
              <a:off x="5916694"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4" name="Google Shape;3954;p25"/>
            <p:cNvSpPr/>
            <p:nvPr/>
          </p:nvSpPr>
          <p:spPr>
            <a:xfrm>
              <a:off x="6454575"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5" name="Google Shape;3955;p25"/>
            <p:cNvSpPr/>
            <p:nvPr/>
          </p:nvSpPr>
          <p:spPr>
            <a:xfrm>
              <a:off x="6992456"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6" name="Google Shape;3956;p25"/>
            <p:cNvSpPr/>
            <p:nvPr/>
          </p:nvSpPr>
          <p:spPr>
            <a:xfrm>
              <a:off x="7530337"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7" name="Google Shape;3957;p25"/>
            <p:cNvSpPr/>
            <p:nvPr/>
          </p:nvSpPr>
          <p:spPr>
            <a:xfrm>
              <a:off x="8068218"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8" name="Google Shape;3958;p25"/>
            <p:cNvSpPr/>
            <p:nvPr/>
          </p:nvSpPr>
          <p:spPr>
            <a:xfrm>
              <a:off x="8606100"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9" name="Google Shape;3959;p25"/>
            <p:cNvSpPr/>
            <p:nvPr/>
          </p:nvSpPr>
          <p:spPr>
            <a:xfrm>
              <a:off x="0"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0" name="Google Shape;3960;p25"/>
            <p:cNvSpPr/>
            <p:nvPr/>
          </p:nvSpPr>
          <p:spPr>
            <a:xfrm>
              <a:off x="537881"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1" name="Google Shape;3961;p25"/>
            <p:cNvSpPr/>
            <p:nvPr/>
          </p:nvSpPr>
          <p:spPr>
            <a:xfrm>
              <a:off x="1075762"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2" name="Google Shape;3962;p25"/>
            <p:cNvSpPr/>
            <p:nvPr/>
          </p:nvSpPr>
          <p:spPr>
            <a:xfrm>
              <a:off x="1613644"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3" name="Google Shape;3963;p25"/>
            <p:cNvSpPr/>
            <p:nvPr/>
          </p:nvSpPr>
          <p:spPr>
            <a:xfrm>
              <a:off x="2151525"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4" name="Google Shape;3964;p25"/>
            <p:cNvSpPr/>
            <p:nvPr/>
          </p:nvSpPr>
          <p:spPr>
            <a:xfrm>
              <a:off x="2689406"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5" name="Google Shape;3965;p25"/>
            <p:cNvSpPr/>
            <p:nvPr/>
          </p:nvSpPr>
          <p:spPr>
            <a:xfrm>
              <a:off x="3227287"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6" name="Google Shape;3966;p25"/>
            <p:cNvSpPr/>
            <p:nvPr/>
          </p:nvSpPr>
          <p:spPr>
            <a:xfrm>
              <a:off x="3765169"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7" name="Google Shape;3967;p25"/>
            <p:cNvSpPr/>
            <p:nvPr/>
          </p:nvSpPr>
          <p:spPr>
            <a:xfrm>
              <a:off x="4303050"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8" name="Google Shape;3968;p25"/>
            <p:cNvSpPr/>
            <p:nvPr/>
          </p:nvSpPr>
          <p:spPr>
            <a:xfrm>
              <a:off x="4840931"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9" name="Google Shape;3969;p25"/>
            <p:cNvSpPr/>
            <p:nvPr/>
          </p:nvSpPr>
          <p:spPr>
            <a:xfrm>
              <a:off x="5378812"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0" name="Google Shape;3970;p25"/>
            <p:cNvSpPr/>
            <p:nvPr/>
          </p:nvSpPr>
          <p:spPr>
            <a:xfrm>
              <a:off x="5916694"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1" name="Google Shape;3971;p25"/>
            <p:cNvSpPr/>
            <p:nvPr/>
          </p:nvSpPr>
          <p:spPr>
            <a:xfrm>
              <a:off x="6454575"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2" name="Google Shape;3972;p25"/>
            <p:cNvSpPr/>
            <p:nvPr/>
          </p:nvSpPr>
          <p:spPr>
            <a:xfrm>
              <a:off x="6992456"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3" name="Google Shape;3973;p25"/>
            <p:cNvSpPr/>
            <p:nvPr/>
          </p:nvSpPr>
          <p:spPr>
            <a:xfrm>
              <a:off x="7530337"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4" name="Google Shape;3974;p25"/>
            <p:cNvSpPr/>
            <p:nvPr/>
          </p:nvSpPr>
          <p:spPr>
            <a:xfrm>
              <a:off x="8068218"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5" name="Google Shape;3975;p25"/>
            <p:cNvSpPr/>
            <p:nvPr/>
          </p:nvSpPr>
          <p:spPr>
            <a:xfrm>
              <a:off x="8606100"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6" name="Google Shape;3976;p25"/>
            <p:cNvSpPr/>
            <p:nvPr/>
          </p:nvSpPr>
          <p:spPr>
            <a:xfrm>
              <a:off x="0"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7" name="Google Shape;3977;p25"/>
            <p:cNvSpPr/>
            <p:nvPr/>
          </p:nvSpPr>
          <p:spPr>
            <a:xfrm>
              <a:off x="537881"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8" name="Google Shape;3978;p25"/>
            <p:cNvSpPr/>
            <p:nvPr/>
          </p:nvSpPr>
          <p:spPr>
            <a:xfrm>
              <a:off x="1075762"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9" name="Google Shape;3979;p25"/>
            <p:cNvSpPr/>
            <p:nvPr/>
          </p:nvSpPr>
          <p:spPr>
            <a:xfrm>
              <a:off x="1613644"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0" name="Google Shape;3980;p25"/>
            <p:cNvSpPr/>
            <p:nvPr/>
          </p:nvSpPr>
          <p:spPr>
            <a:xfrm>
              <a:off x="2151525"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1" name="Google Shape;3981;p25"/>
            <p:cNvSpPr/>
            <p:nvPr/>
          </p:nvSpPr>
          <p:spPr>
            <a:xfrm>
              <a:off x="2689406"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2" name="Google Shape;3982;p25"/>
            <p:cNvSpPr/>
            <p:nvPr/>
          </p:nvSpPr>
          <p:spPr>
            <a:xfrm>
              <a:off x="3227287"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3" name="Google Shape;3983;p25"/>
            <p:cNvSpPr/>
            <p:nvPr/>
          </p:nvSpPr>
          <p:spPr>
            <a:xfrm>
              <a:off x="3765169"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4" name="Google Shape;3984;p25"/>
            <p:cNvSpPr/>
            <p:nvPr/>
          </p:nvSpPr>
          <p:spPr>
            <a:xfrm>
              <a:off x="4303050"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5" name="Google Shape;3985;p25"/>
            <p:cNvSpPr/>
            <p:nvPr/>
          </p:nvSpPr>
          <p:spPr>
            <a:xfrm>
              <a:off x="4840931"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6" name="Google Shape;3986;p25"/>
            <p:cNvSpPr/>
            <p:nvPr/>
          </p:nvSpPr>
          <p:spPr>
            <a:xfrm>
              <a:off x="5378812"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7" name="Google Shape;3987;p25"/>
            <p:cNvSpPr/>
            <p:nvPr/>
          </p:nvSpPr>
          <p:spPr>
            <a:xfrm>
              <a:off x="5916694"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8" name="Google Shape;3988;p25"/>
            <p:cNvSpPr/>
            <p:nvPr/>
          </p:nvSpPr>
          <p:spPr>
            <a:xfrm>
              <a:off x="6454575"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9" name="Google Shape;3989;p25"/>
            <p:cNvSpPr/>
            <p:nvPr/>
          </p:nvSpPr>
          <p:spPr>
            <a:xfrm>
              <a:off x="6992456"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0" name="Google Shape;3990;p25"/>
            <p:cNvSpPr/>
            <p:nvPr/>
          </p:nvSpPr>
          <p:spPr>
            <a:xfrm>
              <a:off x="7530337"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1" name="Google Shape;3991;p25"/>
            <p:cNvSpPr/>
            <p:nvPr/>
          </p:nvSpPr>
          <p:spPr>
            <a:xfrm>
              <a:off x="8068218"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2" name="Google Shape;3992;p25"/>
            <p:cNvSpPr/>
            <p:nvPr/>
          </p:nvSpPr>
          <p:spPr>
            <a:xfrm>
              <a:off x="8606100"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3" name="Google Shape;3993;p25"/>
            <p:cNvSpPr/>
            <p:nvPr/>
          </p:nvSpPr>
          <p:spPr>
            <a:xfrm>
              <a:off x="0"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4" name="Google Shape;3994;p25"/>
            <p:cNvSpPr/>
            <p:nvPr/>
          </p:nvSpPr>
          <p:spPr>
            <a:xfrm>
              <a:off x="537881"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5" name="Google Shape;3995;p25"/>
            <p:cNvSpPr/>
            <p:nvPr/>
          </p:nvSpPr>
          <p:spPr>
            <a:xfrm>
              <a:off x="1075762"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6" name="Google Shape;3996;p25"/>
            <p:cNvSpPr/>
            <p:nvPr/>
          </p:nvSpPr>
          <p:spPr>
            <a:xfrm>
              <a:off x="1613644"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7" name="Google Shape;3997;p25"/>
            <p:cNvSpPr/>
            <p:nvPr/>
          </p:nvSpPr>
          <p:spPr>
            <a:xfrm>
              <a:off x="2151525"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8" name="Google Shape;3998;p25"/>
            <p:cNvSpPr/>
            <p:nvPr/>
          </p:nvSpPr>
          <p:spPr>
            <a:xfrm>
              <a:off x="2689406"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9" name="Google Shape;3999;p25"/>
            <p:cNvSpPr/>
            <p:nvPr/>
          </p:nvSpPr>
          <p:spPr>
            <a:xfrm>
              <a:off x="3227287"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0" name="Google Shape;4000;p25"/>
            <p:cNvSpPr/>
            <p:nvPr/>
          </p:nvSpPr>
          <p:spPr>
            <a:xfrm>
              <a:off x="3765169"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1" name="Google Shape;4001;p25"/>
            <p:cNvSpPr/>
            <p:nvPr/>
          </p:nvSpPr>
          <p:spPr>
            <a:xfrm>
              <a:off x="4303050"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2" name="Google Shape;4002;p25"/>
            <p:cNvSpPr/>
            <p:nvPr/>
          </p:nvSpPr>
          <p:spPr>
            <a:xfrm>
              <a:off x="4840931"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3" name="Google Shape;4003;p25"/>
            <p:cNvSpPr/>
            <p:nvPr/>
          </p:nvSpPr>
          <p:spPr>
            <a:xfrm>
              <a:off x="5378812"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4" name="Google Shape;4004;p25"/>
            <p:cNvSpPr/>
            <p:nvPr/>
          </p:nvSpPr>
          <p:spPr>
            <a:xfrm>
              <a:off x="5916694"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5" name="Google Shape;4005;p25"/>
            <p:cNvSpPr/>
            <p:nvPr/>
          </p:nvSpPr>
          <p:spPr>
            <a:xfrm>
              <a:off x="6454575"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6" name="Google Shape;4006;p25"/>
            <p:cNvSpPr/>
            <p:nvPr/>
          </p:nvSpPr>
          <p:spPr>
            <a:xfrm>
              <a:off x="6992456"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7" name="Google Shape;4007;p25"/>
            <p:cNvSpPr/>
            <p:nvPr/>
          </p:nvSpPr>
          <p:spPr>
            <a:xfrm>
              <a:off x="7530337"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8" name="Google Shape;4008;p25"/>
            <p:cNvSpPr/>
            <p:nvPr/>
          </p:nvSpPr>
          <p:spPr>
            <a:xfrm>
              <a:off x="8068218"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9" name="Google Shape;4009;p25"/>
            <p:cNvSpPr/>
            <p:nvPr/>
          </p:nvSpPr>
          <p:spPr>
            <a:xfrm>
              <a:off x="8606100" y="3602915"/>
              <a:ext cx="537900" cy="511200"/>
            </a:xfrm>
            <a:prstGeom prst="rect">
              <a:avLst/>
            </a:prstGeom>
            <a:solidFill>
              <a:schemeClr val="accent2"/>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0" name="Google Shape;4010;p25"/>
            <p:cNvSpPr/>
            <p:nvPr/>
          </p:nvSpPr>
          <p:spPr>
            <a:xfrm>
              <a:off x="0"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1" name="Google Shape;4011;p25"/>
            <p:cNvSpPr/>
            <p:nvPr/>
          </p:nvSpPr>
          <p:spPr>
            <a:xfrm>
              <a:off x="537881"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2" name="Google Shape;4012;p25"/>
            <p:cNvSpPr/>
            <p:nvPr/>
          </p:nvSpPr>
          <p:spPr>
            <a:xfrm>
              <a:off x="1075762"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3" name="Google Shape;4013;p25"/>
            <p:cNvSpPr/>
            <p:nvPr/>
          </p:nvSpPr>
          <p:spPr>
            <a:xfrm>
              <a:off x="1613644"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4" name="Google Shape;4014;p25"/>
            <p:cNvSpPr/>
            <p:nvPr/>
          </p:nvSpPr>
          <p:spPr>
            <a:xfrm>
              <a:off x="2151525"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5" name="Google Shape;4015;p25"/>
            <p:cNvSpPr/>
            <p:nvPr/>
          </p:nvSpPr>
          <p:spPr>
            <a:xfrm>
              <a:off x="2689406"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6" name="Google Shape;4016;p25"/>
            <p:cNvSpPr/>
            <p:nvPr/>
          </p:nvSpPr>
          <p:spPr>
            <a:xfrm>
              <a:off x="3227287"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7" name="Google Shape;4017;p25"/>
            <p:cNvSpPr/>
            <p:nvPr/>
          </p:nvSpPr>
          <p:spPr>
            <a:xfrm>
              <a:off x="3765169"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8" name="Google Shape;4018;p25"/>
            <p:cNvSpPr/>
            <p:nvPr/>
          </p:nvSpPr>
          <p:spPr>
            <a:xfrm>
              <a:off x="4303050"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9" name="Google Shape;4019;p25"/>
            <p:cNvSpPr/>
            <p:nvPr/>
          </p:nvSpPr>
          <p:spPr>
            <a:xfrm>
              <a:off x="4840931"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0" name="Google Shape;4020;p25"/>
            <p:cNvSpPr/>
            <p:nvPr/>
          </p:nvSpPr>
          <p:spPr>
            <a:xfrm>
              <a:off x="5378812"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1" name="Google Shape;4021;p25"/>
            <p:cNvSpPr/>
            <p:nvPr/>
          </p:nvSpPr>
          <p:spPr>
            <a:xfrm>
              <a:off x="5916694"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2" name="Google Shape;4022;p25"/>
            <p:cNvSpPr/>
            <p:nvPr/>
          </p:nvSpPr>
          <p:spPr>
            <a:xfrm>
              <a:off x="6454575"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3" name="Google Shape;4023;p25"/>
            <p:cNvSpPr/>
            <p:nvPr/>
          </p:nvSpPr>
          <p:spPr>
            <a:xfrm>
              <a:off x="6992456"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4" name="Google Shape;4024;p25"/>
            <p:cNvSpPr/>
            <p:nvPr/>
          </p:nvSpPr>
          <p:spPr>
            <a:xfrm>
              <a:off x="7530337"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5" name="Google Shape;4025;p25"/>
            <p:cNvSpPr/>
            <p:nvPr/>
          </p:nvSpPr>
          <p:spPr>
            <a:xfrm>
              <a:off x="8068218"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6" name="Google Shape;4026;p25"/>
            <p:cNvSpPr/>
            <p:nvPr/>
          </p:nvSpPr>
          <p:spPr>
            <a:xfrm>
              <a:off x="8606100"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7" name="Google Shape;4027;p25"/>
            <p:cNvSpPr/>
            <p:nvPr/>
          </p:nvSpPr>
          <p:spPr>
            <a:xfrm>
              <a:off x="0"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8" name="Google Shape;4028;p25"/>
            <p:cNvSpPr/>
            <p:nvPr/>
          </p:nvSpPr>
          <p:spPr>
            <a:xfrm>
              <a:off x="537881"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9" name="Google Shape;4029;p25"/>
            <p:cNvSpPr/>
            <p:nvPr/>
          </p:nvSpPr>
          <p:spPr>
            <a:xfrm>
              <a:off x="1075762"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0" name="Google Shape;4030;p25"/>
            <p:cNvSpPr/>
            <p:nvPr/>
          </p:nvSpPr>
          <p:spPr>
            <a:xfrm>
              <a:off x="1613644"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1" name="Google Shape;4031;p25"/>
            <p:cNvSpPr/>
            <p:nvPr/>
          </p:nvSpPr>
          <p:spPr>
            <a:xfrm>
              <a:off x="2151525"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2" name="Google Shape;4032;p25"/>
            <p:cNvSpPr/>
            <p:nvPr/>
          </p:nvSpPr>
          <p:spPr>
            <a:xfrm>
              <a:off x="2689406"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3" name="Google Shape;4033;p25"/>
            <p:cNvSpPr/>
            <p:nvPr/>
          </p:nvSpPr>
          <p:spPr>
            <a:xfrm>
              <a:off x="3227287"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4" name="Google Shape;4034;p25"/>
            <p:cNvSpPr/>
            <p:nvPr/>
          </p:nvSpPr>
          <p:spPr>
            <a:xfrm>
              <a:off x="3765169"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5" name="Google Shape;4035;p25"/>
            <p:cNvSpPr/>
            <p:nvPr/>
          </p:nvSpPr>
          <p:spPr>
            <a:xfrm>
              <a:off x="4303050"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6" name="Google Shape;4036;p25"/>
            <p:cNvSpPr/>
            <p:nvPr/>
          </p:nvSpPr>
          <p:spPr>
            <a:xfrm>
              <a:off x="4840931"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7" name="Google Shape;4037;p25"/>
            <p:cNvSpPr/>
            <p:nvPr/>
          </p:nvSpPr>
          <p:spPr>
            <a:xfrm>
              <a:off x="5378812"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8" name="Google Shape;4038;p25"/>
            <p:cNvSpPr/>
            <p:nvPr/>
          </p:nvSpPr>
          <p:spPr>
            <a:xfrm>
              <a:off x="5916694"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9" name="Google Shape;4039;p25"/>
            <p:cNvSpPr/>
            <p:nvPr/>
          </p:nvSpPr>
          <p:spPr>
            <a:xfrm>
              <a:off x="6454575"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0" name="Google Shape;4040;p25"/>
            <p:cNvSpPr/>
            <p:nvPr/>
          </p:nvSpPr>
          <p:spPr>
            <a:xfrm>
              <a:off x="6992456"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1" name="Google Shape;4041;p25"/>
            <p:cNvSpPr/>
            <p:nvPr/>
          </p:nvSpPr>
          <p:spPr>
            <a:xfrm>
              <a:off x="7530337"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2" name="Google Shape;4042;p25"/>
            <p:cNvSpPr/>
            <p:nvPr/>
          </p:nvSpPr>
          <p:spPr>
            <a:xfrm>
              <a:off x="8068218"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3" name="Google Shape;4043;p25"/>
            <p:cNvSpPr/>
            <p:nvPr/>
          </p:nvSpPr>
          <p:spPr>
            <a:xfrm>
              <a:off x="8606100"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4" name="Google Shape;4044;p25"/>
            <p:cNvSpPr/>
            <p:nvPr/>
          </p:nvSpPr>
          <p:spPr>
            <a:xfrm>
              <a:off x="7530338" y="102797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300"/>
            </a:p>
          </p:txBody>
        </p:sp>
        <p:sp>
          <p:nvSpPr>
            <p:cNvPr id="4045" name="Google Shape;4045;p25"/>
            <p:cNvSpPr/>
            <p:nvPr/>
          </p:nvSpPr>
          <p:spPr>
            <a:xfrm>
              <a:off x="537881" y="4117617"/>
              <a:ext cx="537900" cy="511200"/>
            </a:xfrm>
            <a:prstGeom prst="rect">
              <a:avLst/>
            </a:prstGeom>
            <a:solidFill>
              <a:schemeClr val="lt2"/>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300"/>
            </a:p>
          </p:txBody>
        </p:sp>
        <p:sp>
          <p:nvSpPr>
            <p:cNvPr id="4046" name="Google Shape;4046;p25"/>
            <p:cNvSpPr/>
            <p:nvPr/>
          </p:nvSpPr>
          <p:spPr>
            <a:xfrm>
              <a:off x="6989275" y="51060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300"/>
            </a:p>
          </p:txBody>
        </p:sp>
        <p:sp>
          <p:nvSpPr>
            <p:cNvPr id="4047" name="Google Shape;4047;p25"/>
            <p:cNvSpPr/>
            <p:nvPr/>
          </p:nvSpPr>
          <p:spPr>
            <a:xfrm>
              <a:off x="537881"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300"/>
            </a:p>
          </p:txBody>
        </p:sp>
        <p:sp>
          <p:nvSpPr>
            <p:cNvPr id="4048" name="Google Shape;4048;p25"/>
            <p:cNvSpPr/>
            <p:nvPr/>
          </p:nvSpPr>
          <p:spPr>
            <a:xfrm>
              <a:off x="0" y="1029404"/>
              <a:ext cx="537900" cy="511200"/>
            </a:xfrm>
            <a:prstGeom prst="rect">
              <a:avLst/>
            </a:prstGeom>
            <a:solidFill>
              <a:schemeClr val="lt2"/>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600">
                <a:latin typeface="Spartan"/>
                <a:ea typeface="Spartan"/>
                <a:cs typeface="Spartan"/>
                <a:sym typeface="Spartan"/>
              </a:endParaRPr>
            </a:p>
          </p:txBody>
        </p:sp>
        <p:sp>
          <p:nvSpPr>
            <p:cNvPr id="4049" name="Google Shape;4049;p25"/>
            <p:cNvSpPr/>
            <p:nvPr/>
          </p:nvSpPr>
          <p:spPr>
            <a:xfrm>
              <a:off x="1613644"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0" name="Google Shape;4050;p25"/>
            <p:cNvSpPr/>
            <p:nvPr/>
          </p:nvSpPr>
          <p:spPr>
            <a:xfrm>
              <a:off x="6992463" y="411937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300"/>
            </a:p>
          </p:txBody>
        </p:sp>
        <p:sp>
          <p:nvSpPr>
            <p:cNvPr id="4051" name="Google Shape;4051;p25"/>
            <p:cNvSpPr/>
            <p:nvPr/>
          </p:nvSpPr>
          <p:spPr>
            <a:xfrm>
              <a:off x="7530338" y="4625450"/>
              <a:ext cx="537900" cy="511200"/>
            </a:xfrm>
            <a:prstGeom prst="rect">
              <a:avLst/>
            </a:prstGeom>
            <a:solidFill>
              <a:schemeClr val="lt2"/>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300"/>
            </a:p>
          </p:txBody>
        </p:sp>
      </p:grpSp>
      <p:pic>
        <p:nvPicPr>
          <p:cNvPr id="4052" name="Google Shape;4052;p25"/>
          <p:cNvPicPr preferRelativeResize="0"/>
          <p:nvPr/>
        </p:nvPicPr>
        <p:blipFill rotWithShape="1">
          <a:blip r:embed="rId2">
            <a:alphaModFix amt="25000"/>
          </a:blip>
          <a:srcRect b="0" l="0" r="3025" t="0"/>
          <a:stretch/>
        </p:blipFill>
        <p:spPr>
          <a:xfrm>
            <a:off x="0" y="0"/>
            <a:ext cx="9144001" cy="5143500"/>
          </a:xfrm>
          <a:prstGeom prst="rect">
            <a:avLst/>
          </a:prstGeom>
          <a:noFill/>
          <a:ln>
            <a:noFill/>
          </a:ln>
        </p:spPr>
      </p:pic>
      <p:sp>
        <p:nvSpPr>
          <p:cNvPr id="4053" name="Google Shape;4053;p25"/>
          <p:cNvSpPr txBox="1"/>
          <p:nvPr>
            <p:ph type="title"/>
          </p:nvPr>
        </p:nvSpPr>
        <p:spPr>
          <a:xfrm>
            <a:off x="758850" y="445025"/>
            <a:ext cx="76263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054" name="Google Shape;4054;p25"/>
          <p:cNvSpPr txBox="1"/>
          <p:nvPr>
            <p:ph idx="2" type="title"/>
          </p:nvPr>
        </p:nvSpPr>
        <p:spPr>
          <a:xfrm>
            <a:off x="3388073" y="2706173"/>
            <a:ext cx="2367900" cy="3882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b="1" sz="18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4055" name="Google Shape;4055;p25"/>
          <p:cNvSpPr txBox="1"/>
          <p:nvPr>
            <p:ph idx="3" type="title"/>
          </p:nvPr>
        </p:nvSpPr>
        <p:spPr>
          <a:xfrm>
            <a:off x="3388073" y="3094370"/>
            <a:ext cx="2367900" cy="7533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Font typeface="Nunito"/>
              <a:buNone/>
              <a:defRPr b="0" sz="1500">
                <a:latin typeface="Manrope"/>
                <a:ea typeface="Manrope"/>
                <a:cs typeface="Manrope"/>
                <a:sym typeface="Manrope"/>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4056" name="Google Shape;4056;p25"/>
          <p:cNvSpPr txBox="1"/>
          <p:nvPr>
            <p:ph idx="4" type="title"/>
          </p:nvPr>
        </p:nvSpPr>
        <p:spPr>
          <a:xfrm>
            <a:off x="713425" y="2706173"/>
            <a:ext cx="2367900" cy="3882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b="1" sz="18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4057" name="Google Shape;4057;p25"/>
          <p:cNvSpPr txBox="1"/>
          <p:nvPr>
            <p:ph idx="5" type="title"/>
          </p:nvPr>
        </p:nvSpPr>
        <p:spPr>
          <a:xfrm>
            <a:off x="713425" y="3094370"/>
            <a:ext cx="2367900" cy="7533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Font typeface="Nunito"/>
              <a:buNone/>
              <a:defRPr b="0" sz="1500">
                <a:latin typeface="Manrope"/>
                <a:ea typeface="Manrope"/>
                <a:cs typeface="Manrope"/>
                <a:sym typeface="Manrope"/>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4058" name="Google Shape;4058;p25"/>
          <p:cNvSpPr txBox="1"/>
          <p:nvPr>
            <p:ph idx="6" type="title"/>
          </p:nvPr>
        </p:nvSpPr>
        <p:spPr>
          <a:xfrm>
            <a:off x="6062624" y="2706173"/>
            <a:ext cx="2367900" cy="3882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b="1" sz="18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4059" name="Google Shape;4059;p25"/>
          <p:cNvSpPr txBox="1"/>
          <p:nvPr>
            <p:ph idx="7" type="title"/>
          </p:nvPr>
        </p:nvSpPr>
        <p:spPr>
          <a:xfrm>
            <a:off x="6062624" y="3094370"/>
            <a:ext cx="2367900" cy="7533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Font typeface="Nunito"/>
              <a:buNone/>
              <a:defRPr b="0" sz="1500">
                <a:latin typeface="Manrope"/>
                <a:ea typeface="Manrope"/>
                <a:cs typeface="Manrope"/>
                <a:sym typeface="Manrope"/>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4060" name="Google Shape;4060;p25"/>
          <p:cNvSpPr txBox="1"/>
          <p:nvPr>
            <p:ph hasCustomPrompt="1" idx="8" type="title"/>
          </p:nvPr>
        </p:nvSpPr>
        <p:spPr>
          <a:xfrm>
            <a:off x="713575" y="2078540"/>
            <a:ext cx="2367600" cy="531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4700">
                <a:solidFill>
                  <a:schemeClr val="accen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4061" name="Google Shape;4061;p25"/>
          <p:cNvSpPr txBox="1"/>
          <p:nvPr>
            <p:ph hasCustomPrompt="1" idx="9" type="title"/>
          </p:nvPr>
        </p:nvSpPr>
        <p:spPr>
          <a:xfrm>
            <a:off x="3388073" y="2078540"/>
            <a:ext cx="2367900" cy="531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4700">
                <a:solidFill>
                  <a:schemeClr val="accen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4062" name="Google Shape;4062;p25"/>
          <p:cNvSpPr txBox="1"/>
          <p:nvPr>
            <p:ph hasCustomPrompt="1" idx="13" type="title"/>
          </p:nvPr>
        </p:nvSpPr>
        <p:spPr>
          <a:xfrm>
            <a:off x="6062774" y="2078540"/>
            <a:ext cx="2367600" cy="531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4700">
                <a:solidFill>
                  <a:schemeClr val="accen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2_2_1">
    <p:spTree>
      <p:nvGrpSpPr>
        <p:cNvPr id="4063" name="Shape 4063"/>
        <p:cNvGrpSpPr/>
        <p:nvPr/>
      </p:nvGrpSpPr>
      <p:grpSpPr>
        <a:xfrm>
          <a:off x="0" y="0"/>
          <a:ext cx="0" cy="0"/>
          <a:chOff x="0" y="0"/>
          <a:chExt cx="0" cy="0"/>
        </a:xfrm>
      </p:grpSpPr>
      <p:grpSp>
        <p:nvGrpSpPr>
          <p:cNvPr id="4064" name="Google Shape;4064;p26"/>
          <p:cNvGrpSpPr/>
          <p:nvPr/>
        </p:nvGrpSpPr>
        <p:grpSpPr>
          <a:xfrm>
            <a:off x="0" y="0"/>
            <a:ext cx="9144000" cy="5143519"/>
            <a:chOff x="0" y="0"/>
            <a:chExt cx="9144000" cy="5143519"/>
          </a:xfrm>
        </p:grpSpPr>
        <p:sp>
          <p:nvSpPr>
            <p:cNvPr id="4065" name="Google Shape;4065;p26"/>
            <p:cNvSpPr/>
            <p:nvPr/>
          </p:nvSpPr>
          <p:spPr>
            <a:xfrm>
              <a:off x="0"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6" name="Google Shape;4066;p26"/>
            <p:cNvSpPr/>
            <p:nvPr/>
          </p:nvSpPr>
          <p:spPr>
            <a:xfrm>
              <a:off x="537881"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7" name="Google Shape;4067;p26"/>
            <p:cNvSpPr/>
            <p:nvPr/>
          </p:nvSpPr>
          <p:spPr>
            <a:xfrm>
              <a:off x="1075762"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8" name="Google Shape;4068;p26"/>
            <p:cNvSpPr/>
            <p:nvPr/>
          </p:nvSpPr>
          <p:spPr>
            <a:xfrm>
              <a:off x="1613644"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9" name="Google Shape;4069;p26"/>
            <p:cNvSpPr/>
            <p:nvPr/>
          </p:nvSpPr>
          <p:spPr>
            <a:xfrm>
              <a:off x="2151525"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0" name="Google Shape;4070;p26"/>
            <p:cNvSpPr/>
            <p:nvPr/>
          </p:nvSpPr>
          <p:spPr>
            <a:xfrm>
              <a:off x="2689406"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1" name="Google Shape;4071;p26"/>
            <p:cNvSpPr/>
            <p:nvPr/>
          </p:nvSpPr>
          <p:spPr>
            <a:xfrm>
              <a:off x="3227287"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2" name="Google Shape;4072;p26"/>
            <p:cNvSpPr/>
            <p:nvPr/>
          </p:nvSpPr>
          <p:spPr>
            <a:xfrm>
              <a:off x="3765169"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3" name="Google Shape;4073;p26"/>
            <p:cNvSpPr/>
            <p:nvPr/>
          </p:nvSpPr>
          <p:spPr>
            <a:xfrm>
              <a:off x="4303050"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4" name="Google Shape;4074;p26"/>
            <p:cNvSpPr/>
            <p:nvPr/>
          </p:nvSpPr>
          <p:spPr>
            <a:xfrm>
              <a:off x="4840931"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5" name="Google Shape;4075;p26"/>
            <p:cNvSpPr/>
            <p:nvPr/>
          </p:nvSpPr>
          <p:spPr>
            <a:xfrm>
              <a:off x="5378812"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6" name="Google Shape;4076;p26"/>
            <p:cNvSpPr/>
            <p:nvPr/>
          </p:nvSpPr>
          <p:spPr>
            <a:xfrm>
              <a:off x="5916694"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7" name="Google Shape;4077;p26"/>
            <p:cNvSpPr/>
            <p:nvPr/>
          </p:nvSpPr>
          <p:spPr>
            <a:xfrm>
              <a:off x="6454575"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8" name="Google Shape;4078;p26"/>
            <p:cNvSpPr/>
            <p:nvPr/>
          </p:nvSpPr>
          <p:spPr>
            <a:xfrm>
              <a:off x="6992456"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9" name="Google Shape;4079;p26"/>
            <p:cNvSpPr/>
            <p:nvPr/>
          </p:nvSpPr>
          <p:spPr>
            <a:xfrm>
              <a:off x="7530337"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0" name="Google Shape;4080;p26"/>
            <p:cNvSpPr/>
            <p:nvPr/>
          </p:nvSpPr>
          <p:spPr>
            <a:xfrm>
              <a:off x="8068218" y="0"/>
              <a:ext cx="537900" cy="511200"/>
            </a:xfrm>
            <a:prstGeom prst="rect">
              <a:avLst/>
            </a:prstGeom>
            <a:solidFill>
              <a:schemeClr val="lt2"/>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1" name="Google Shape;4081;p26"/>
            <p:cNvSpPr/>
            <p:nvPr/>
          </p:nvSpPr>
          <p:spPr>
            <a:xfrm>
              <a:off x="8606100"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2" name="Google Shape;4082;p26"/>
            <p:cNvSpPr/>
            <p:nvPr/>
          </p:nvSpPr>
          <p:spPr>
            <a:xfrm>
              <a:off x="0" y="514702"/>
              <a:ext cx="537900" cy="511200"/>
            </a:xfrm>
            <a:prstGeom prst="rect">
              <a:avLst/>
            </a:prstGeom>
            <a:solidFill>
              <a:schemeClr val="accen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3" name="Google Shape;4083;p26"/>
            <p:cNvSpPr/>
            <p:nvPr/>
          </p:nvSpPr>
          <p:spPr>
            <a:xfrm>
              <a:off x="537881"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4" name="Google Shape;4084;p26"/>
            <p:cNvSpPr/>
            <p:nvPr/>
          </p:nvSpPr>
          <p:spPr>
            <a:xfrm>
              <a:off x="1075762"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5" name="Google Shape;4085;p26"/>
            <p:cNvSpPr/>
            <p:nvPr/>
          </p:nvSpPr>
          <p:spPr>
            <a:xfrm>
              <a:off x="1613644"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6" name="Google Shape;4086;p26"/>
            <p:cNvSpPr/>
            <p:nvPr/>
          </p:nvSpPr>
          <p:spPr>
            <a:xfrm>
              <a:off x="2151525"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7" name="Google Shape;4087;p26"/>
            <p:cNvSpPr/>
            <p:nvPr/>
          </p:nvSpPr>
          <p:spPr>
            <a:xfrm>
              <a:off x="2689406"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8" name="Google Shape;4088;p26"/>
            <p:cNvSpPr/>
            <p:nvPr/>
          </p:nvSpPr>
          <p:spPr>
            <a:xfrm>
              <a:off x="3227287"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9" name="Google Shape;4089;p26"/>
            <p:cNvSpPr/>
            <p:nvPr/>
          </p:nvSpPr>
          <p:spPr>
            <a:xfrm>
              <a:off x="3765169"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0" name="Google Shape;4090;p26"/>
            <p:cNvSpPr/>
            <p:nvPr/>
          </p:nvSpPr>
          <p:spPr>
            <a:xfrm>
              <a:off x="4303050"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1" name="Google Shape;4091;p26"/>
            <p:cNvSpPr/>
            <p:nvPr/>
          </p:nvSpPr>
          <p:spPr>
            <a:xfrm>
              <a:off x="4840931"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2" name="Google Shape;4092;p26"/>
            <p:cNvSpPr/>
            <p:nvPr/>
          </p:nvSpPr>
          <p:spPr>
            <a:xfrm>
              <a:off x="5378812"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3" name="Google Shape;4093;p26"/>
            <p:cNvSpPr/>
            <p:nvPr/>
          </p:nvSpPr>
          <p:spPr>
            <a:xfrm>
              <a:off x="5916694"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4" name="Google Shape;4094;p26"/>
            <p:cNvSpPr/>
            <p:nvPr/>
          </p:nvSpPr>
          <p:spPr>
            <a:xfrm>
              <a:off x="6454575"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5" name="Google Shape;4095;p26"/>
            <p:cNvSpPr/>
            <p:nvPr/>
          </p:nvSpPr>
          <p:spPr>
            <a:xfrm>
              <a:off x="6992456"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6" name="Google Shape;4096;p26"/>
            <p:cNvSpPr/>
            <p:nvPr/>
          </p:nvSpPr>
          <p:spPr>
            <a:xfrm>
              <a:off x="7530337"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7" name="Google Shape;4097;p26"/>
            <p:cNvSpPr/>
            <p:nvPr/>
          </p:nvSpPr>
          <p:spPr>
            <a:xfrm>
              <a:off x="8068218"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8" name="Google Shape;4098;p26"/>
            <p:cNvSpPr/>
            <p:nvPr/>
          </p:nvSpPr>
          <p:spPr>
            <a:xfrm>
              <a:off x="8606100" y="514702"/>
              <a:ext cx="537900" cy="511200"/>
            </a:xfrm>
            <a:prstGeom prst="rect">
              <a:avLst/>
            </a:prstGeom>
            <a:solidFill>
              <a:schemeClr val="accen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9" name="Google Shape;4099;p26"/>
            <p:cNvSpPr/>
            <p:nvPr/>
          </p:nvSpPr>
          <p:spPr>
            <a:xfrm>
              <a:off x="0"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0" name="Google Shape;4100;p26"/>
            <p:cNvSpPr/>
            <p:nvPr/>
          </p:nvSpPr>
          <p:spPr>
            <a:xfrm>
              <a:off x="537881"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1" name="Google Shape;4101;p26"/>
            <p:cNvSpPr/>
            <p:nvPr/>
          </p:nvSpPr>
          <p:spPr>
            <a:xfrm>
              <a:off x="1075762"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2" name="Google Shape;4102;p26"/>
            <p:cNvSpPr/>
            <p:nvPr/>
          </p:nvSpPr>
          <p:spPr>
            <a:xfrm>
              <a:off x="1613644"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3" name="Google Shape;4103;p26"/>
            <p:cNvSpPr/>
            <p:nvPr/>
          </p:nvSpPr>
          <p:spPr>
            <a:xfrm>
              <a:off x="2151525"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4" name="Google Shape;4104;p26"/>
            <p:cNvSpPr/>
            <p:nvPr/>
          </p:nvSpPr>
          <p:spPr>
            <a:xfrm>
              <a:off x="2689406"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5" name="Google Shape;4105;p26"/>
            <p:cNvSpPr/>
            <p:nvPr/>
          </p:nvSpPr>
          <p:spPr>
            <a:xfrm>
              <a:off x="3227287"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6" name="Google Shape;4106;p26"/>
            <p:cNvSpPr/>
            <p:nvPr/>
          </p:nvSpPr>
          <p:spPr>
            <a:xfrm>
              <a:off x="3765169"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7" name="Google Shape;4107;p26"/>
            <p:cNvSpPr/>
            <p:nvPr/>
          </p:nvSpPr>
          <p:spPr>
            <a:xfrm>
              <a:off x="4303050"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8" name="Google Shape;4108;p26"/>
            <p:cNvSpPr/>
            <p:nvPr/>
          </p:nvSpPr>
          <p:spPr>
            <a:xfrm>
              <a:off x="4840931"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9" name="Google Shape;4109;p26"/>
            <p:cNvSpPr/>
            <p:nvPr/>
          </p:nvSpPr>
          <p:spPr>
            <a:xfrm>
              <a:off x="5378812"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0" name="Google Shape;4110;p26"/>
            <p:cNvSpPr/>
            <p:nvPr/>
          </p:nvSpPr>
          <p:spPr>
            <a:xfrm>
              <a:off x="5916694"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1" name="Google Shape;4111;p26"/>
            <p:cNvSpPr/>
            <p:nvPr/>
          </p:nvSpPr>
          <p:spPr>
            <a:xfrm>
              <a:off x="6454575"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2" name="Google Shape;4112;p26"/>
            <p:cNvSpPr/>
            <p:nvPr/>
          </p:nvSpPr>
          <p:spPr>
            <a:xfrm>
              <a:off x="6992456"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3" name="Google Shape;4113;p26"/>
            <p:cNvSpPr/>
            <p:nvPr/>
          </p:nvSpPr>
          <p:spPr>
            <a:xfrm>
              <a:off x="7530337"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4" name="Google Shape;4114;p26"/>
            <p:cNvSpPr/>
            <p:nvPr/>
          </p:nvSpPr>
          <p:spPr>
            <a:xfrm>
              <a:off x="8068218"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5" name="Google Shape;4115;p26"/>
            <p:cNvSpPr/>
            <p:nvPr/>
          </p:nvSpPr>
          <p:spPr>
            <a:xfrm>
              <a:off x="8606100"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6" name="Google Shape;4116;p26"/>
            <p:cNvSpPr/>
            <p:nvPr/>
          </p:nvSpPr>
          <p:spPr>
            <a:xfrm>
              <a:off x="0"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7" name="Google Shape;4117;p26"/>
            <p:cNvSpPr/>
            <p:nvPr/>
          </p:nvSpPr>
          <p:spPr>
            <a:xfrm>
              <a:off x="537881"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8" name="Google Shape;4118;p26"/>
            <p:cNvSpPr/>
            <p:nvPr/>
          </p:nvSpPr>
          <p:spPr>
            <a:xfrm>
              <a:off x="1075762"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9" name="Google Shape;4119;p26"/>
            <p:cNvSpPr/>
            <p:nvPr/>
          </p:nvSpPr>
          <p:spPr>
            <a:xfrm>
              <a:off x="2151525"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0" name="Google Shape;4120;p26"/>
            <p:cNvSpPr/>
            <p:nvPr/>
          </p:nvSpPr>
          <p:spPr>
            <a:xfrm>
              <a:off x="2689406"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1" name="Google Shape;4121;p26"/>
            <p:cNvSpPr/>
            <p:nvPr/>
          </p:nvSpPr>
          <p:spPr>
            <a:xfrm>
              <a:off x="3227287"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2" name="Google Shape;4122;p26"/>
            <p:cNvSpPr/>
            <p:nvPr/>
          </p:nvSpPr>
          <p:spPr>
            <a:xfrm>
              <a:off x="3765169"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3" name="Google Shape;4123;p26"/>
            <p:cNvSpPr/>
            <p:nvPr/>
          </p:nvSpPr>
          <p:spPr>
            <a:xfrm>
              <a:off x="4303050"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4" name="Google Shape;4124;p26"/>
            <p:cNvSpPr/>
            <p:nvPr/>
          </p:nvSpPr>
          <p:spPr>
            <a:xfrm>
              <a:off x="4840931"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5" name="Google Shape;4125;p26"/>
            <p:cNvSpPr/>
            <p:nvPr/>
          </p:nvSpPr>
          <p:spPr>
            <a:xfrm>
              <a:off x="5378812"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6" name="Google Shape;4126;p26"/>
            <p:cNvSpPr/>
            <p:nvPr/>
          </p:nvSpPr>
          <p:spPr>
            <a:xfrm>
              <a:off x="5916694"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7" name="Google Shape;4127;p26"/>
            <p:cNvSpPr/>
            <p:nvPr/>
          </p:nvSpPr>
          <p:spPr>
            <a:xfrm>
              <a:off x="6454575" y="1544106"/>
              <a:ext cx="537900" cy="511200"/>
            </a:xfrm>
            <a:prstGeom prst="rect">
              <a:avLst/>
            </a:prstGeom>
            <a:solidFill>
              <a:schemeClr val="lt2"/>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8" name="Google Shape;4128;p26"/>
            <p:cNvSpPr/>
            <p:nvPr/>
          </p:nvSpPr>
          <p:spPr>
            <a:xfrm>
              <a:off x="6992456"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9" name="Google Shape;4129;p26"/>
            <p:cNvSpPr/>
            <p:nvPr/>
          </p:nvSpPr>
          <p:spPr>
            <a:xfrm>
              <a:off x="7530337"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0" name="Google Shape;4130;p26"/>
            <p:cNvSpPr/>
            <p:nvPr/>
          </p:nvSpPr>
          <p:spPr>
            <a:xfrm>
              <a:off x="8068218"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1" name="Google Shape;4131;p26"/>
            <p:cNvSpPr/>
            <p:nvPr/>
          </p:nvSpPr>
          <p:spPr>
            <a:xfrm>
              <a:off x="8606100"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2" name="Google Shape;4132;p26"/>
            <p:cNvSpPr/>
            <p:nvPr/>
          </p:nvSpPr>
          <p:spPr>
            <a:xfrm>
              <a:off x="0"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3" name="Google Shape;4133;p26"/>
            <p:cNvSpPr/>
            <p:nvPr/>
          </p:nvSpPr>
          <p:spPr>
            <a:xfrm>
              <a:off x="537881"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4" name="Google Shape;4134;p26"/>
            <p:cNvSpPr/>
            <p:nvPr/>
          </p:nvSpPr>
          <p:spPr>
            <a:xfrm>
              <a:off x="1075762"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5" name="Google Shape;4135;p26"/>
            <p:cNvSpPr/>
            <p:nvPr/>
          </p:nvSpPr>
          <p:spPr>
            <a:xfrm>
              <a:off x="1613644"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6" name="Google Shape;4136;p26"/>
            <p:cNvSpPr/>
            <p:nvPr/>
          </p:nvSpPr>
          <p:spPr>
            <a:xfrm>
              <a:off x="2151525"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7" name="Google Shape;4137;p26"/>
            <p:cNvSpPr/>
            <p:nvPr/>
          </p:nvSpPr>
          <p:spPr>
            <a:xfrm>
              <a:off x="2689406"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8" name="Google Shape;4138;p26"/>
            <p:cNvSpPr/>
            <p:nvPr/>
          </p:nvSpPr>
          <p:spPr>
            <a:xfrm>
              <a:off x="3227287"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9" name="Google Shape;4139;p26"/>
            <p:cNvSpPr/>
            <p:nvPr/>
          </p:nvSpPr>
          <p:spPr>
            <a:xfrm>
              <a:off x="3765169"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0" name="Google Shape;4140;p26"/>
            <p:cNvSpPr/>
            <p:nvPr/>
          </p:nvSpPr>
          <p:spPr>
            <a:xfrm>
              <a:off x="4303050"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1" name="Google Shape;4141;p26"/>
            <p:cNvSpPr/>
            <p:nvPr/>
          </p:nvSpPr>
          <p:spPr>
            <a:xfrm>
              <a:off x="4840931"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2" name="Google Shape;4142;p26"/>
            <p:cNvSpPr/>
            <p:nvPr/>
          </p:nvSpPr>
          <p:spPr>
            <a:xfrm>
              <a:off x="5378812"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3" name="Google Shape;4143;p26"/>
            <p:cNvSpPr/>
            <p:nvPr/>
          </p:nvSpPr>
          <p:spPr>
            <a:xfrm>
              <a:off x="5916694"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4" name="Google Shape;4144;p26"/>
            <p:cNvSpPr/>
            <p:nvPr/>
          </p:nvSpPr>
          <p:spPr>
            <a:xfrm>
              <a:off x="6454575"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5" name="Google Shape;4145;p26"/>
            <p:cNvSpPr/>
            <p:nvPr/>
          </p:nvSpPr>
          <p:spPr>
            <a:xfrm>
              <a:off x="6992456"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6" name="Google Shape;4146;p26"/>
            <p:cNvSpPr/>
            <p:nvPr/>
          </p:nvSpPr>
          <p:spPr>
            <a:xfrm>
              <a:off x="7530337"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7" name="Google Shape;4147;p26"/>
            <p:cNvSpPr/>
            <p:nvPr/>
          </p:nvSpPr>
          <p:spPr>
            <a:xfrm>
              <a:off x="8068218"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8" name="Google Shape;4148;p26"/>
            <p:cNvSpPr/>
            <p:nvPr/>
          </p:nvSpPr>
          <p:spPr>
            <a:xfrm>
              <a:off x="8606100" y="2058808"/>
              <a:ext cx="537900" cy="511200"/>
            </a:xfrm>
            <a:prstGeom prst="rect">
              <a:avLst/>
            </a:prstGeom>
            <a:solidFill>
              <a:schemeClr val="lt2"/>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9" name="Google Shape;4149;p26"/>
            <p:cNvSpPr/>
            <p:nvPr/>
          </p:nvSpPr>
          <p:spPr>
            <a:xfrm>
              <a:off x="0"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0" name="Google Shape;4150;p26"/>
            <p:cNvSpPr/>
            <p:nvPr/>
          </p:nvSpPr>
          <p:spPr>
            <a:xfrm>
              <a:off x="537881"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1" name="Google Shape;4151;p26"/>
            <p:cNvSpPr/>
            <p:nvPr/>
          </p:nvSpPr>
          <p:spPr>
            <a:xfrm>
              <a:off x="1075762"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2" name="Google Shape;4152;p26"/>
            <p:cNvSpPr/>
            <p:nvPr/>
          </p:nvSpPr>
          <p:spPr>
            <a:xfrm>
              <a:off x="1613644"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3" name="Google Shape;4153;p26"/>
            <p:cNvSpPr/>
            <p:nvPr/>
          </p:nvSpPr>
          <p:spPr>
            <a:xfrm>
              <a:off x="2151525"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4" name="Google Shape;4154;p26"/>
            <p:cNvSpPr/>
            <p:nvPr/>
          </p:nvSpPr>
          <p:spPr>
            <a:xfrm>
              <a:off x="2689406"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5" name="Google Shape;4155;p26"/>
            <p:cNvSpPr/>
            <p:nvPr/>
          </p:nvSpPr>
          <p:spPr>
            <a:xfrm>
              <a:off x="3227287"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6" name="Google Shape;4156;p26"/>
            <p:cNvSpPr/>
            <p:nvPr/>
          </p:nvSpPr>
          <p:spPr>
            <a:xfrm>
              <a:off x="3765169"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7" name="Google Shape;4157;p26"/>
            <p:cNvSpPr/>
            <p:nvPr/>
          </p:nvSpPr>
          <p:spPr>
            <a:xfrm>
              <a:off x="4303050"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8" name="Google Shape;4158;p26"/>
            <p:cNvSpPr/>
            <p:nvPr/>
          </p:nvSpPr>
          <p:spPr>
            <a:xfrm>
              <a:off x="4840931"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9" name="Google Shape;4159;p26"/>
            <p:cNvSpPr/>
            <p:nvPr/>
          </p:nvSpPr>
          <p:spPr>
            <a:xfrm>
              <a:off x="5378812" y="2573511"/>
              <a:ext cx="537900" cy="511200"/>
            </a:xfrm>
            <a:prstGeom prst="rect">
              <a:avLst/>
            </a:prstGeom>
            <a:solidFill>
              <a:schemeClr val="accen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0" name="Google Shape;4160;p26"/>
            <p:cNvSpPr/>
            <p:nvPr/>
          </p:nvSpPr>
          <p:spPr>
            <a:xfrm>
              <a:off x="5916694"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1" name="Google Shape;4161;p26"/>
            <p:cNvSpPr/>
            <p:nvPr/>
          </p:nvSpPr>
          <p:spPr>
            <a:xfrm>
              <a:off x="6454575"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2" name="Google Shape;4162;p26"/>
            <p:cNvSpPr/>
            <p:nvPr/>
          </p:nvSpPr>
          <p:spPr>
            <a:xfrm>
              <a:off x="6992456"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3" name="Google Shape;4163;p26"/>
            <p:cNvSpPr/>
            <p:nvPr/>
          </p:nvSpPr>
          <p:spPr>
            <a:xfrm>
              <a:off x="7530337"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4" name="Google Shape;4164;p26"/>
            <p:cNvSpPr/>
            <p:nvPr/>
          </p:nvSpPr>
          <p:spPr>
            <a:xfrm>
              <a:off x="8068218"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5" name="Google Shape;4165;p26"/>
            <p:cNvSpPr/>
            <p:nvPr/>
          </p:nvSpPr>
          <p:spPr>
            <a:xfrm>
              <a:off x="8606100"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6" name="Google Shape;4166;p26"/>
            <p:cNvSpPr/>
            <p:nvPr/>
          </p:nvSpPr>
          <p:spPr>
            <a:xfrm>
              <a:off x="0"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7" name="Google Shape;4167;p26"/>
            <p:cNvSpPr/>
            <p:nvPr/>
          </p:nvSpPr>
          <p:spPr>
            <a:xfrm>
              <a:off x="537881"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8" name="Google Shape;4168;p26"/>
            <p:cNvSpPr/>
            <p:nvPr/>
          </p:nvSpPr>
          <p:spPr>
            <a:xfrm>
              <a:off x="1075762"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9" name="Google Shape;4169;p26"/>
            <p:cNvSpPr/>
            <p:nvPr/>
          </p:nvSpPr>
          <p:spPr>
            <a:xfrm>
              <a:off x="1613644"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0" name="Google Shape;4170;p26"/>
            <p:cNvSpPr/>
            <p:nvPr/>
          </p:nvSpPr>
          <p:spPr>
            <a:xfrm>
              <a:off x="2151525"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1" name="Google Shape;4171;p26"/>
            <p:cNvSpPr/>
            <p:nvPr/>
          </p:nvSpPr>
          <p:spPr>
            <a:xfrm>
              <a:off x="2689406"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2" name="Google Shape;4172;p26"/>
            <p:cNvSpPr/>
            <p:nvPr/>
          </p:nvSpPr>
          <p:spPr>
            <a:xfrm>
              <a:off x="3227287"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3" name="Google Shape;4173;p26"/>
            <p:cNvSpPr/>
            <p:nvPr/>
          </p:nvSpPr>
          <p:spPr>
            <a:xfrm>
              <a:off x="3765169"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4" name="Google Shape;4174;p26"/>
            <p:cNvSpPr/>
            <p:nvPr/>
          </p:nvSpPr>
          <p:spPr>
            <a:xfrm>
              <a:off x="4303050"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5" name="Google Shape;4175;p26"/>
            <p:cNvSpPr/>
            <p:nvPr/>
          </p:nvSpPr>
          <p:spPr>
            <a:xfrm>
              <a:off x="4840931"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6" name="Google Shape;4176;p26"/>
            <p:cNvSpPr/>
            <p:nvPr/>
          </p:nvSpPr>
          <p:spPr>
            <a:xfrm>
              <a:off x="5378812"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7" name="Google Shape;4177;p26"/>
            <p:cNvSpPr/>
            <p:nvPr/>
          </p:nvSpPr>
          <p:spPr>
            <a:xfrm>
              <a:off x="5916694"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8" name="Google Shape;4178;p26"/>
            <p:cNvSpPr/>
            <p:nvPr/>
          </p:nvSpPr>
          <p:spPr>
            <a:xfrm>
              <a:off x="6454575"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9" name="Google Shape;4179;p26"/>
            <p:cNvSpPr/>
            <p:nvPr/>
          </p:nvSpPr>
          <p:spPr>
            <a:xfrm>
              <a:off x="6992456" y="3088213"/>
              <a:ext cx="537900" cy="511200"/>
            </a:xfrm>
            <a:prstGeom prst="rect">
              <a:avLst/>
            </a:prstGeom>
            <a:solidFill>
              <a:schemeClr val="accen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0" name="Google Shape;4180;p26"/>
            <p:cNvSpPr/>
            <p:nvPr/>
          </p:nvSpPr>
          <p:spPr>
            <a:xfrm>
              <a:off x="7530337"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1" name="Google Shape;4181;p26"/>
            <p:cNvSpPr/>
            <p:nvPr/>
          </p:nvSpPr>
          <p:spPr>
            <a:xfrm>
              <a:off x="8068218"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2" name="Google Shape;4182;p26"/>
            <p:cNvSpPr/>
            <p:nvPr/>
          </p:nvSpPr>
          <p:spPr>
            <a:xfrm>
              <a:off x="8606100"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3" name="Google Shape;4183;p26"/>
            <p:cNvSpPr/>
            <p:nvPr/>
          </p:nvSpPr>
          <p:spPr>
            <a:xfrm>
              <a:off x="0"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4" name="Google Shape;4184;p26"/>
            <p:cNvSpPr/>
            <p:nvPr/>
          </p:nvSpPr>
          <p:spPr>
            <a:xfrm>
              <a:off x="537881"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5" name="Google Shape;4185;p26"/>
            <p:cNvSpPr/>
            <p:nvPr/>
          </p:nvSpPr>
          <p:spPr>
            <a:xfrm>
              <a:off x="1075762"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6" name="Google Shape;4186;p26"/>
            <p:cNvSpPr/>
            <p:nvPr/>
          </p:nvSpPr>
          <p:spPr>
            <a:xfrm>
              <a:off x="1613644"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7" name="Google Shape;4187;p26"/>
            <p:cNvSpPr/>
            <p:nvPr/>
          </p:nvSpPr>
          <p:spPr>
            <a:xfrm>
              <a:off x="2151525"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8" name="Google Shape;4188;p26"/>
            <p:cNvSpPr/>
            <p:nvPr/>
          </p:nvSpPr>
          <p:spPr>
            <a:xfrm>
              <a:off x="2689406"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9" name="Google Shape;4189;p26"/>
            <p:cNvSpPr/>
            <p:nvPr/>
          </p:nvSpPr>
          <p:spPr>
            <a:xfrm>
              <a:off x="3227287"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0" name="Google Shape;4190;p26"/>
            <p:cNvSpPr/>
            <p:nvPr/>
          </p:nvSpPr>
          <p:spPr>
            <a:xfrm>
              <a:off x="3765169"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1" name="Google Shape;4191;p26"/>
            <p:cNvSpPr/>
            <p:nvPr/>
          </p:nvSpPr>
          <p:spPr>
            <a:xfrm>
              <a:off x="4303050"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2" name="Google Shape;4192;p26"/>
            <p:cNvSpPr/>
            <p:nvPr/>
          </p:nvSpPr>
          <p:spPr>
            <a:xfrm>
              <a:off x="4840931"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3" name="Google Shape;4193;p26"/>
            <p:cNvSpPr/>
            <p:nvPr/>
          </p:nvSpPr>
          <p:spPr>
            <a:xfrm>
              <a:off x="5378812" y="3602915"/>
              <a:ext cx="537900" cy="511200"/>
            </a:xfrm>
            <a:prstGeom prst="rect">
              <a:avLst/>
            </a:prstGeom>
            <a:solidFill>
              <a:schemeClr val="lt2"/>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4" name="Google Shape;4194;p26"/>
            <p:cNvSpPr/>
            <p:nvPr/>
          </p:nvSpPr>
          <p:spPr>
            <a:xfrm>
              <a:off x="5916694"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5" name="Google Shape;4195;p26"/>
            <p:cNvSpPr/>
            <p:nvPr/>
          </p:nvSpPr>
          <p:spPr>
            <a:xfrm>
              <a:off x="6454575"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6" name="Google Shape;4196;p26"/>
            <p:cNvSpPr/>
            <p:nvPr/>
          </p:nvSpPr>
          <p:spPr>
            <a:xfrm>
              <a:off x="6992456"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7" name="Google Shape;4197;p26"/>
            <p:cNvSpPr/>
            <p:nvPr/>
          </p:nvSpPr>
          <p:spPr>
            <a:xfrm>
              <a:off x="7530337"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8" name="Google Shape;4198;p26"/>
            <p:cNvSpPr/>
            <p:nvPr/>
          </p:nvSpPr>
          <p:spPr>
            <a:xfrm>
              <a:off x="8068218"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9" name="Google Shape;4199;p26"/>
            <p:cNvSpPr/>
            <p:nvPr/>
          </p:nvSpPr>
          <p:spPr>
            <a:xfrm>
              <a:off x="8606100"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0" name="Google Shape;4200;p26"/>
            <p:cNvSpPr/>
            <p:nvPr/>
          </p:nvSpPr>
          <p:spPr>
            <a:xfrm>
              <a:off x="0"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1" name="Google Shape;4201;p26"/>
            <p:cNvSpPr/>
            <p:nvPr/>
          </p:nvSpPr>
          <p:spPr>
            <a:xfrm>
              <a:off x="537881"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2" name="Google Shape;4202;p26"/>
            <p:cNvSpPr/>
            <p:nvPr/>
          </p:nvSpPr>
          <p:spPr>
            <a:xfrm>
              <a:off x="1075762"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3" name="Google Shape;4203;p26"/>
            <p:cNvSpPr/>
            <p:nvPr/>
          </p:nvSpPr>
          <p:spPr>
            <a:xfrm>
              <a:off x="1613644"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4" name="Google Shape;4204;p26"/>
            <p:cNvSpPr/>
            <p:nvPr/>
          </p:nvSpPr>
          <p:spPr>
            <a:xfrm>
              <a:off x="2151525"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5" name="Google Shape;4205;p26"/>
            <p:cNvSpPr/>
            <p:nvPr/>
          </p:nvSpPr>
          <p:spPr>
            <a:xfrm>
              <a:off x="2689406"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6" name="Google Shape;4206;p26"/>
            <p:cNvSpPr/>
            <p:nvPr/>
          </p:nvSpPr>
          <p:spPr>
            <a:xfrm>
              <a:off x="3227287"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7" name="Google Shape;4207;p26"/>
            <p:cNvSpPr/>
            <p:nvPr/>
          </p:nvSpPr>
          <p:spPr>
            <a:xfrm>
              <a:off x="3765169"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8" name="Google Shape;4208;p26"/>
            <p:cNvSpPr/>
            <p:nvPr/>
          </p:nvSpPr>
          <p:spPr>
            <a:xfrm>
              <a:off x="4303050"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9" name="Google Shape;4209;p26"/>
            <p:cNvSpPr/>
            <p:nvPr/>
          </p:nvSpPr>
          <p:spPr>
            <a:xfrm>
              <a:off x="4840931"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0" name="Google Shape;4210;p26"/>
            <p:cNvSpPr/>
            <p:nvPr/>
          </p:nvSpPr>
          <p:spPr>
            <a:xfrm>
              <a:off x="5378812"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1" name="Google Shape;4211;p26"/>
            <p:cNvSpPr/>
            <p:nvPr/>
          </p:nvSpPr>
          <p:spPr>
            <a:xfrm>
              <a:off x="5916694"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2" name="Google Shape;4212;p26"/>
            <p:cNvSpPr/>
            <p:nvPr/>
          </p:nvSpPr>
          <p:spPr>
            <a:xfrm>
              <a:off x="6454575"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3" name="Google Shape;4213;p26"/>
            <p:cNvSpPr/>
            <p:nvPr/>
          </p:nvSpPr>
          <p:spPr>
            <a:xfrm>
              <a:off x="6992456"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4" name="Google Shape;4214;p26"/>
            <p:cNvSpPr/>
            <p:nvPr/>
          </p:nvSpPr>
          <p:spPr>
            <a:xfrm>
              <a:off x="7530337"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5" name="Google Shape;4215;p26"/>
            <p:cNvSpPr/>
            <p:nvPr/>
          </p:nvSpPr>
          <p:spPr>
            <a:xfrm>
              <a:off x="8068218"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6" name="Google Shape;4216;p26"/>
            <p:cNvSpPr/>
            <p:nvPr/>
          </p:nvSpPr>
          <p:spPr>
            <a:xfrm>
              <a:off x="8606100"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7" name="Google Shape;4217;p26"/>
            <p:cNvSpPr/>
            <p:nvPr/>
          </p:nvSpPr>
          <p:spPr>
            <a:xfrm>
              <a:off x="0"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8" name="Google Shape;4218;p26"/>
            <p:cNvSpPr/>
            <p:nvPr/>
          </p:nvSpPr>
          <p:spPr>
            <a:xfrm>
              <a:off x="537881" y="4632319"/>
              <a:ext cx="537900" cy="511200"/>
            </a:xfrm>
            <a:prstGeom prst="rect">
              <a:avLst/>
            </a:prstGeom>
            <a:solidFill>
              <a:schemeClr val="accen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9" name="Google Shape;4219;p26"/>
            <p:cNvSpPr/>
            <p:nvPr/>
          </p:nvSpPr>
          <p:spPr>
            <a:xfrm>
              <a:off x="1075762" y="4632319"/>
              <a:ext cx="537900" cy="511200"/>
            </a:xfrm>
            <a:prstGeom prst="rect">
              <a:avLst/>
            </a:prstGeom>
            <a:solidFill>
              <a:schemeClr val="lt2"/>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0" name="Google Shape;4220;p26"/>
            <p:cNvSpPr/>
            <p:nvPr/>
          </p:nvSpPr>
          <p:spPr>
            <a:xfrm>
              <a:off x="1613644"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1" name="Google Shape;4221;p26"/>
            <p:cNvSpPr/>
            <p:nvPr/>
          </p:nvSpPr>
          <p:spPr>
            <a:xfrm>
              <a:off x="2151525"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2" name="Google Shape;4222;p26"/>
            <p:cNvSpPr/>
            <p:nvPr/>
          </p:nvSpPr>
          <p:spPr>
            <a:xfrm>
              <a:off x="2689406"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3" name="Google Shape;4223;p26"/>
            <p:cNvSpPr/>
            <p:nvPr/>
          </p:nvSpPr>
          <p:spPr>
            <a:xfrm>
              <a:off x="3227287"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4" name="Google Shape;4224;p26"/>
            <p:cNvSpPr/>
            <p:nvPr/>
          </p:nvSpPr>
          <p:spPr>
            <a:xfrm>
              <a:off x="3765169"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5" name="Google Shape;4225;p26"/>
            <p:cNvSpPr/>
            <p:nvPr/>
          </p:nvSpPr>
          <p:spPr>
            <a:xfrm>
              <a:off x="4303050"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6" name="Google Shape;4226;p26"/>
            <p:cNvSpPr/>
            <p:nvPr/>
          </p:nvSpPr>
          <p:spPr>
            <a:xfrm>
              <a:off x="4840931"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7" name="Google Shape;4227;p26"/>
            <p:cNvSpPr/>
            <p:nvPr/>
          </p:nvSpPr>
          <p:spPr>
            <a:xfrm>
              <a:off x="5378812"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8" name="Google Shape;4228;p26"/>
            <p:cNvSpPr/>
            <p:nvPr/>
          </p:nvSpPr>
          <p:spPr>
            <a:xfrm>
              <a:off x="5916694" y="4632319"/>
              <a:ext cx="537900" cy="511200"/>
            </a:xfrm>
            <a:prstGeom prst="rect">
              <a:avLst/>
            </a:prstGeom>
            <a:solidFill>
              <a:schemeClr val="lt2"/>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9" name="Google Shape;4229;p26"/>
            <p:cNvSpPr/>
            <p:nvPr/>
          </p:nvSpPr>
          <p:spPr>
            <a:xfrm>
              <a:off x="6454575"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0" name="Google Shape;4230;p26"/>
            <p:cNvSpPr/>
            <p:nvPr/>
          </p:nvSpPr>
          <p:spPr>
            <a:xfrm>
              <a:off x="6992456"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1" name="Google Shape;4231;p26"/>
            <p:cNvSpPr/>
            <p:nvPr/>
          </p:nvSpPr>
          <p:spPr>
            <a:xfrm>
              <a:off x="7530337"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2" name="Google Shape;4232;p26"/>
            <p:cNvSpPr/>
            <p:nvPr/>
          </p:nvSpPr>
          <p:spPr>
            <a:xfrm>
              <a:off x="8068218"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3" name="Google Shape;4233;p26"/>
            <p:cNvSpPr/>
            <p:nvPr/>
          </p:nvSpPr>
          <p:spPr>
            <a:xfrm>
              <a:off x="8606100" y="4632319"/>
              <a:ext cx="537900" cy="511200"/>
            </a:xfrm>
            <a:prstGeom prst="rect">
              <a:avLst/>
            </a:prstGeom>
            <a:solidFill>
              <a:schemeClr val="accen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4" name="Google Shape;4234;p26"/>
            <p:cNvSpPr/>
            <p:nvPr/>
          </p:nvSpPr>
          <p:spPr>
            <a:xfrm>
              <a:off x="7530338" y="102797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300"/>
            </a:p>
          </p:txBody>
        </p:sp>
        <p:sp>
          <p:nvSpPr>
            <p:cNvPr id="4235" name="Google Shape;4235;p26"/>
            <p:cNvSpPr/>
            <p:nvPr/>
          </p:nvSpPr>
          <p:spPr>
            <a:xfrm>
              <a:off x="537881"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300"/>
            </a:p>
          </p:txBody>
        </p:sp>
        <p:sp>
          <p:nvSpPr>
            <p:cNvPr id="4236" name="Google Shape;4236;p26"/>
            <p:cNvSpPr/>
            <p:nvPr/>
          </p:nvSpPr>
          <p:spPr>
            <a:xfrm>
              <a:off x="6989275" y="51060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300"/>
            </a:p>
          </p:txBody>
        </p:sp>
        <p:sp>
          <p:nvSpPr>
            <p:cNvPr id="4237" name="Google Shape;4237;p26"/>
            <p:cNvSpPr/>
            <p:nvPr/>
          </p:nvSpPr>
          <p:spPr>
            <a:xfrm>
              <a:off x="537881"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300"/>
            </a:p>
          </p:txBody>
        </p:sp>
        <p:sp>
          <p:nvSpPr>
            <p:cNvPr id="4238" name="Google Shape;4238;p26"/>
            <p:cNvSpPr/>
            <p:nvPr/>
          </p:nvSpPr>
          <p:spPr>
            <a:xfrm>
              <a:off x="0"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600">
                <a:latin typeface="Spartan"/>
                <a:ea typeface="Spartan"/>
                <a:cs typeface="Spartan"/>
                <a:sym typeface="Spartan"/>
              </a:endParaRPr>
            </a:p>
          </p:txBody>
        </p:sp>
        <p:sp>
          <p:nvSpPr>
            <p:cNvPr id="4239" name="Google Shape;4239;p26"/>
            <p:cNvSpPr/>
            <p:nvPr/>
          </p:nvSpPr>
          <p:spPr>
            <a:xfrm>
              <a:off x="1613644"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0" name="Google Shape;4240;p26"/>
            <p:cNvSpPr/>
            <p:nvPr/>
          </p:nvSpPr>
          <p:spPr>
            <a:xfrm>
              <a:off x="6992463" y="411937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300"/>
            </a:p>
          </p:txBody>
        </p:sp>
        <p:sp>
          <p:nvSpPr>
            <p:cNvPr id="4241" name="Google Shape;4241;p26"/>
            <p:cNvSpPr/>
            <p:nvPr/>
          </p:nvSpPr>
          <p:spPr>
            <a:xfrm>
              <a:off x="7530338" y="462545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300"/>
            </a:p>
          </p:txBody>
        </p:sp>
      </p:grpSp>
      <p:pic>
        <p:nvPicPr>
          <p:cNvPr id="4242" name="Google Shape;4242;p26"/>
          <p:cNvPicPr preferRelativeResize="0"/>
          <p:nvPr/>
        </p:nvPicPr>
        <p:blipFill rotWithShape="1">
          <a:blip r:embed="rId2">
            <a:alphaModFix amt="25000"/>
          </a:blip>
          <a:srcRect b="0" l="0" r="3025" t="0"/>
          <a:stretch/>
        </p:blipFill>
        <p:spPr>
          <a:xfrm>
            <a:off x="0" y="0"/>
            <a:ext cx="9144001" cy="5143500"/>
          </a:xfrm>
          <a:prstGeom prst="rect">
            <a:avLst/>
          </a:prstGeom>
          <a:noFill/>
          <a:ln>
            <a:noFill/>
          </a:ln>
        </p:spPr>
      </p:pic>
      <p:sp>
        <p:nvSpPr>
          <p:cNvPr id="4243" name="Google Shape;4243;p26"/>
          <p:cNvSpPr txBox="1"/>
          <p:nvPr>
            <p:ph type="title"/>
          </p:nvPr>
        </p:nvSpPr>
        <p:spPr>
          <a:xfrm>
            <a:off x="758850" y="445025"/>
            <a:ext cx="76263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244" name="Google Shape;4244;p26"/>
          <p:cNvSpPr txBox="1"/>
          <p:nvPr>
            <p:ph idx="2" type="title"/>
          </p:nvPr>
        </p:nvSpPr>
        <p:spPr>
          <a:xfrm>
            <a:off x="1490300" y="2436706"/>
            <a:ext cx="2810400" cy="2889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000"/>
              <a:buNone/>
              <a:defRPr b="1" sz="18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4245" name="Google Shape;4245;p26"/>
          <p:cNvSpPr txBox="1"/>
          <p:nvPr>
            <p:ph idx="3" type="title"/>
          </p:nvPr>
        </p:nvSpPr>
        <p:spPr>
          <a:xfrm>
            <a:off x="1490300" y="2725605"/>
            <a:ext cx="2810400" cy="572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1400"/>
              <a:buFont typeface="Nunito"/>
              <a:buNone/>
              <a:defRPr b="0" sz="1500">
                <a:solidFill>
                  <a:schemeClr val="accent3"/>
                </a:solidFill>
                <a:latin typeface="Manrope"/>
                <a:ea typeface="Manrope"/>
                <a:cs typeface="Manrope"/>
                <a:sym typeface="Manrope"/>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4246" name="Google Shape;4246;p26"/>
          <p:cNvSpPr txBox="1"/>
          <p:nvPr>
            <p:ph idx="4" type="title"/>
          </p:nvPr>
        </p:nvSpPr>
        <p:spPr>
          <a:xfrm>
            <a:off x="1490300" y="1295205"/>
            <a:ext cx="2810400" cy="2889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000"/>
              <a:buNone/>
              <a:defRPr b="1" sz="18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4247" name="Google Shape;4247;p26"/>
          <p:cNvSpPr txBox="1"/>
          <p:nvPr>
            <p:ph idx="5" type="title"/>
          </p:nvPr>
        </p:nvSpPr>
        <p:spPr>
          <a:xfrm>
            <a:off x="1490300" y="1584105"/>
            <a:ext cx="2810400" cy="572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1400"/>
              <a:buFont typeface="Nunito"/>
              <a:buNone/>
              <a:defRPr b="0" sz="1500">
                <a:solidFill>
                  <a:schemeClr val="accent3"/>
                </a:solidFill>
                <a:latin typeface="Manrope"/>
                <a:ea typeface="Manrope"/>
                <a:cs typeface="Manrope"/>
                <a:sym typeface="Manrope"/>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4248" name="Google Shape;4248;p26"/>
          <p:cNvSpPr txBox="1"/>
          <p:nvPr>
            <p:ph idx="6" type="title"/>
          </p:nvPr>
        </p:nvSpPr>
        <p:spPr>
          <a:xfrm>
            <a:off x="1490300" y="3578206"/>
            <a:ext cx="2810400" cy="2889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000"/>
              <a:buNone/>
              <a:defRPr b="1" sz="18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4249" name="Google Shape;4249;p26"/>
          <p:cNvSpPr txBox="1"/>
          <p:nvPr>
            <p:ph idx="7" type="title"/>
          </p:nvPr>
        </p:nvSpPr>
        <p:spPr>
          <a:xfrm>
            <a:off x="1490300" y="3867105"/>
            <a:ext cx="2810400" cy="572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1400"/>
              <a:buFont typeface="Nunito"/>
              <a:buNone/>
              <a:defRPr b="0" sz="1500">
                <a:solidFill>
                  <a:schemeClr val="accent3"/>
                </a:solidFill>
                <a:latin typeface="Manrope"/>
                <a:ea typeface="Manrope"/>
                <a:cs typeface="Manrope"/>
                <a:sym typeface="Manrope"/>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_1">
    <p:spTree>
      <p:nvGrpSpPr>
        <p:cNvPr id="4250" name="Shape 4250"/>
        <p:cNvGrpSpPr/>
        <p:nvPr/>
      </p:nvGrpSpPr>
      <p:grpSpPr>
        <a:xfrm>
          <a:off x="0" y="0"/>
          <a:ext cx="0" cy="0"/>
          <a:chOff x="0" y="0"/>
          <a:chExt cx="0" cy="0"/>
        </a:xfrm>
      </p:grpSpPr>
      <p:grpSp>
        <p:nvGrpSpPr>
          <p:cNvPr id="4251" name="Google Shape;4251;p27"/>
          <p:cNvGrpSpPr/>
          <p:nvPr/>
        </p:nvGrpSpPr>
        <p:grpSpPr>
          <a:xfrm>
            <a:off x="0" y="0"/>
            <a:ext cx="9144000" cy="5143519"/>
            <a:chOff x="0" y="0"/>
            <a:chExt cx="9144000" cy="5143519"/>
          </a:xfrm>
        </p:grpSpPr>
        <p:sp>
          <p:nvSpPr>
            <p:cNvPr id="4252" name="Google Shape;4252;p27"/>
            <p:cNvSpPr/>
            <p:nvPr/>
          </p:nvSpPr>
          <p:spPr>
            <a:xfrm>
              <a:off x="0"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3" name="Google Shape;4253;p27"/>
            <p:cNvSpPr/>
            <p:nvPr/>
          </p:nvSpPr>
          <p:spPr>
            <a:xfrm>
              <a:off x="537881" y="0"/>
              <a:ext cx="537900" cy="511200"/>
            </a:xfrm>
            <a:prstGeom prst="rect">
              <a:avLst/>
            </a:prstGeom>
            <a:solidFill>
              <a:schemeClr val="accen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4" name="Google Shape;4254;p27"/>
            <p:cNvSpPr/>
            <p:nvPr/>
          </p:nvSpPr>
          <p:spPr>
            <a:xfrm>
              <a:off x="1075762"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5" name="Google Shape;4255;p27"/>
            <p:cNvSpPr/>
            <p:nvPr/>
          </p:nvSpPr>
          <p:spPr>
            <a:xfrm>
              <a:off x="1613644"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6" name="Google Shape;4256;p27"/>
            <p:cNvSpPr/>
            <p:nvPr/>
          </p:nvSpPr>
          <p:spPr>
            <a:xfrm>
              <a:off x="2151525"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7" name="Google Shape;4257;p27"/>
            <p:cNvSpPr/>
            <p:nvPr/>
          </p:nvSpPr>
          <p:spPr>
            <a:xfrm>
              <a:off x="2689406"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8" name="Google Shape;4258;p27"/>
            <p:cNvSpPr/>
            <p:nvPr/>
          </p:nvSpPr>
          <p:spPr>
            <a:xfrm>
              <a:off x="3227287"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9" name="Google Shape;4259;p27"/>
            <p:cNvSpPr/>
            <p:nvPr/>
          </p:nvSpPr>
          <p:spPr>
            <a:xfrm>
              <a:off x="3765169"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0" name="Google Shape;4260;p27"/>
            <p:cNvSpPr/>
            <p:nvPr/>
          </p:nvSpPr>
          <p:spPr>
            <a:xfrm>
              <a:off x="4303050"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1" name="Google Shape;4261;p27"/>
            <p:cNvSpPr/>
            <p:nvPr/>
          </p:nvSpPr>
          <p:spPr>
            <a:xfrm>
              <a:off x="4840931"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2" name="Google Shape;4262;p27"/>
            <p:cNvSpPr/>
            <p:nvPr/>
          </p:nvSpPr>
          <p:spPr>
            <a:xfrm>
              <a:off x="5378812"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3" name="Google Shape;4263;p27"/>
            <p:cNvSpPr/>
            <p:nvPr/>
          </p:nvSpPr>
          <p:spPr>
            <a:xfrm>
              <a:off x="5916694"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4" name="Google Shape;4264;p27"/>
            <p:cNvSpPr/>
            <p:nvPr/>
          </p:nvSpPr>
          <p:spPr>
            <a:xfrm>
              <a:off x="6454575"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5" name="Google Shape;4265;p27"/>
            <p:cNvSpPr/>
            <p:nvPr/>
          </p:nvSpPr>
          <p:spPr>
            <a:xfrm>
              <a:off x="6992456"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6" name="Google Shape;4266;p27"/>
            <p:cNvSpPr/>
            <p:nvPr/>
          </p:nvSpPr>
          <p:spPr>
            <a:xfrm>
              <a:off x="7530337"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7" name="Google Shape;4267;p27"/>
            <p:cNvSpPr/>
            <p:nvPr/>
          </p:nvSpPr>
          <p:spPr>
            <a:xfrm>
              <a:off x="8068218"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8" name="Google Shape;4268;p27"/>
            <p:cNvSpPr/>
            <p:nvPr/>
          </p:nvSpPr>
          <p:spPr>
            <a:xfrm>
              <a:off x="8606100" y="0"/>
              <a:ext cx="537900" cy="511200"/>
            </a:xfrm>
            <a:prstGeom prst="rect">
              <a:avLst/>
            </a:prstGeom>
            <a:solidFill>
              <a:schemeClr val="accen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9" name="Google Shape;4269;p27"/>
            <p:cNvSpPr/>
            <p:nvPr/>
          </p:nvSpPr>
          <p:spPr>
            <a:xfrm>
              <a:off x="0" y="514702"/>
              <a:ext cx="537900" cy="511200"/>
            </a:xfrm>
            <a:prstGeom prst="rect">
              <a:avLst/>
            </a:prstGeom>
            <a:solidFill>
              <a:schemeClr val="lt2"/>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0" name="Google Shape;4270;p27"/>
            <p:cNvSpPr/>
            <p:nvPr/>
          </p:nvSpPr>
          <p:spPr>
            <a:xfrm>
              <a:off x="537881"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1" name="Google Shape;4271;p27"/>
            <p:cNvSpPr/>
            <p:nvPr/>
          </p:nvSpPr>
          <p:spPr>
            <a:xfrm>
              <a:off x="1075762"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2" name="Google Shape;4272;p27"/>
            <p:cNvSpPr/>
            <p:nvPr/>
          </p:nvSpPr>
          <p:spPr>
            <a:xfrm>
              <a:off x="1613644"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3" name="Google Shape;4273;p27"/>
            <p:cNvSpPr/>
            <p:nvPr/>
          </p:nvSpPr>
          <p:spPr>
            <a:xfrm>
              <a:off x="2151525"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4" name="Google Shape;4274;p27"/>
            <p:cNvSpPr/>
            <p:nvPr/>
          </p:nvSpPr>
          <p:spPr>
            <a:xfrm>
              <a:off x="2689406"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5" name="Google Shape;4275;p27"/>
            <p:cNvSpPr/>
            <p:nvPr/>
          </p:nvSpPr>
          <p:spPr>
            <a:xfrm>
              <a:off x="3227287"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6" name="Google Shape;4276;p27"/>
            <p:cNvSpPr/>
            <p:nvPr/>
          </p:nvSpPr>
          <p:spPr>
            <a:xfrm>
              <a:off x="3765169"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7" name="Google Shape;4277;p27"/>
            <p:cNvSpPr/>
            <p:nvPr/>
          </p:nvSpPr>
          <p:spPr>
            <a:xfrm>
              <a:off x="4303050"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8" name="Google Shape;4278;p27"/>
            <p:cNvSpPr/>
            <p:nvPr/>
          </p:nvSpPr>
          <p:spPr>
            <a:xfrm>
              <a:off x="4840931"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9" name="Google Shape;4279;p27"/>
            <p:cNvSpPr/>
            <p:nvPr/>
          </p:nvSpPr>
          <p:spPr>
            <a:xfrm>
              <a:off x="5378812"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0" name="Google Shape;4280;p27"/>
            <p:cNvSpPr/>
            <p:nvPr/>
          </p:nvSpPr>
          <p:spPr>
            <a:xfrm>
              <a:off x="5916694"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1" name="Google Shape;4281;p27"/>
            <p:cNvSpPr/>
            <p:nvPr/>
          </p:nvSpPr>
          <p:spPr>
            <a:xfrm>
              <a:off x="6454575"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2" name="Google Shape;4282;p27"/>
            <p:cNvSpPr/>
            <p:nvPr/>
          </p:nvSpPr>
          <p:spPr>
            <a:xfrm>
              <a:off x="6992456"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3" name="Google Shape;4283;p27"/>
            <p:cNvSpPr/>
            <p:nvPr/>
          </p:nvSpPr>
          <p:spPr>
            <a:xfrm>
              <a:off x="7530337"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4" name="Google Shape;4284;p27"/>
            <p:cNvSpPr/>
            <p:nvPr/>
          </p:nvSpPr>
          <p:spPr>
            <a:xfrm>
              <a:off x="8068218" y="514702"/>
              <a:ext cx="537900" cy="511200"/>
            </a:xfrm>
            <a:prstGeom prst="rect">
              <a:avLst/>
            </a:prstGeom>
            <a:solidFill>
              <a:schemeClr val="lt2"/>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5" name="Google Shape;4285;p27"/>
            <p:cNvSpPr/>
            <p:nvPr/>
          </p:nvSpPr>
          <p:spPr>
            <a:xfrm>
              <a:off x="8606100"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6" name="Google Shape;4286;p27"/>
            <p:cNvSpPr/>
            <p:nvPr/>
          </p:nvSpPr>
          <p:spPr>
            <a:xfrm>
              <a:off x="0"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7" name="Google Shape;4287;p27"/>
            <p:cNvSpPr/>
            <p:nvPr/>
          </p:nvSpPr>
          <p:spPr>
            <a:xfrm>
              <a:off x="537881"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8" name="Google Shape;4288;p27"/>
            <p:cNvSpPr/>
            <p:nvPr/>
          </p:nvSpPr>
          <p:spPr>
            <a:xfrm>
              <a:off x="1075762"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9" name="Google Shape;4289;p27"/>
            <p:cNvSpPr/>
            <p:nvPr/>
          </p:nvSpPr>
          <p:spPr>
            <a:xfrm>
              <a:off x="1613644"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0" name="Google Shape;4290;p27"/>
            <p:cNvSpPr/>
            <p:nvPr/>
          </p:nvSpPr>
          <p:spPr>
            <a:xfrm>
              <a:off x="2151525"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1" name="Google Shape;4291;p27"/>
            <p:cNvSpPr/>
            <p:nvPr/>
          </p:nvSpPr>
          <p:spPr>
            <a:xfrm>
              <a:off x="2689406"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2" name="Google Shape;4292;p27"/>
            <p:cNvSpPr/>
            <p:nvPr/>
          </p:nvSpPr>
          <p:spPr>
            <a:xfrm>
              <a:off x="3227287"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3" name="Google Shape;4293;p27"/>
            <p:cNvSpPr/>
            <p:nvPr/>
          </p:nvSpPr>
          <p:spPr>
            <a:xfrm>
              <a:off x="3765169"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4" name="Google Shape;4294;p27"/>
            <p:cNvSpPr/>
            <p:nvPr/>
          </p:nvSpPr>
          <p:spPr>
            <a:xfrm>
              <a:off x="4303050"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5" name="Google Shape;4295;p27"/>
            <p:cNvSpPr/>
            <p:nvPr/>
          </p:nvSpPr>
          <p:spPr>
            <a:xfrm>
              <a:off x="4840931"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6" name="Google Shape;4296;p27"/>
            <p:cNvSpPr/>
            <p:nvPr/>
          </p:nvSpPr>
          <p:spPr>
            <a:xfrm>
              <a:off x="5378812"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7" name="Google Shape;4297;p27"/>
            <p:cNvSpPr/>
            <p:nvPr/>
          </p:nvSpPr>
          <p:spPr>
            <a:xfrm>
              <a:off x="5916694"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8" name="Google Shape;4298;p27"/>
            <p:cNvSpPr/>
            <p:nvPr/>
          </p:nvSpPr>
          <p:spPr>
            <a:xfrm>
              <a:off x="6454575"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9" name="Google Shape;4299;p27"/>
            <p:cNvSpPr/>
            <p:nvPr/>
          </p:nvSpPr>
          <p:spPr>
            <a:xfrm>
              <a:off x="6992456"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0" name="Google Shape;4300;p27"/>
            <p:cNvSpPr/>
            <p:nvPr/>
          </p:nvSpPr>
          <p:spPr>
            <a:xfrm>
              <a:off x="7530337"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1" name="Google Shape;4301;p27"/>
            <p:cNvSpPr/>
            <p:nvPr/>
          </p:nvSpPr>
          <p:spPr>
            <a:xfrm>
              <a:off x="8068218"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2" name="Google Shape;4302;p27"/>
            <p:cNvSpPr/>
            <p:nvPr/>
          </p:nvSpPr>
          <p:spPr>
            <a:xfrm>
              <a:off x="8606100"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3" name="Google Shape;4303;p27"/>
            <p:cNvSpPr/>
            <p:nvPr/>
          </p:nvSpPr>
          <p:spPr>
            <a:xfrm>
              <a:off x="0"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4" name="Google Shape;4304;p27"/>
            <p:cNvSpPr/>
            <p:nvPr/>
          </p:nvSpPr>
          <p:spPr>
            <a:xfrm>
              <a:off x="537881"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5" name="Google Shape;4305;p27"/>
            <p:cNvSpPr/>
            <p:nvPr/>
          </p:nvSpPr>
          <p:spPr>
            <a:xfrm>
              <a:off x="1075762"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6" name="Google Shape;4306;p27"/>
            <p:cNvSpPr/>
            <p:nvPr/>
          </p:nvSpPr>
          <p:spPr>
            <a:xfrm>
              <a:off x="2151525"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7" name="Google Shape;4307;p27"/>
            <p:cNvSpPr/>
            <p:nvPr/>
          </p:nvSpPr>
          <p:spPr>
            <a:xfrm>
              <a:off x="2689406"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8" name="Google Shape;4308;p27"/>
            <p:cNvSpPr/>
            <p:nvPr/>
          </p:nvSpPr>
          <p:spPr>
            <a:xfrm>
              <a:off x="3227287"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9" name="Google Shape;4309;p27"/>
            <p:cNvSpPr/>
            <p:nvPr/>
          </p:nvSpPr>
          <p:spPr>
            <a:xfrm>
              <a:off x="3765169"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0" name="Google Shape;4310;p27"/>
            <p:cNvSpPr/>
            <p:nvPr/>
          </p:nvSpPr>
          <p:spPr>
            <a:xfrm>
              <a:off x="4303050"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1" name="Google Shape;4311;p27"/>
            <p:cNvSpPr/>
            <p:nvPr/>
          </p:nvSpPr>
          <p:spPr>
            <a:xfrm>
              <a:off x="4840931"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2" name="Google Shape;4312;p27"/>
            <p:cNvSpPr/>
            <p:nvPr/>
          </p:nvSpPr>
          <p:spPr>
            <a:xfrm>
              <a:off x="5378812"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3" name="Google Shape;4313;p27"/>
            <p:cNvSpPr/>
            <p:nvPr/>
          </p:nvSpPr>
          <p:spPr>
            <a:xfrm>
              <a:off x="5916694"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4" name="Google Shape;4314;p27"/>
            <p:cNvSpPr/>
            <p:nvPr/>
          </p:nvSpPr>
          <p:spPr>
            <a:xfrm>
              <a:off x="6454575"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5" name="Google Shape;4315;p27"/>
            <p:cNvSpPr/>
            <p:nvPr/>
          </p:nvSpPr>
          <p:spPr>
            <a:xfrm>
              <a:off x="6992456"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6" name="Google Shape;4316;p27"/>
            <p:cNvSpPr/>
            <p:nvPr/>
          </p:nvSpPr>
          <p:spPr>
            <a:xfrm>
              <a:off x="7530337"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7" name="Google Shape;4317;p27"/>
            <p:cNvSpPr/>
            <p:nvPr/>
          </p:nvSpPr>
          <p:spPr>
            <a:xfrm>
              <a:off x="8068218"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8" name="Google Shape;4318;p27"/>
            <p:cNvSpPr/>
            <p:nvPr/>
          </p:nvSpPr>
          <p:spPr>
            <a:xfrm>
              <a:off x="8606100"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9" name="Google Shape;4319;p27"/>
            <p:cNvSpPr/>
            <p:nvPr/>
          </p:nvSpPr>
          <p:spPr>
            <a:xfrm>
              <a:off x="0"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0" name="Google Shape;4320;p27"/>
            <p:cNvSpPr/>
            <p:nvPr/>
          </p:nvSpPr>
          <p:spPr>
            <a:xfrm>
              <a:off x="537881"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1" name="Google Shape;4321;p27"/>
            <p:cNvSpPr/>
            <p:nvPr/>
          </p:nvSpPr>
          <p:spPr>
            <a:xfrm>
              <a:off x="1075762"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2" name="Google Shape;4322;p27"/>
            <p:cNvSpPr/>
            <p:nvPr/>
          </p:nvSpPr>
          <p:spPr>
            <a:xfrm>
              <a:off x="1613644"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3" name="Google Shape;4323;p27"/>
            <p:cNvSpPr/>
            <p:nvPr/>
          </p:nvSpPr>
          <p:spPr>
            <a:xfrm>
              <a:off x="2151525"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4" name="Google Shape;4324;p27"/>
            <p:cNvSpPr/>
            <p:nvPr/>
          </p:nvSpPr>
          <p:spPr>
            <a:xfrm>
              <a:off x="2689406"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5" name="Google Shape;4325;p27"/>
            <p:cNvSpPr/>
            <p:nvPr/>
          </p:nvSpPr>
          <p:spPr>
            <a:xfrm>
              <a:off x="3227287"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6" name="Google Shape;4326;p27"/>
            <p:cNvSpPr/>
            <p:nvPr/>
          </p:nvSpPr>
          <p:spPr>
            <a:xfrm>
              <a:off x="3765169"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7" name="Google Shape;4327;p27"/>
            <p:cNvSpPr/>
            <p:nvPr/>
          </p:nvSpPr>
          <p:spPr>
            <a:xfrm>
              <a:off x="4303050"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8" name="Google Shape;4328;p27"/>
            <p:cNvSpPr/>
            <p:nvPr/>
          </p:nvSpPr>
          <p:spPr>
            <a:xfrm>
              <a:off x="4840931"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9" name="Google Shape;4329;p27"/>
            <p:cNvSpPr/>
            <p:nvPr/>
          </p:nvSpPr>
          <p:spPr>
            <a:xfrm>
              <a:off x="5378812"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0" name="Google Shape;4330;p27"/>
            <p:cNvSpPr/>
            <p:nvPr/>
          </p:nvSpPr>
          <p:spPr>
            <a:xfrm>
              <a:off x="5916694"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1" name="Google Shape;4331;p27"/>
            <p:cNvSpPr/>
            <p:nvPr/>
          </p:nvSpPr>
          <p:spPr>
            <a:xfrm>
              <a:off x="6454575"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2" name="Google Shape;4332;p27"/>
            <p:cNvSpPr/>
            <p:nvPr/>
          </p:nvSpPr>
          <p:spPr>
            <a:xfrm>
              <a:off x="6992456"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3" name="Google Shape;4333;p27"/>
            <p:cNvSpPr/>
            <p:nvPr/>
          </p:nvSpPr>
          <p:spPr>
            <a:xfrm>
              <a:off x="7530337"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4" name="Google Shape;4334;p27"/>
            <p:cNvSpPr/>
            <p:nvPr/>
          </p:nvSpPr>
          <p:spPr>
            <a:xfrm>
              <a:off x="8068218"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5" name="Google Shape;4335;p27"/>
            <p:cNvSpPr/>
            <p:nvPr/>
          </p:nvSpPr>
          <p:spPr>
            <a:xfrm>
              <a:off x="8606100"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6" name="Google Shape;4336;p27"/>
            <p:cNvSpPr/>
            <p:nvPr/>
          </p:nvSpPr>
          <p:spPr>
            <a:xfrm>
              <a:off x="0"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7" name="Google Shape;4337;p27"/>
            <p:cNvSpPr/>
            <p:nvPr/>
          </p:nvSpPr>
          <p:spPr>
            <a:xfrm>
              <a:off x="537881"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8" name="Google Shape;4338;p27"/>
            <p:cNvSpPr/>
            <p:nvPr/>
          </p:nvSpPr>
          <p:spPr>
            <a:xfrm>
              <a:off x="1075762"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9" name="Google Shape;4339;p27"/>
            <p:cNvSpPr/>
            <p:nvPr/>
          </p:nvSpPr>
          <p:spPr>
            <a:xfrm>
              <a:off x="1613644"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0" name="Google Shape;4340;p27"/>
            <p:cNvSpPr/>
            <p:nvPr/>
          </p:nvSpPr>
          <p:spPr>
            <a:xfrm>
              <a:off x="2151525"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1" name="Google Shape;4341;p27"/>
            <p:cNvSpPr/>
            <p:nvPr/>
          </p:nvSpPr>
          <p:spPr>
            <a:xfrm>
              <a:off x="2689406"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2" name="Google Shape;4342;p27"/>
            <p:cNvSpPr/>
            <p:nvPr/>
          </p:nvSpPr>
          <p:spPr>
            <a:xfrm>
              <a:off x="3227287"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3" name="Google Shape;4343;p27"/>
            <p:cNvSpPr/>
            <p:nvPr/>
          </p:nvSpPr>
          <p:spPr>
            <a:xfrm>
              <a:off x="3765169"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4" name="Google Shape;4344;p27"/>
            <p:cNvSpPr/>
            <p:nvPr/>
          </p:nvSpPr>
          <p:spPr>
            <a:xfrm>
              <a:off x="4303050"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5" name="Google Shape;4345;p27"/>
            <p:cNvSpPr/>
            <p:nvPr/>
          </p:nvSpPr>
          <p:spPr>
            <a:xfrm>
              <a:off x="4840931"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6" name="Google Shape;4346;p27"/>
            <p:cNvSpPr/>
            <p:nvPr/>
          </p:nvSpPr>
          <p:spPr>
            <a:xfrm>
              <a:off x="5378812"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7" name="Google Shape;4347;p27"/>
            <p:cNvSpPr/>
            <p:nvPr/>
          </p:nvSpPr>
          <p:spPr>
            <a:xfrm>
              <a:off x="5916694"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8" name="Google Shape;4348;p27"/>
            <p:cNvSpPr/>
            <p:nvPr/>
          </p:nvSpPr>
          <p:spPr>
            <a:xfrm>
              <a:off x="6454575"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9" name="Google Shape;4349;p27"/>
            <p:cNvSpPr/>
            <p:nvPr/>
          </p:nvSpPr>
          <p:spPr>
            <a:xfrm>
              <a:off x="6992456"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0" name="Google Shape;4350;p27"/>
            <p:cNvSpPr/>
            <p:nvPr/>
          </p:nvSpPr>
          <p:spPr>
            <a:xfrm>
              <a:off x="7530337"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1" name="Google Shape;4351;p27"/>
            <p:cNvSpPr/>
            <p:nvPr/>
          </p:nvSpPr>
          <p:spPr>
            <a:xfrm>
              <a:off x="8068218"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2" name="Google Shape;4352;p27"/>
            <p:cNvSpPr/>
            <p:nvPr/>
          </p:nvSpPr>
          <p:spPr>
            <a:xfrm>
              <a:off x="8606100"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3" name="Google Shape;4353;p27"/>
            <p:cNvSpPr/>
            <p:nvPr/>
          </p:nvSpPr>
          <p:spPr>
            <a:xfrm>
              <a:off x="0"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4" name="Google Shape;4354;p27"/>
            <p:cNvSpPr/>
            <p:nvPr/>
          </p:nvSpPr>
          <p:spPr>
            <a:xfrm>
              <a:off x="537881"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5" name="Google Shape;4355;p27"/>
            <p:cNvSpPr/>
            <p:nvPr/>
          </p:nvSpPr>
          <p:spPr>
            <a:xfrm>
              <a:off x="1075762"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6" name="Google Shape;4356;p27"/>
            <p:cNvSpPr/>
            <p:nvPr/>
          </p:nvSpPr>
          <p:spPr>
            <a:xfrm>
              <a:off x="1613644"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7" name="Google Shape;4357;p27"/>
            <p:cNvSpPr/>
            <p:nvPr/>
          </p:nvSpPr>
          <p:spPr>
            <a:xfrm>
              <a:off x="2151525"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8" name="Google Shape;4358;p27"/>
            <p:cNvSpPr/>
            <p:nvPr/>
          </p:nvSpPr>
          <p:spPr>
            <a:xfrm>
              <a:off x="2689406"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9" name="Google Shape;4359;p27"/>
            <p:cNvSpPr/>
            <p:nvPr/>
          </p:nvSpPr>
          <p:spPr>
            <a:xfrm>
              <a:off x="3227287"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0" name="Google Shape;4360;p27"/>
            <p:cNvSpPr/>
            <p:nvPr/>
          </p:nvSpPr>
          <p:spPr>
            <a:xfrm>
              <a:off x="3765169"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1" name="Google Shape;4361;p27"/>
            <p:cNvSpPr/>
            <p:nvPr/>
          </p:nvSpPr>
          <p:spPr>
            <a:xfrm>
              <a:off x="4303050"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2" name="Google Shape;4362;p27"/>
            <p:cNvSpPr/>
            <p:nvPr/>
          </p:nvSpPr>
          <p:spPr>
            <a:xfrm>
              <a:off x="4840931"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3" name="Google Shape;4363;p27"/>
            <p:cNvSpPr/>
            <p:nvPr/>
          </p:nvSpPr>
          <p:spPr>
            <a:xfrm>
              <a:off x="5378812"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4" name="Google Shape;4364;p27"/>
            <p:cNvSpPr/>
            <p:nvPr/>
          </p:nvSpPr>
          <p:spPr>
            <a:xfrm>
              <a:off x="5916694"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5" name="Google Shape;4365;p27"/>
            <p:cNvSpPr/>
            <p:nvPr/>
          </p:nvSpPr>
          <p:spPr>
            <a:xfrm>
              <a:off x="6454575"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6" name="Google Shape;4366;p27"/>
            <p:cNvSpPr/>
            <p:nvPr/>
          </p:nvSpPr>
          <p:spPr>
            <a:xfrm>
              <a:off x="6992456"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7" name="Google Shape;4367;p27"/>
            <p:cNvSpPr/>
            <p:nvPr/>
          </p:nvSpPr>
          <p:spPr>
            <a:xfrm>
              <a:off x="7530337"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8" name="Google Shape;4368;p27"/>
            <p:cNvSpPr/>
            <p:nvPr/>
          </p:nvSpPr>
          <p:spPr>
            <a:xfrm>
              <a:off x="8068218"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9" name="Google Shape;4369;p27"/>
            <p:cNvSpPr/>
            <p:nvPr/>
          </p:nvSpPr>
          <p:spPr>
            <a:xfrm>
              <a:off x="8606100"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0" name="Google Shape;4370;p27"/>
            <p:cNvSpPr/>
            <p:nvPr/>
          </p:nvSpPr>
          <p:spPr>
            <a:xfrm>
              <a:off x="0"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1" name="Google Shape;4371;p27"/>
            <p:cNvSpPr/>
            <p:nvPr/>
          </p:nvSpPr>
          <p:spPr>
            <a:xfrm>
              <a:off x="537881"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2" name="Google Shape;4372;p27"/>
            <p:cNvSpPr/>
            <p:nvPr/>
          </p:nvSpPr>
          <p:spPr>
            <a:xfrm>
              <a:off x="1075762"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3" name="Google Shape;4373;p27"/>
            <p:cNvSpPr/>
            <p:nvPr/>
          </p:nvSpPr>
          <p:spPr>
            <a:xfrm>
              <a:off x="1613644"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4" name="Google Shape;4374;p27"/>
            <p:cNvSpPr/>
            <p:nvPr/>
          </p:nvSpPr>
          <p:spPr>
            <a:xfrm>
              <a:off x="2151525"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5" name="Google Shape;4375;p27"/>
            <p:cNvSpPr/>
            <p:nvPr/>
          </p:nvSpPr>
          <p:spPr>
            <a:xfrm>
              <a:off x="2689406"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6" name="Google Shape;4376;p27"/>
            <p:cNvSpPr/>
            <p:nvPr/>
          </p:nvSpPr>
          <p:spPr>
            <a:xfrm>
              <a:off x="3227287"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7" name="Google Shape;4377;p27"/>
            <p:cNvSpPr/>
            <p:nvPr/>
          </p:nvSpPr>
          <p:spPr>
            <a:xfrm>
              <a:off x="3765169"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8" name="Google Shape;4378;p27"/>
            <p:cNvSpPr/>
            <p:nvPr/>
          </p:nvSpPr>
          <p:spPr>
            <a:xfrm>
              <a:off x="4303050"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9" name="Google Shape;4379;p27"/>
            <p:cNvSpPr/>
            <p:nvPr/>
          </p:nvSpPr>
          <p:spPr>
            <a:xfrm>
              <a:off x="4840931"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0" name="Google Shape;4380;p27"/>
            <p:cNvSpPr/>
            <p:nvPr/>
          </p:nvSpPr>
          <p:spPr>
            <a:xfrm>
              <a:off x="5378812"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1" name="Google Shape;4381;p27"/>
            <p:cNvSpPr/>
            <p:nvPr/>
          </p:nvSpPr>
          <p:spPr>
            <a:xfrm>
              <a:off x="5916694"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2" name="Google Shape;4382;p27"/>
            <p:cNvSpPr/>
            <p:nvPr/>
          </p:nvSpPr>
          <p:spPr>
            <a:xfrm>
              <a:off x="6454575"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3" name="Google Shape;4383;p27"/>
            <p:cNvSpPr/>
            <p:nvPr/>
          </p:nvSpPr>
          <p:spPr>
            <a:xfrm>
              <a:off x="6992456"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4" name="Google Shape;4384;p27"/>
            <p:cNvSpPr/>
            <p:nvPr/>
          </p:nvSpPr>
          <p:spPr>
            <a:xfrm>
              <a:off x="7530337"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5" name="Google Shape;4385;p27"/>
            <p:cNvSpPr/>
            <p:nvPr/>
          </p:nvSpPr>
          <p:spPr>
            <a:xfrm>
              <a:off x="8068218"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6" name="Google Shape;4386;p27"/>
            <p:cNvSpPr/>
            <p:nvPr/>
          </p:nvSpPr>
          <p:spPr>
            <a:xfrm>
              <a:off x="8606100"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7" name="Google Shape;4387;p27"/>
            <p:cNvSpPr/>
            <p:nvPr/>
          </p:nvSpPr>
          <p:spPr>
            <a:xfrm>
              <a:off x="0"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8" name="Google Shape;4388;p27"/>
            <p:cNvSpPr/>
            <p:nvPr/>
          </p:nvSpPr>
          <p:spPr>
            <a:xfrm>
              <a:off x="537881"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9" name="Google Shape;4389;p27"/>
            <p:cNvSpPr/>
            <p:nvPr/>
          </p:nvSpPr>
          <p:spPr>
            <a:xfrm>
              <a:off x="1075762"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0" name="Google Shape;4390;p27"/>
            <p:cNvSpPr/>
            <p:nvPr/>
          </p:nvSpPr>
          <p:spPr>
            <a:xfrm>
              <a:off x="1613644"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1" name="Google Shape;4391;p27"/>
            <p:cNvSpPr/>
            <p:nvPr/>
          </p:nvSpPr>
          <p:spPr>
            <a:xfrm>
              <a:off x="2151525"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2" name="Google Shape;4392;p27"/>
            <p:cNvSpPr/>
            <p:nvPr/>
          </p:nvSpPr>
          <p:spPr>
            <a:xfrm>
              <a:off x="2689406"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3" name="Google Shape;4393;p27"/>
            <p:cNvSpPr/>
            <p:nvPr/>
          </p:nvSpPr>
          <p:spPr>
            <a:xfrm>
              <a:off x="3227287"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4" name="Google Shape;4394;p27"/>
            <p:cNvSpPr/>
            <p:nvPr/>
          </p:nvSpPr>
          <p:spPr>
            <a:xfrm>
              <a:off x="3765169"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5" name="Google Shape;4395;p27"/>
            <p:cNvSpPr/>
            <p:nvPr/>
          </p:nvSpPr>
          <p:spPr>
            <a:xfrm>
              <a:off x="4303050"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6" name="Google Shape;4396;p27"/>
            <p:cNvSpPr/>
            <p:nvPr/>
          </p:nvSpPr>
          <p:spPr>
            <a:xfrm>
              <a:off x="4840931"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7" name="Google Shape;4397;p27"/>
            <p:cNvSpPr/>
            <p:nvPr/>
          </p:nvSpPr>
          <p:spPr>
            <a:xfrm>
              <a:off x="5378812"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8" name="Google Shape;4398;p27"/>
            <p:cNvSpPr/>
            <p:nvPr/>
          </p:nvSpPr>
          <p:spPr>
            <a:xfrm>
              <a:off x="5916694"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9" name="Google Shape;4399;p27"/>
            <p:cNvSpPr/>
            <p:nvPr/>
          </p:nvSpPr>
          <p:spPr>
            <a:xfrm>
              <a:off x="6454575"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0" name="Google Shape;4400;p27"/>
            <p:cNvSpPr/>
            <p:nvPr/>
          </p:nvSpPr>
          <p:spPr>
            <a:xfrm>
              <a:off x="6992456"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1" name="Google Shape;4401;p27"/>
            <p:cNvSpPr/>
            <p:nvPr/>
          </p:nvSpPr>
          <p:spPr>
            <a:xfrm>
              <a:off x="7530337"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2" name="Google Shape;4402;p27"/>
            <p:cNvSpPr/>
            <p:nvPr/>
          </p:nvSpPr>
          <p:spPr>
            <a:xfrm>
              <a:off x="8068218"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3" name="Google Shape;4403;p27"/>
            <p:cNvSpPr/>
            <p:nvPr/>
          </p:nvSpPr>
          <p:spPr>
            <a:xfrm>
              <a:off x="8606100"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4" name="Google Shape;4404;p27"/>
            <p:cNvSpPr/>
            <p:nvPr/>
          </p:nvSpPr>
          <p:spPr>
            <a:xfrm>
              <a:off x="0" y="4632319"/>
              <a:ext cx="537900" cy="511200"/>
            </a:xfrm>
            <a:prstGeom prst="rect">
              <a:avLst/>
            </a:prstGeom>
            <a:solidFill>
              <a:schemeClr val="lt2"/>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5" name="Google Shape;4405;p27"/>
            <p:cNvSpPr/>
            <p:nvPr/>
          </p:nvSpPr>
          <p:spPr>
            <a:xfrm>
              <a:off x="537881"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6" name="Google Shape;4406;p27"/>
            <p:cNvSpPr/>
            <p:nvPr/>
          </p:nvSpPr>
          <p:spPr>
            <a:xfrm>
              <a:off x="1075762"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7" name="Google Shape;4407;p27"/>
            <p:cNvSpPr/>
            <p:nvPr/>
          </p:nvSpPr>
          <p:spPr>
            <a:xfrm>
              <a:off x="1613644"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8" name="Google Shape;4408;p27"/>
            <p:cNvSpPr/>
            <p:nvPr/>
          </p:nvSpPr>
          <p:spPr>
            <a:xfrm>
              <a:off x="2151525"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9" name="Google Shape;4409;p27"/>
            <p:cNvSpPr/>
            <p:nvPr/>
          </p:nvSpPr>
          <p:spPr>
            <a:xfrm>
              <a:off x="2689406"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0" name="Google Shape;4410;p27"/>
            <p:cNvSpPr/>
            <p:nvPr/>
          </p:nvSpPr>
          <p:spPr>
            <a:xfrm>
              <a:off x="3227287" y="4632319"/>
              <a:ext cx="537900" cy="511200"/>
            </a:xfrm>
            <a:prstGeom prst="rect">
              <a:avLst/>
            </a:prstGeom>
            <a:solidFill>
              <a:schemeClr val="accen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1" name="Google Shape;4411;p27"/>
            <p:cNvSpPr/>
            <p:nvPr/>
          </p:nvSpPr>
          <p:spPr>
            <a:xfrm>
              <a:off x="3765169"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2" name="Google Shape;4412;p27"/>
            <p:cNvSpPr/>
            <p:nvPr/>
          </p:nvSpPr>
          <p:spPr>
            <a:xfrm>
              <a:off x="4303050"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3" name="Google Shape;4413;p27"/>
            <p:cNvSpPr/>
            <p:nvPr/>
          </p:nvSpPr>
          <p:spPr>
            <a:xfrm>
              <a:off x="4840931"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4" name="Google Shape;4414;p27"/>
            <p:cNvSpPr/>
            <p:nvPr/>
          </p:nvSpPr>
          <p:spPr>
            <a:xfrm>
              <a:off x="5378812"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5" name="Google Shape;4415;p27"/>
            <p:cNvSpPr/>
            <p:nvPr/>
          </p:nvSpPr>
          <p:spPr>
            <a:xfrm>
              <a:off x="5916694"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6" name="Google Shape;4416;p27"/>
            <p:cNvSpPr/>
            <p:nvPr/>
          </p:nvSpPr>
          <p:spPr>
            <a:xfrm>
              <a:off x="6454575"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7" name="Google Shape;4417;p27"/>
            <p:cNvSpPr/>
            <p:nvPr/>
          </p:nvSpPr>
          <p:spPr>
            <a:xfrm>
              <a:off x="6992456"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8" name="Google Shape;4418;p27"/>
            <p:cNvSpPr/>
            <p:nvPr/>
          </p:nvSpPr>
          <p:spPr>
            <a:xfrm>
              <a:off x="7530337"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9" name="Google Shape;4419;p27"/>
            <p:cNvSpPr/>
            <p:nvPr/>
          </p:nvSpPr>
          <p:spPr>
            <a:xfrm>
              <a:off x="8068218"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0" name="Google Shape;4420;p27"/>
            <p:cNvSpPr/>
            <p:nvPr/>
          </p:nvSpPr>
          <p:spPr>
            <a:xfrm>
              <a:off x="8606100" y="4632319"/>
              <a:ext cx="537900" cy="511200"/>
            </a:xfrm>
            <a:prstGeom prst="rect">
              <a:avLst/>
            </a:prstGeom>
            <a:solidFill>
              <a:schemeClr val="lt2"/>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1" name="Google Shape;4421;p27"/>
            <p:cNvSpPr/>
            <p:nvPr/>
          </p:nvSpPr>
          <p:spPr>
            <a:xfrm>
              <a:off x="7530338" y="102797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300"/>
            </a:p>
          </p:txBody>
        </p:sp>
        <p:sp>
          <p:nvSpPr>
            <p:cNvPr id="4422" name="Google Shape;4422;p27"/>
            <p:cNvSpPr/>
            <p:nvPr/>
          </p:nvSpPr>
          <p:spPr>
            <a:xfrm>
              <a:off x="537881"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300"/>
            </a:p>
          </p:txBody>
        </p:sp>
        <p:sp>
          <p:nvSpPr>
            <p:cNvPr id="4423" name="Google Shape;4423;p27"/>
            <p:cNvSpPr/>
            <p:nvPr/>
          </p:nvSpPr>
          <p:spPr>
            <a:xfrm>
              <a:off x="6989275" y="51060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300"/>
            </a:p>
          </p:txBody>
        </p:sp>
        <p:sp>
          <p:nvSpPr>
            <p:cNvPr id="4424" name="Google Shape;4424;p27"/>
            <p:cNvSpPr/>
            <p:nvPr/>
          </p:nvSpPr>
          <p:spPr>
            <a:xfrm>
              <a:off x="537881"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300"/>
            </a:p>
          </p:txBody>
        </p:sp>
        <p:sp>
          <p:nvSpPr>
            <p:cNvPr id="4425" name="Google Shape;4425;p27"/>
            <p:cNvSpPr/>
            <p:nvPr/>
          </p:nvSpPr>
          <p:spPr>
            <a:xfrm>
              <a:off x="0"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600">
                <a:latin typeface="Spartan"/>
                <a:ea typeface="Spartan"/>
                <a:cs typeface="Spartan"/>
                <a:sym typeface="Spartan"/>
              </a:endParaRPr>
            </a:p>
          </p:txBody>
        </p:sp>
        <p:sp>
          <p:nvSpPr>
            <p:cNvPr id="4426" name="Google Shape;4426;p27"/>
            <p:cNvSpPr/>
            <p:nvPr/>
          </p:nvSpPr>
          <p:spPr>
            <a:xfrm>
              <a:off x="1613644"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7" name="Google Shape;4427;p27"/>
            <p:cNvSpPr/>
            <p:nvPr/>
          </p:nvSpPr>
          <p:spPr>
            <a:xfrm>
              <a:off x="6992463" y="411937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300"/>
            </a:p>
          </p:txBody>
        </p:sp>
        <p:sp>
          <p:nvSpPr>
            <p:cNvPr id="4428" name="Google Shape;4428;p27"/>
            <p:cNvSpPr/>
            <p:nvPr/>
          </p:nvSpPr>
          <p:spPr>
            <a:xfrm>
              <a:off x="7530338" y="462545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300"/>
            </a:p>
          </p:txBody>
        </p:sp>
      </p:grpSp>
      <p:pic>
        <p:nvPicPr>
          <p:cNvPr id="4429" name="Google Shape;4429;p27"/>
          <p:cNvPicPr preferRelativeResize="0"/>
          <p:nvPr/>
        </p:nvPicPr>
        <p:blipFill rotWithShape="1">
          <a:blip r:embed="rId2">
            <a:alphaModFix amt="25000"/>
          </a:blip>
          <a:srcRect b="0" l="0" r="3025" t="0"/>
          <a:stretch/>
        </p:blipFill>
        <p:spPr>
          <a:xfrm>
            <a:off x="0" y="0"/>
            <a:ext cx="9144001" cy="5143500"/>
          </a:xfrm>
          <a:prstGeom prst="rect">
            <a:avLst/>
          </a:prstGeom>
          <a:noFill/>
          <a:ln>
            <a:noFill/>
          </a:ln>
        </p:spPr>
      </p:pic>
      <p:sp>
        <p:nvSpPr>
          <p:cNvPr id="4430" name="Google Shape;4430;p27"/>
          <p:cNvSpPr txBox="1"/>
          <p:nvPr>
            <p:ph type="title"/>
          </p:nvPr>
        </p:nvSpPr>
        <p:spPr>
          <a:xfrm>
            <a:off x="758775" y="445025"/>
            <a:ext cx="76263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431" name="Google Shape;4431;p27"/>
          <p:cNvSpPr txBox="1"/>
          <p:nvPr>
            <p:ph idx="2" type="title"/>
          </p:nvPr>
        </p:nvSpPr>
        <p:spPr>
          <a:xfrm>
            <a:off x="4865036" y="1481175"/>
            <a:ext cx="3196800" cy="3936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b="1" sz="18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4432" name="Google Shape;4432;p27"/>
          <p:cNvSpPr txBox="1"/>
          <p:nvPr>
            <p:ph idx="3" type="title"/>
          </p:nvPr>
        </p:nvSpPr>
        <p:spPr>
          <a:xfrm>
            <a:off x="4864979" y="1874775"/>
            <a:ext cx="31968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Font typeface="Nunito"/>
              <a:buNone/>
              <a:defRPr b="0" sz="1500">
                <a:solidFill>
                  <a:schemeClr val="accent3"/>
                </a:solidFill>
                <a:latin typeface="Manrope"/>
                <a:ea typeface="Manrope"/>
                <a:cs typeface="Manrope"/>
                <a:sym typeface="Manrope"/>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4433" name="Google Shape;4433;p27"/>
          <p:cNvSpPr txBox="1"/>
          <p:nvPr>
            <p:ph idx="4" type="title"/>
          </p:nvPr>
        </p:nvSpPr>
        <p:spPr>
          <a:xfrm>
            <a:off x="1082082" y="1481175"/>
            <a:ext cx="3196800" cy="3936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b="1" sz="18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4434" name="Google Shape;4434;p27"/>
          <p:cNvSpPr txBox="1"/>
          <p:nvPr>
            <p:ph idx="5" type="title"/>
          </p:nvPr>
        </p:nvSpPr>
        <p:spPr>
          <a:xfrm>
            <a:off x="1082025" y="1874775"/>
            <a:ext cx="31968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Font typeface="Nunito"/>
              <a:buNone/>
              <a:defRPr b="0" sz="1500">
                <a:solidFill>
                  <a:schemeClr val="accent3"/>
                </a:solidFill>
                <a:latin typeface="Manrope"/>
                <a:ea typeface="Manrope"/>
                <a:cs typeface="Manrope"/>
                <a:sym typeface="Manrope"/>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4435" name="Google Shape;4435;p27"/>
          <p:cNvSpPr txBox="1"/>
          <p:nvPr>
            <p:ph idx="6" type="title"/>
          </p:nvPr>
        </p:nvSpPr>
        <p:spPr>
          <a:xfrm>
            <a:off x="4865036" y="3036485"/>
            <a:ext cx="3196800" cy="3936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b="1" sz="18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4436" name="Google Shape;4436;p27"/>
          <p:cNvSpPr txBox="1"/>
          <p:nvPr>
            <p:ph idx="7" type="title"/>
          </p:nvPr>
        </p:nvSpPr>
        <p:spPr>
          <a:xfrm>
            <a:off x="4864979" y="3430085"/>
            <a:ext cx="31968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Font typeface="Nunito"/>
              <a:buNone/>
              <a:defRPr b="0" sz="1500">
                <a:solidFill>
                  <a:schemeClr val="accent3"/>
                </a:solidFill>
                <a:latin typeface="Manrope"/>
                <a:ea typeface="Manrope"/>
                <a:cs typeface="Manrope"/>
                <a:sym typeface="Manrope"/>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4437" name="Google Shape;4437;p27"/>
          <p:cNvSpPr txBox="1"/>
          <p:nvPr>
            <p:ph idx="8" type="title"/>
          </p:nvPr>
        </p:nvSpPr>
        <p:spPr>
          <a:xfrm>
            <a:off x="1082082" y="3036485"/>
            <a:ext cx="3196800" cy="3936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b="1" sz="18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4438" name="Google Shape;4438;p27"/>
          <p:cNvSpPr txBox="1"/>
          <p:nvPr>
            <p:ph idx="9" type="title"/>
          </p:nvPr>
        </p:nvSpPr>
        <p:spPr>
          <a:xfrm>
            <a:off x="1082025" y="3430085"/>
            <a:ext cx="31968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Font typeface="Nunito"/>
              <a:buNone/>
              <a:defRPr b="0" sz="1500">
                <a:solidFill>
                  <a:schemeClr val="accent3"/>
                </a:solidFill>
                <a:latin typeface="Manrope"/>
                <a:ea typeface="Manrope"/>
                <a:cs typeface="Manrope"/>
                <a:sym typeface="Manrope"/>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3">
    <p:spTree>
      <p:nvGrpSpPr>
        <p:cNvPr id="4439" name="Shape 4439"/>
        <p:cNvGrpSpPr/>
        <p:nvPr/>
      </p:nvGrpSpPr>
      <p:grpSpPr>
        <a:xfrm>
          <a:off x="0" y="0"/>
          <a:ext cx="0" cy="0"/>
          <a:chOff x="0" y="0"/>
          <a:chExt cx="0" cy="0"/>
        </a:xfrm>
      </p:grpSpPr>
      <p:grpSp>
        <p:nvGrpSpPr>
          <p:cNvPr id="4440" name="Google Shape;4440;p28"/>
          <p:cNvGrpSpPr/>
          <p:nvPr/>
        </p:nvGrpSpPr>
        <p:grpSpPr>
          <a:xfrm flipH="1">
            <a:off x="0" y="0"/>
            <a:ext cx="9144000" cy="5143519"/>
            <a:chOff x="0" y="0"/>
            <a:chExt cx="9144000" cy="5143519"/>
          </a:xfrm>
        </p:grpSpPr>
        <p:sp>
          <p:nvSpPr>
            <p:cNvPr id="4441" name="Google Shape;4441;p28"/>
            <p:cNvSpPr/>
            <p:nvPr/>
          </p:nvSpPr>
          <p:spPr>
            <a:xfrm>
              <a:off x="0"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2" name="Google Shape;4442;p28"/>
            <p:cNvSpPr/>
            <p:nvPr/>
          </p:nvSpPr>
          <p:spPr>
            <a:xfrm>
              <a:off x="537881" y="0"/>
              <a:ext cx="537900" cy="511200"/>
            </a:xfrm>
            <a:prstGeom prst="rect">
              <a:avLst/>
            </a:prstGeom>
            <a:solidFill>
              <a:schemeClr val="accen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3" name="Google Shape;4443;p28"/>
            <p:cNvSpPr/>
            <p:nvPr/>
          </p:nvSpPr>
          <p:spPr>
            <a:xfrm>
              <a:off x="1075762"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4" name="Google Shape;4444;p28"/>
            <p:cNvSpPr/>
            <p:nvPr/>
          </p:nvSpPr>
          <p:spPr>
            <a:xfrm>
              <a:off x="1613644"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5" name="Google Shape;4445;p28"/>
            <p:cNvSpPr/>
            <p:nvPr/>
          </p:nvSpPr>
          <p:spPr>
            <a:xfrm>
              <a:off x="2151525"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6" name="Google Shape;4446;p28"/>
            <p:cNvSpPr/>
            <p:nvPr/>
          </p:nvSpPr>
          <p:spPr>
            <a:xfrm>
              <a:off x="2689406"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7" name="Google Shape;4447;p28"/>
            <p:cNvSpPr/>
            <p:nvPr/>
          </p:nvSpPr>
          <p:spPr>
            <a:xfrm>
              <a:off x="3227287"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8" name="Google Shape;4448;p28"/>
            <p:cNvSpPr/>
            <p:nvPr/>
          </p:nvSpPr>
          <p:spPr>
            <a:xfrm>
              <a:off x="3765169"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9" name="Google Shape;4449;p28"/>
            <p:cNvSpPr/>
            <p:nvPr/>
          </p:nvSpPr>
          <p:spPr>
            <a:xfrm>
              <a:off x="4303050"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0" name="Google Shape;4450;p28"/>
            <p:cNvSpPr/>
            <p:nvPr/>
          </p:nvSpPr>
          <p:spPr>
            <a:xfrm>
              <a:off x="4840931"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1" name="Google Shape;4451;p28"/>
            <p:cNvSpPr/>
            <p:nvPr/>
          </p:nvSpPr>
          <p:spPr>
            <a:xfrm>
              <a:off x="5378812"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2" name="Google Shape;4452;p28"/>
            <p:cNvSpPr/>
            <p:nvPr/>
          </p:nvSpPr>
          <p:spPr>
            <a:xfrm>
              <a:off x="5916694"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3" name="Google Shape;4453;p28"/>
            <p:cNvSpPr/>
            <p:nvPr/>
          </p:nvSpPr>
          <p:spPr>
            <a:xfrm>
              <a:off x="6454575"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4" name="Google Shape;4454;p28"/>
            <p:cNvSpPr/>
            <p:nvPr/>
          </p:nvSpPr>
          <p:spPr>
            <a:xfrm>
              <a:off x="6992456"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5" name="Google Shape;4455;p28"/>
            <p:cNvSpPr/>
            <p:nvPr/>
          </p:nvSpPr>
          <p:spPr>
            <a:xfrm>
              <a:off x="7530337"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6" name="Google Shape;4456;p28"/>
            <p:cNvSpPr/>
            <p:nvPr/>
          </p:nvSpPr>
          <p:spPr>
            <a:xfrm>
              <a:off x="8068218"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7" name="Google Shape;4457;p28"/>
            <p:cNvSpPr/>
            <p:nvPr/>
          </p:nvSpPr>
          <p:spPr>
            <a:xfrm>
              <a:off x="8606100" y="0"/>
              <a:ext cx="537900" cy="511200"/>
            </a:xfrm>
            <a:prstGeom prst="rect">
              <a:avLst/>
            </a:prstGeom>
            <a:solidFill>
              <a:schemeClr val="accen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8" name="Google Shape;4458;p28"/>
            <p:cNvSpPr/>
            <p:nvPr/>
          </p:nvSpPr>
          <p:spPr>
            <a:xfrm>
              <a:off x="0" y="514702"/>
              <a:ext cx="537900" cy="511200"/>
            </a:xfrm>
            <a:prstGeom prst="rect">
              <a:avLst/>
            </a:prstGeom>
            <a:solidFill>
              <a:schemeClr val="lt2"/>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9" name="Google Shape;4459;p28"/>
            <p:cNvSpPr/>
            <p:nvPr/>
          </p:nvSpPr>
          <p:spPr>
            <a:xfrm>
              <a:off x="537881"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0" name="Google Shape;4460;p28"/>
            <p:cNvSpPr/>
            <p:nvPr/>
          </p:nvSpPr>
          <p:spPr>
            <a:xfrm>
              <a:off x="1075762"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1" name="Google Shape;4461;p28"/>
            <p:cNvSpPr/>
            <p:nvPr/>
          </p:nvSpPr>
          <p:spPr>
            <a:xfrm>
              <a:off x="1613644"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2" name="Google Shape;4462;p28"/>
            <p:cNvSpPr/>
            <p:nvPr/>
          </p:nvSpPr>
          <p:spPr>
            <a:xfrm>
              <a:off x="2151525"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3" name="Google Shape;4463;p28"/>
            <p:cNvSpPr/>
            <p:nvPr/>
          </p:nvSpPr>
          <p:spPr>
            <a:xfrm>
              <a:off x="2689406"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4" name="Google Shape;4464;p28"/>
            <p:cNvSpPr/>
            <p:nvPr/>
          </p:nvSpPr>
          <p:spPr>
            <a:xfrm>
              <a:off x="3227287"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5" name="Google Shape;4465;p28"/>
            <p:cNvSpPr/>
            <p:nvPr/>
          </p:nvSpPr>
          <p:spPr>
            <a:xfrm>
              <a:off x="3765169"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6" name="Google Shape;4466;p28"/>
            <p:cNvSpPr/>
            <p:nvPr/>
          </p:nvSpPr>
          <p:spPr>
            <a:xfrm>
              <a:off x="4303050"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7" name="Google Shape;4467;p28"/>
            <p:cNvSpPr/>
            <p:nvPr/>
          </p:nvSpPr>
          <p:spPr>
            <a:xfrm>
              <a:off x="4840931"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8" name="Google Shape;4468;p28"/>
            <p:cNvSpPr/>
            <p:nvPr/>
          </p:nvSpPr>
          <p:spPr>
            <a:xfrm>
              <a:off x="5378812"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9" name="Google Shape;4469;p28"/>
            <p:cNvSpPr/>
            <p:nvPr/>
          </p:nvSpPr>
          <p:spPr>
            <a:xfrm>
              <a:off x="5916694"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0" name="Google Shape;4470;p28"/>
            <p:cNvSpPr/>
            <p:nvPr/>
          </p:nvSpPr>
          <p:spPr>
            <a:xfrm>
              <a:off x="6454575"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1" name="Google Shape;4471;p28"/>
            <p:cNvSpPr/>
            <p:nvPr/>
          </p:nvSpPr>
          <p:spPr>
            <a:xfrm>
              <a:off x="6992456"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2" name="Google Shape;4472;p28"/>
            <p:cNvSpPr/>
            <p:nvPr/>
          </p:nvSpPr>
          <p:spPr>
            <a:xfrm>
              <a:off x="7530337"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3" name="Google Shape;4473;p28"/>
            <p:cNvSpPr/>
            <p:nvPr/>
          </p:nvSpPr>
          <p:spPr>
            <a:xfrm>
              <a:off x="8068218" y="514702"/>
              <a:ext cx="537900" cy="511200"/>
            </a:xfrm>
            <a:prstGeom prst="rect">
              <a:avLst/>
            </a:prstGeom>
            <a:solidFill>
              <a:schemeClr val="lt2"/>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4" name="Google Shape;4474;p28"/>
            <p:cNvSpPr/>
            <p:nvPr/>
          </p:nvSpPr>
          <p:spPr>
            <a:xfrm>
              <a:off x="8606100"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5" name="Google Shape;4475;p28"/>
            <p:cNvSpPr/>
            <p:nvPr/>
          </p:nvSpPr>
          <p:spPr>
            <a:xfrm>
              <a:off x="0"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6" name="Google Shape;4476;p28"/>
            <p:cNvSpPr/>
            <p:nvPr/>
          </p:nvSpPr>
          <p:spPr>
            <a:xfrm>
              <a:off x="537881"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7" name="Google Shape;4477;p28"/>
            <p:cNvSpPr/>
            <p:nvPr/>
          </p:nvSpPr>
          <p:spPr>
            <a:xfrm>
              <a:off x="1075762"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8" name="Google Shape;4478;p28"/>
            <p:cNvSpPr/>
            <p:nvPr/>
          </p:nvSpPr>
          <p:spPr>
            <a:xfrm>
              <a:off x="1613644"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9" name="Google Shape;4479;p28"/>
            <p:cNvSpPr/>
            <p:nvPr/>
          </p:nvSpPr>
          <p:spPr>
            <a:xfrm>
              <a:off x="2151525"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0" name="Google Shape;4480;p28"/>
            <p:cNvSpPr/>
            <p:nvPr/>
          </p:nvSpPr>
          <p:spPr>
            <a:xfrm>
              <a:off x="2689406"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1" name="Google Shape;4481;p28"/>
            <p:cNvSpPr/>
            <p:nvPr/>
          </p:nvSpPr>
          <p:spPr>
            <a:xfrm>
              <a:off x="3227287"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2" name="Google Shape;4482;p28"/>
            <p:cNvSpPr/>
            <p:nvPr/>
          </p:nvSpPr>
          <p:spPr>
            <a:xfrm>
              <a:off x="3765169"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3" name="Google Shape;4483;p28"/>
            <p:cNvSpPr/>
            <p:nvPr/>
          </p:nvSpPr>
          <p:spPr>
            <a:xfrm>
              <a:off x="4303050"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4" name="Google Shape;4484;p28"/>
            <p:cNvSpPr/>
            <p:nvPr/>
          </p:nvSpPr>
          <p:spPr>
            <a:xfrm>
              <a:off x="4840931"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5" name="Google Shape;4485;p28"/>
            <p:cNvSpPr/>
            <p:nvPr/>
          </p:nvSpPr>
          <p:spPr>
            <a:xfrm>
              <a:off x="5378812"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6" name="Google Shape;4486;p28"/>
            <p:cNvSpPr/>
            <p:nvPr/>
          </p:nvSpPr>
          <p:spPr>
            <a:xfrm>
              <a:off x="5916694"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7" name="Google Shape;4487;p28"/>
            <p:cNvSpPr/>
            <p:nvPr/>
          </p:nvSpPr>
          <p:spPr>
            <a:xfrm>
              <a:off x="6454575"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8" name="Google Shape;4488;p28"/>
            <p:cNvSpPr/>
            <p:nvPr/>
          </p:nvSpPr>
          <p:spPr>
            <a:xfrm>
              <a:off x="6992456"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9" name="Google Shape;4489;p28"/>
            <p:cNvSpPr/>
            <p:nvPr/>
          </p:nvSpPr>
          <p:spPr>
            <a:xfrm>
              <a:off x="7530337"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0" name="Google Shape;4490;p28"/>
            <p:cNvSpPr/>
            <p:nvPr/>
          </p:nvSpPr>
          <p:spPr>
            <a:xfrm>
              <a:off x="8068218"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1" name="Google Shape;4491;p28"/>
            <p:cNvSpPr/>
            <p:nvPr/>
          </p:nvSpPr>
          <p:spPr>
            <a:xfrm>
              <a:off x="8606100"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2" name="Google Shape;4492;p28"/>
            <p:cNvSpPr/>
            <p:nvPr/>
          </p:nvSpPr>
          <p:spPr>
            <a:xfrm>
              <a:off x="0"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3" name="Google Shape;4493;p28"/>
            <p:cNvSpPr/>
            <p:nvPr/>
          </p:nvSpPr>
          <p:spPr>
            <a:xfrm>
              <a:off x="537881"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4" name="Google Shape;4494;p28"/>
            <p:cNvSpPr/>
            <p:nvPr/>
          </p:nvSpPr>
          <p:spPr>
            <a:xfrm>
              <a:off x="1075762"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5" name="Google Shape;4495;p28"/>
            <p:cNvSpPr/>
            <p:nvPr/>
          </p:nvSpPr>
          <p:spPr>
            <a:xfrm>
              <a:off x="2151525"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6" name="Google Shape;4496;p28"/>
            <p:cNvSpPr/>
            <p:nvPr/>
          </p:nvSpPr>
          <p:spPr>
            <a:xfrm>
              <a:off x="2689406"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7" name="Google Shape;4497;p28"/>
            <p:cNvSpPr/>
            <p:nvPr/>
          </p:nvSpPr>
          <p:spPr>
            <a:xfrm>
              <a:off x="3227287"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8" name="Google Shape;4498;p28"/>
            <p:cNvSpPr/>
            <p:nvPr/>
          </p:nvSpPr>
          <p:spPr>
            <a:xfrm>
              <a:off x="3765169"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9" name="Google Shape;4499;p28"/>
            <p:cNvSpPr/>
            <p:nvPr/>
          </p:nvSpPr>
          <p:spPr>
            <a:xfrm>
              <a:off x="4303050"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0" name="Google Shape;4500;p28"/>
            <p:cNvSpPr/>
            <p:nvPr/>
          </p:nvSpPr>
          <p:spPr>
            <a:xfrm>
              <a:off x="4840931"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1" name="Google Shape;4501;p28"/>
            <p:cNvSpPr/>
            <p:nvPr/>
          </p:nvSpPr>
          <p:spPr>
            <a:xfrm>
              <a:off x="5378812"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2" name="Google Shape;4502;p28"/>
            <p:cNvSpPr/>
            <p:nvPr/>
          </p:nvSpPr>
          <p:spPr>
            <a:xfrm>
              <a:off x="5916694"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3" name="Google Shape;4503;p28"/>
            <p:cNvSpPr/>
            <p:nvPr/>
          </p:nvSpPr>
          <p:spPr>
            <a:xfrm>
              <a:off x="6454575"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4" name="Google Shape;4504;p28"/>
            <p:cNvSpPr/>
            <p:nvPr/>
          </p:nvSpPr>
          <p:spPr>
            <a:xfrm>
              <a:off x="6992456"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5" name="Google Shape;4505;p28"/>
            <p:cNvSpPr/>
            <p:nvPr/>
          </p:nvSpPr>
          <p:spPr>
            <a:xfrm>
              <a:off x="7530337"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6" name="Google Shape;4506;p28"/>
            <p:cNvSpPr/>
            <p:nvPr/>
          </p:nvSpPr>
          <p:spPr>
            <a:xfrm>
              <a:off x="8068218"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7" name="Google Shape;4507;p28"/>
            <p:cNvSpPr/>
            <p:nvPr/>
          </p:nvSpPr>
          <p:spPr>
            <a:xfrm>
              <a:off x="8606100"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8" name="Google Shape;4508;p28"/>
            <p:cNvSpPr/>
            <p:nvPr/>
          </p:nvSpPr>
          <p:spPr>
            <a:xfrm>
              <a:off x="0"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9" name="Google Shape;4509;p28"/>
            <p:cNvSpPr/>
            <p:nvPr/>
          </p:nvSpPr>
          <p:spPr>
            <a:xfrm>
              <a:off x="537881"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0" name="Google Shape;4510;p28"/>
            <p:cNvSpPr/>
            <p:nvPr/>
          </p:nvSpPr>
          <p:spPr>
            <a:xfrm>
              <a:off x="1075762"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1" name="Google Shape;4511;p28"/>
            <p:cNvSpPr/>
            <p:nvPr/>
          </p:nvSpPr>
          <p:spPr>
            <a:xfrm>
              <a:off x="1613644"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2" name="Google Shape;4512;p28"/>
            <p:cNvSpPr/>
            <p:nvPr/>
          </p:nvSpPr>
          <p:spPr>
            <a:xfrm>
              <a:off x="2151525"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3" name="Google Shape;4513;p28"/>
            <p:cNvSpPr/>
            <p:nvPr/>
          </p:nvSpPr>
          <p:spPr>
            <a:xfrm>
              <a:off x="2689406"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4" name="Google Shape;4514;p28"/>
            <p:cNvSpPr/>
            <p:nvPr/>
          </p:nvSpPr>
          <p:spPr>
            <a:xfrm>
              <a:off x="3227287"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5" name="Google Shape;4515;p28"/>
            <p:cNvSpPr/>
            <p:nvPr/>
          </p:nvSpPr>
          <p:spPr>
            <a:xfrm>
              <a:off x="3765169"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6" name="Google Shape;4516;p28"/>
            <p:cNvSpPr/>
            <p:nvPr/>
          </p:nvSpPr>
          <p:spPr>
            <a:xfrm>
              <a:off x="4303050"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7" name="Google Shape;4517;p28"/>
            <p:cNvSpPr/>
            <p:nvPr/>
          </p:nvSpPr>
          <p:spPr>
            <a:xfrm>
              <a:off x="4840931"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8" name="Google Shape;4518;p28"/>
            <p:cNvSpPr/>
            <p:nvPr/>
          </p:nvSpPr>
          <p:spPr>
            <a:xfrm>
              <a:off x="5378812"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9" name="Google Shape;4519;p28"/>
            <p:cNvSpPr/>
            <p:nvPr/>
          </p:nvSpPr>
          <p:spPr>
            <a:xfrm>
              <a:off x="5916694"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0" name="Google Shape;4520;p28"/>
            <p:cNvSpPr/>
            <p:nvPr/>
          </p:nvSpPr>
          <p:spPr>
            <a:xfrm>
              <a:off x="6454575"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1" name="Google Shape;4521;p28"/>
            <p:cNvSpPr/>
            <p:nvPr/>
          </p:nvSpPr>
          <p:spPr>
            <a:xfrm>
              <a:off x="6992456"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2" name="Google Shape;4522;p28"/>
            <p:cNvSpPr/>
            <p:nvPr/>
          </p:nvSpPr>
          <p:spPr>
            <a:xfrm>
              <a:off x="7530337"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3" name="Google Shape;4523;p28"/>
            <p:cNvSpPr/>
            <p:nvPr/>
          </p:nvSpPr>
          <p:spPr>
            <a:xfrm>
              <a:off x="8068218"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4" name="Google Shape;4524;p28"/>
            <p:cNvSpPr/>
            <p:nvPr/>
          </p:nvSpPr>
          <p:spPr>
            <a:xfrm>
              <a:off x="8606100"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5" name="Google Shape;4525;p28"/>
            <p:cNvSpPr/>
            <p:nvPr/>
          </p:nvSpPr>
          <p:spPr>
            <a:xfrm>
              <a:off x="0"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6" name="Google Shape;4526;p28"/>
            <p:cNvSpPr/>
            <p:nvPr/>
          </p:nvSpPr>
          <p:spPr>
            <a:xfrm>
              <a:off x="537881"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7" name="Google Shape;4527;p28"/>
            <p:cNvSpPr/>
            <p:nvPr/>
          </p:nvSpPr>
          <p:spPr>
            <a:xfrm>
              <a:off x="1075762"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8" name="Google Shape;4528;p28"/>
            <p:cNvSpPr/>
            <p:nvPr/>
          </p:nvSpPr>
          <p:spPr>
            <a:xfrm>
              <a:off x="1613644"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9" name="Google Shape;4529;p28"/>
            <p:cNvSpPr/>
            <p:nvPr/>
          </p:nvSpPr>
          <p:spPr>
            <a:xfrm>
              <a:off x="2151525"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0" name="Google Shape;4530;p28"/>
            <p:cNvSpPr/>
            <p:nvPr/>
          </p:nvSpPr>
          <p:spPr>
            <a:xfrm>
              <a:off x="2689406"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1" name="Google Shape;4531;p28"/>
            <p:cNvSpPr/>
            <p:nvPr/>
          </p:nvSpPr>
          <p:spPr>
            <a:xfrm>
              <a:off x="3227287"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2" name="Google Shape;4532;p28"/>
            <p:cNvSpPr/>
            <p:nvPr/>
          </p:nvSpPr>
          <p:spPr>
            <a:xfrm>
              <a:off x="3765169"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3" name="Google Shape;4533;p28"/>
            <p:cNvSpPr/>
            <p:nvPr/>
          </p:nvSpPr>
          <p:spPr>
            <a:xfrm>
              <a:off x="4303050"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4" name="Google Shape;4534;p28"/>
            <p:cNvSpPr/>
            <p:nvPr/>
          </p:nvSpPr>
          <p:spPr>
            <a:xfrm>
              <a:off x="4840931"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5" name="Google Shape;4535;p28"/>
            <p:cNvSpPr/>
            <p:nvPr/>
          </p:nvSpPr>
          <p:spPr>
            <a:xfrm>
              <a:off x="5378812"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6" name="Google Shape;4536;p28"/>
            <p:cNvSpPr/>
            <p:nvPr/>
          </p:nvSpPr>
          <p:spPr>
            <a:xfrm>
              <a:off x="5916694"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7" name="Google Shape;4537;p28"/>
            <p:cNvSpPr/>
            <p:nvPr/>
          </p:nvSpPr>
          <p:spPr>
            <a:xfrm>
              <a:off x="6454575"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8" name="Google Shape;4538;p28"/>
            <p:cNvSpPr/>
            <p:nvPr/>
          </p:nvSpPr>
          <p:spPr>
            <a:xfrm>
              <a:off x="6992456"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9" name="Google Shape;4539;p28"/>
            <p:cNvSpPr/>
            <p:nvPr/>
          </p:nvSpPr>
          <p:spPr>
            <a:xfrm>
              <a:off x="7530337"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0" name="Google Shape;4540;p28"/>
            <p:cNvSpPr/>
            <p:nvPr/>
          </p:nvSpPr>
          <p:spPr>
            <a:xfrm>
              <a:off x="8068218"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1" name="Google Shape;4541;p28"/>
            <p:cNvSpPr/>
            <p:nvPr/>
          </p:nvSpPr>
          <p:spPr>
            <a:xfrm>
              <a:off x="8606100"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2" name="Google Shape;4542;p28"/>
            <p:cNvSpPr/>
            <p:nvPr/>
          </p:nvSpPr>
          <p:spPr>
            <a:xfrm>
              <a:off x="0"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3" name="Google Shape;4543;p28"/>
            <p:cNvSpPr/>
            <p:nvPr/>
          </p:nvSpPr>
          <p:spPr>
            <a:xfrm>
              <a:off x="537881"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4" name="Google Shape;4544;p28"/>
            <p:cNvSpPr/>
            <p:nvPr/>
          </p:nvSpPr>
          <p:spPr>
            <a:xfrm>
              <a:off x="1075762"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5" name="Google Shape;4545;p28"/>
            <p:cNvSpPr/>
            <p:nvPr/>
          </p:nvSpPr>
          <p:spPr>
            <a:xfrm>
              <a:off x="1613644"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6" name="Google Shape;4546;p28"/>
            <p:cNvSpPr/>
            <p:nvPr/>
          </p:nvSpPr>
          <p:spPr>
            <a:xfrm>
              <a:off x="2151525"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7" name="Google Shape;4547;p28"/>
            <p:cNvSpPr/>
            <p:nvPr/>
          </p:nvSpPr>
          <p:spPr>
            <a:xfrm>
              <a:off x="2689406"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8" name="Google Shape;4548;p28"/>
            <p:cNvSpPr/>
            <p:nvPr/>
          </p:nvSpPr>
          <p:spPr>
            <a:xfrm>
              <a:off x="3227287"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9" name="Google Shape;4549;p28"/>
            <p:cNvSpPr/>
            <p:nvPr/>
          </p:nvSpPr>
          <p:spPr>
            <a:xfrm>
              <a:off x="3765169"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0" name="Google Shape;4550;p28"/>
            <p:cNvSpPr/>
            <p:nvPr/>
          </p:nvSpPr>
          <p:spPr>
            <a:xfrm>
              <a:off x="4303050"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1" name="Google Shape;4551;p28"/>
            <p:cNvSpPr/>
            <p:nvPr/>
          </p:nvSpPr>
          <p:spPr>
            <a:xfrm>
              <a:off x="4840931"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2" name="Google Shape;4552;p28"/>
            <p:cNvSpPr/>
            <p:nvPr/>
          </p:nvSpPr>
          <p:spPr>
            <a:xfrm>
              <a:off x="5378812"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3" name="Google Shape;4553;p28"/>
            <p:cNvSpPr/>
            <p:nvPr/>
          </p:nvSpPr>
          <p:spPr>
            <a:xfrm>
              <a:off x="5916694"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4" name="Google Shape;4554;p28"/>
            <p:cNvSpPr/>
            <p:nvPr/>
          </p:nvSpPr>
          <p:spPr>
            <a:xfrm>
              <a:off x="6454575"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5" name="Google Shape;4555;p28"/>
            <p:cNvSpPr/>
            <p:nvPr/>
          </p:nvSpPr>
          <p:spPr>
            <a:xfrm>
              <a:off x="6992456"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6" name="Google Shape;4556;p28"/>
            <p:cNvSpPr/>
            <p:nvPr/>
          </p:nvSpPr>
          <p:spPr>
            <a:xfrm>
              <a:off x="7530337"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7" name="Google Shape;4557;p28"/>
            <p:cNvSpPr/>
            <p:nvPr/>
          </p:nvSpPr>
          <p:spPr>
            <a:xfrm>
              <a:off x="8068218"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8" name="Google Shape;4558;p28"/>
            <p:cNvSpPr/>
            <p:nvPr/>
          </p:nvSpPr>
          <p:spPr>
            <a:xfrm>
              <a:off x="8606100"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9" name="Google Shape;4559;p28"/>
            <p:cNvSpPr/>
            <p:nvPr/>
          </p:nvSpPr>
          <p:spPr>
            <a:xfrm>
              <a:off x="0"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0" name="Google Shape;4560;p28"/>
            <p:cNvSpPr/>
            <p:nvPr/>
          </p:nvSpPr>
          <p:spPr>
            <a:xfrm>
              <a:off x="537881"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1" name="Google Shape;4561;p28"/>
            <p:cNvSpPr/>
            <p:nvPr/>
          </p:nvSpPr>
          <p:spPr>
            <a:xfrm>
              <a:off x="1075762"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2" name="Google Shape;4562;p28"/>
            <p:cNvSpPr/>
            <p:nvPr/>
          </p:nvSpPr>
          <p:spPr>
            <a:xfrm>
              <a:off x="1613644"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3" name="Google Shape;4563;p28"/>
            <p:cNvSpPr/>
            <p:nvPr/>
          </p:nvSpPr>
          <p:spPr>
            <a:xfrm>
              <a:off x="2151525"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4" name="Google Shape;4564;p28"/>
            <p:cNvSpPr/>
            <p:nvPr/>
          </p:nvSpPr>
          <p:spPr>
            <a:xfrm>
              <a:off x="2689406"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5" name="Google Shape;4565;p28"/>
            <p:cNvSpPr/>
            <p:nvPr/>
          </p:nvSpPr>
          <p:spPr>
            <a:xfrm>
              <a:off x="3227287"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6" name="Google Shape;4566;p28"/>
            <p:cNvSpPr/>
            <p:nvPr/>
          </p:nvSpPr>
          <p:spPr>
            <a:xfrm>
              <a:off x="3765169"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7" name="Google Shape;4567;p28"/>
            <p:cNvSpPr/>
            <p:nvPr/>
          </p:nvSpPr>
          <p:spPr>
            <a:xfrm>
              <a:off x="4303050"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8" name="Google Shape;4568;p28"/>
            <p:cNvSpPr/>
            <p:nvPr/>
          </p:nvSpPr>
          <p:spPr>
            <a:xfrm>
              <a:off x="4840931"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9" name="Google Shape;4569;p28"/>
            <p:cNvSpPr/>
            <p:nvPr/>
          </p:nvSpPr>
          <p:spPr>
            <a:xfrm>
              <a:off x="5378812"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0" name="Google Shape;4570;p28"/>
            <p:cNvSpPr/>
            <p:nvPr/>
          </p:nvSpPr>
          <p:spPr>
            <a:xfrm>
              <a:off x="5916694"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1" name="Google Shape;4571;p28"/>
            <p:cNvSpPr/>
            <p:nvPr/>
          </p:nvSpPr>
          <p:spPr>
            <a:xfrm>
              <a:off x="6454575"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2" name="Google Shape;4572;p28"/>
            <p:cNvSpPr/>
            <p:nvPr/>
          </p:nvSpPr>
          <p:spPr>
            <a:xfrm>
              <a:off x="6992456"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3" name="Google Shape;4573;p28"/>
            <p:cNvSpPr/>
            <p:nvPr/>
          </p:nvSpPr>
          <p:spPr>
            <a:xfrm>
              <a:off x="7530337"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4" name="Google Shape;4574;p28"/>
            <p:cNvSpPr/>
            <p:nvPr/>
          </p:nvSpPr>
          <p:spPr>
            <a:xfrm>
              <a:off x="8068218"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5" name="Google Shape;4575;p28"/>
            <p:cNvSpPr/>
            <p:nvPr/>
          </p:nvSpPr>
          <p:spPr>
            <a:xfrm>
              <a:off x="8606100"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6" name="Google Shape;4576;p28"/>
            <p:cNvSpPr/>
            <p:nvPr/>
          </p:nvSpPr>
          <p:spPr>
            <a:xfrm>
              <a:off x="0"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7" name="Google Shape;4577;p28"/>
            <p:cNvSpPr/>
            <p:nvPr/>
          </p:nvSpPr>
          <p:spPr>
            <a:xfrm>
              <a:off x="537881"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8" name="Google Shape;4578;p28"/>
            <p:cNvSpPr/>
            <p:nvPr/>
          </p:nvSpPr>
          <p:spPr>
            <a:xfrm>
              <a:off x="1075762"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9" name="Google Shape;4579;p28"/>
            <p:cNvSpPr/>
            <p:nvPr/>
          </p:nvSpPr>
          <p:spPr>
            <a:xfrm>
              <a:off x="1613644"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0" name="Google Shape;4580;p28"/>
            <p:cNvSpPr/>
            <p:nvPr/>
          </p:nvSpPr>
          <p:spPr>
            <a:xfrm>
              <a:off x="2151525"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1" name="Google Shape;4581;p28"/>
            <p:cNvSpPr/>
            <p:nvPr/>
          </p:nvSpPr>
          <p:spPr>
            <a:xfrm>
              <a:off x="2689406"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2" name="Google Shape;4582;p28"/>
            <p:cNvSpPr/>
            <p:nvPr/>
          </p:nvSpPr>
          <p:spPr>
            <a:xfrm>
              <a:off x="3227287"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3" name="Google Shape;4583;p28"/>
            <p:cNvSpPr/>
            <p:nvPr/>
          </p:nvSpPr>
          <p:spPr>
            <a:xfrm>
              <a:off x="3765169"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4" name="Google Shape;4584;p28"/>
            <p:cNvSpPr/>
            <p:nvPr/>
          </p:nvSpPr>
          <p:spPr>
            <a:xfrm>
              <a:off x="4303050"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5" name="Google Shape;4585;p28"/>
            <p:cNvSpPr/>
            <p:nvPr/>
          </p:nvSpPr>
          <p:spPr>
            <a:xfrm>
              <a:off x="4840931"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6" name="Google Shape;4586;p28"/>
            <p:cNvSpPr/>
            <p:nvPr/>
          </p:nvSpPr>
          <p:spPr>
            <a:xfrm>
              <a:off x="5378812"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7" name="Google Shape;4587;p28"/>
            <p:cNvSpPr/>
            <p:nvPr/>
          </p:nvSpPr>
          <p:spPr>
            <a:xfrm>
              <a:off x="5916694"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8" name="Google Shape;4588;p28"/>
            <p:cNvSpPr/>
            <p:nvPr/>
          </p:nvSpPr>
          <p:spPr>
            <a:xfrm>
              <a:off x="6454575"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9" name="Google Shape;4589;p28"/>
            <p:cNvSpPr/>
            <p:nvPr/>
          </p:nvSpPr>
          <p:spPr>
            <a:xfrm>
              <a:off x="6992456"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0" name="Google Shape;4590;p28"/>
            <p:cNvSpPr/>
            <p:nvPr/>
          </p:nvSpPr>
          <p:spPr>
            <a:xfrm>
              <a:off x="7530337"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1" name="Google Shape;4591;p28"/>
            <p:cNvSpPr/>
            <p:nvPr/>
          </p:nvSpPr>
          <p:spPr>
            <a:xfrm>
              <a:off x="8068218"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2" name="Google Shape;4592;p28"/>
            <p:cNvSpPr/>
            <p:nvPr/>
          </p:nvSpPr>
          <p:spPr>
            <a:xfrm>
              <a:off x="8606100"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3" name="Google Shape;4593;p28"/>
            <p:cNvSpPr/>
            <p:nvPr/>
          </p:nvSpPr>
          <p:spPr>
            <a:xfrm>
              <a:off x="0" y="4632319"/>
              <a:ext cx="537900" cy="511200"/>
            </a:xfrm>
            <a:prstGeom prst="rect">
              <a:avLst/>
            </a:prstGeom>
            <a:solidFill>
              <a:schemeClr val="lt2"/>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4" name="Google Shape;4594;p28"/>
            <p:cNvSpPr/>
            <p:nvPr/>
          </p:nvSpPr>
          <p:spPr>
            <a:xfrm>
              <a:off x="537881"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5" name="Google Shape;4595;p28"/>
            <p:cNvSpPr/>
            <p:nvPr/>
          </p:nvSpPr>
          <p:spPr>
            <a:xfrm>
              <a:off x="1075762"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6" name="Google Shape;4596;p28"/>
            <p:cNvSpPr/>
            <p:nvPr/>
          </p:nvSpPr>
          <p:spPr>
            <a:xfrm>
              <a:off x="1613644"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7" name="Google Shape;4597;p28"/>
            <p:cNvSpPr/>
            <p:nvPr/>
          </p:nvSpPr>
          <p:spPr>
            <a:xfrm>
              <a:off x="2151525" y="4632319"/>
              <a:ext cx="537900" cy="511200"/>
            </a:xfrm>
            <a:prstGeom prst="rect">
              <a:avLst/>
            </a:prstGeom>
            <a:solidFill>
              <a:schemeClr val="accen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8" name="Google Shape;4598;p28"/>
            <p:cNvSpPr/>
            <p:nvPr/>
          </p:nvSpPr>
          <p:spPr>
            <a:xfrm>
              <a:off x="2689406"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9" name="Google Shape;4599;p28"/>
            <p:cNvSpPr/>
            <p:nvPr/>
          </p:nvSpPr>
          <p:spPr>
            <a:xfrm>
              <a:off x="3227287"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0" name="Google Shape;4600;p28"/>
            <p:cNvSpPr/>
            <p:nvPr/>
          </p:nvSpPr>
          <p:spPr>
            <a:xfrm>
              <a:off x="3765169"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1" name="Google Shape;4601;p28"/>
            <p:cNvSpPr/>
            <p:nvPr/>
          </p:nvSpPr>
          <p:spPr>
            <a:xfrm>
              <a:off x="4303050"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2" name="Google Shape;4602;p28"/>
            <p:cNvSpPr/>
            <p:nvPr/>
          </p:nvSpPr>
          <p:spPr>
            <a:xfrm>
              <a:off x="4840931"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3" name="Google Shape;4603;p28"/>
            <p:cNvSpPr/>
            <p:nvPr/>
          </p:nvSpPr>
          <p:spPr>
            <a:xfrm>
              <a:off x="5378812"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4" name="Google Shape;4604;p28"/>
            <p:cNvSpPr/>
            <p:nvPr/>
          </p:nvSpPr>
          <p:spPr>
            <a:xfrm>
              <a:off x="5916694"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5" name="Google Shape;4605;p28"/>
            <p:cNvSpPr/>
            <p:nvPr/>
          </p:nvSpPr>
          <p:spPr>
            <a:xfrm>
              <a:off x="6454575"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6" name="Google Shape;4606;p28"/>
            <p:cNvSpPr/>
            <p:nvPr/>
          </p:nvSpPr>
          <p:spPr>
            <a:xfrm>
              <a:off x="6992456"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7" name="Google Shape;4607;p28"/>
            <p:cNvSpPr/>
            <p:nvPr/>
          </p:nvSpPr>
          <p:spPr>
            <a:xfrm>
              <a:off x="7530337"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8" name="Google Shape;4608;p28"/>
            <p:cNvSpPr/>
            <p:nvPr/>
          </p:nvSpPr>
          <p:spPr>
            <a:xfrm>
              <a:off x="8068218"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9" name="Google Shape;4609;p28"/>
            <p:cNvSpPr/>
            <p:nvPr/>
          </p:nvSpPr>
          <p:spPr>
            <a:xfrm>
              <a:off x="8606100" y="4632319"/>
              <a:ext cx="537900" cy="511200"/>
            </a:xfrm>
            <a:prstGeom prst="rect">
              <a:avLst/>
            </a:prstGeom>
            <a:solidFill>
              <a:schemeClr val="lt2"/>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0" name="Google Shape;4610;p28"/>
            <p:cNvSpPr/>
            <p:nvPr/>
          </p:nvSpPr>
          <p:spPr>
            <a:xfrm>
              <a:off x="7530338" y="102797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300"/>
            </a:p>
          </p:txBody>
        </p:sp>
        <p:sp>
          <p:nvSpPr>
            <p:cNvPr id="4611" name="Google Shape;4611;p28"/>
            <p:cNvSpPr/>
            <p:nvPr/>
          </p:nvSpPr>
          <p:spPr>
            <a:xfrm>
              <a:off x="537881"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300"/>
            </a:p>
          </p:txBody>
        </p:sp>
        <p:sp>
          <p:nvSpPr>
            <p:cNvPr id="4612" name="Google Shape;4612;p28"/>
            <p:cNvSpPr/>
            <p:nvPr/>
          </p:nvSpPr>
          <p:spPr>
            <a:xfrm>
              <a:off x="6989275" y="51060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300"/>
            </a:p>
          </p:txBody>
        </p:sp>
        <p:sp>
          <p:nvSpPr>
            <p:cNvPr id="4613" name="Google Shape;4613;p28"/>
            <p:cNvSpPr/>
            <p:nvPr/>
          </p:nvSpPr>
          <p:spPr>
            <a:xfrm>
              <a:off x="537881"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300"/>
            </a:p>
          </p:txBody>
        </p:sp>
        <p:sp>
          <p:nvSpPr>
            <p:cNvPr id="4614" name="Google Shape;4614;p28"/>
            <p:cNvSpPr/>
            <p:nvPr/>
          </p:nvSpPr>
          <p:spPr>
            <a:xfrm>
              <a:off x="0"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600">
                <a:latin typeface="Spartan"/>
                <a:ea typeface="Spartan"/>
                <a:cs typeface="Spartan"/>
                <a:sym typeface="Spartan"/>
              </a:endParaRPr>
            </a:p>
          </p:txBody>
        </p:sp>
        <p:sp>
          <p:nvSpPr>
            <p:cNvPr id="4615" name="Google Shape;4615;p28"/>
            <p:cNvSpPr/>
            <p:nvPr/>
          </p:nvSpPr>
          <p:spPr>
            <a:xfrm>
              <a:off x="1613644"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6" name="Google Shape;4616;p28"/>
            <p:cNvSpPr/>
            <p:nvPr/>
          </p:nvSpPr>
          <p:spPr>
            <a:xfrm>
              <a:off x="6992463" y="411937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300"/>
            </a:p>
          </p:txBody>
        </p:sp>
        <p:sp>
          <p:nvSpPr>
            <p:cNvPr id="4617" name="Google Shape;4617;p28"/>
            <p:cNvSpPr/>
            <p:nvPr/>
          </p:nvSpPr>
          <p:spPr>
            <a:xfrm>
              <a:off x="7530338" y="462545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300"/>
            </a:p>
          </p:txBody>
        </p:sp>
      </p:grpSp>
      <p:pic>
        <p:nvPicPr>
          <p:cNvPr id="4618" name="Google Shape;4618;p28"/>
          <p:cNvPicPr preferRelativeResize="0"/>
          <p:nvPr/>
        </p:nvPicPr>
        <p:blipFill rotWithShape="1">
          <a:blip r:embed="rId2">
            <a:alphaModFix amt="25000"/>
          </a:blip>
          <a:srcRect b="0" l="0" r="3025" t="0"/>
          <a:stretch/>
        </p:blipFill>
        <p:spPr>
          <a:xfrm>
            <a:off x="0" y="0"/>
            <a:ext cx="9144001" cy="5143500"/>
          </a:xfrm>
          <a:prstGeom prst="rect">
            <a:avLst/>
          </a:prstGeom>
          <a:noFill/>
          <a:ln>
            <a:noFill/>
          </a:ln>
        </p:spPr>
      </p:pic>
      <p:sp>
        <p:nvSpPr>
          <p:cNvPr id="4619" name="Google Shape;4619;p28"/>
          <p:cNvSpPr txBox="1"/>
          <p:nvPr>
            <p:ph type="title"/>
          </p:nvPr>
        </p:nvSpPr>
        <p:spPr>
          <a:xfrm>
            <a:off x="758775" y="445025"/>
            <a:ext cx="76263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620" name="Google Shape;4620;p28"/>
          <p:cNvSpPr txBox="1"/>
          <p:nvPr>
            <p:ph idx="2" type="title"/>
          </p:nvPr>
        </p:nvSpPr>
        <p:spPr>
          <a:xfrm>
            <a:off x="3349571" y="1540220"/>
            <a:ext cx="2445000" cy="4425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b="1" sz="18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4621" name="Google Shape;4621;p28"/>
          <p:cNvSpPr txBox="1"/>
          <p:nvPr>
            <p:ph idx="3" type="title"/>
          </p:nvPr>
        </p:nvSpPr>
        <p:spPr>
          <a:xfrm>
            <a:off x="3349512" y="1982618"/>
            <a:ext cx="2445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Font typeface="Nunito"/>
              <a:buNone/>
              <a:defRPr b="0" sz="1500">
                <a:solidFill>
                  <a:schemeClr val="accent3"/>
                </a:solidFill>
                <a:latin typeface="Manrope"/>
                <a:ea typeface="Manrope"/>
                <a:cs typeface="Manrope"/>
                <a:sym typeface="Manrope"/>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4622" name="Google Shape;4622;p28"/>
          <p:cNvSpPr txBox="1"/>
          <p:nvPr>
            <p:ph idx="4" type="title"/>
          </p:nvPr>
        </p:nvSpPr>
        <p:spPr>
          <a:xfrm>
            <a:off x="727200" y="1540220"/>
            <a:ext cx="2445000" cy="4425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b="1" sz="18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4623" name="Google Shape;4623;p28"/>
          <p:cNvSpPr txBox="1"/>
          <p:nvPr>
            <p:ph idx="5" type="title"/>
          </p:nvPr>
        </p:nvSpPr>
        <p:spPr>
          <a:xfrm>
            <a:off x="727200" y="1982618"/>
            <a:ext cx="2445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Font typeface="Nunito"/>
              <a:buNone/>
              <a:defRPr b="0" sz="1500">
                <a:solidFill>
                  <a:schemeClr val="accent3"/>
                </a:solidFill>
                <a:latin typeface="Manrope"/>
                <a:ea typeface="Manrope"/>
                <a:cs typeface="Manrope"/>
                <a:sym typeface="Manrope"/>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4624" name="Google Shape;4624;p28"/>
          <p:cNvSpPr txBox="1"/>
          <p:nvPr>
            <p:ph idx="6" type="title"/>
          </p:nvPr>
        </p:nvSpPr>
        <p:spPr>
          <a:xfrm>
            <a:off x="5971729" y="1540220"/>
            <a:ext cx="2445000" cy="4425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b="1" sz="18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4625" name="Google Shape;4625;p28"/>
          <p:cNvSpPr txBox="1"/>
          <p:nvPr>
            <p:ph idx="7" type="title"/>
          </p:nvPr>
        </p:nvSpPr>
        <p:spPr>
          <a:xfrm>
            <a:off x="5971700" y="1982618"/>
            <a:ext cx="2445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Font typeface="Nunito"/>
              <a:buNone/>
              <a:defRPr b="0" sz="1500">
                <a:solidFill>
                  <a:schemeClr val="accent3"/>
                </a:solidFill>
                <a:latin typeface="Manrope"/>
                <a:ea typeface="Manrope"/>
                <a:cs typeface="Manrope"/>
                <a:sym typeface="Manrope"/>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4626" name="Google Shape;4626;p28"/>
          <p:cNvSpPr txBox="1"/>
          <p:nvPr>
            <p:ph idx="8" type="title"/>
          </p:nvPr>
        </p:nvSpPr>
        <p:spPr>
          <a:xfrm>
            <a:off x="3349571" y="2998940"/>
            <a:ext cx="2445000" cy="4425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b="1" sz="18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4627" name="Google Shape;4627;p28"/>
          <p:cNvSpPr txBox="1"/>
          <p:nvPr>
            <p:ph idx="9" type="title"/>
          </p:nvPr>
        </p:nvSpPr>
        <p:spPr>
          <a:xfrm>
            <a:off x="3349512" y="3441438"/>
            <a:ext cx="2445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Font typeface="Nunito"/>
              <a:buNone/>
              <a:defRPr b="0" sz="1500">
                <a:solidFill>
                  <a:schemeClr val="accent3"/>
                </a:solidFill>
                <a:latin typeface="Manrope"/>
                <a:ea typeface="Manrope"/>
                <a:cs typeface="Manrope"/>
                <a:sym typeface="Manrope"/>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4628" name="Google Shape;4628;p28"/>
          <p:cNvSpPr txBox="1"/>
          <p:nvPr>
            <p:ph idx="13" type="title"/>
          </p:nvPr>
        </p:nvSpPr>
        <p:spPr>
          <a:xfrm>
            <a:off x="727200" y="2998940"/>
            <a:ext cx="2445000" cy="4425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b="1" sz="18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4629" name="Google Shape;4629;p28"/>
          <p:cNvSpPr txBox="1"/>
          <p:nvPr>
            <p:ph idx="14" type="title"/>
          </p:nvPr>
        </p:nvSpPr>
        <p:spPr>
          <a:xfrm>
            <a:off x="727200" y="3441438"/>
            <a:ext cx="2445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Font typeface="Nunito"/>
              <a:buNone/>
              <a:defRPr b="0" sz="1500">
                <a:solidFill>
                  <a:schemeClr val="accent3"/>
                </a:solidFill>
                <a:latin typeface="Manrope"/>
                <a:ea typeface="Manrope"/>
                <a:cs typeface="Manrope"/>
                <a:sym typeface="Manrope"/>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4630" name="Google Shape;4630;p28"/>
          <p:cNvSpPr txBox="1"/>
          <p:nvPr>
            <p:ph idx="15" type="title"/>
          </p:nvPr>
        </p:nvSpPr>
        <p:spPr>
          <a:xfrm>
            <a:off x="5971729" y="2998940"/>
            <a:ext cx="2445000" cy="4425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b="1" sz="18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4631" name="Google Shape;4631;p28"/>
          <p:cNvSpPr txBox="1"/>
          <p:nvPr>
            <p:ph idx="16" type="title"/>
          </p:nvPr>
        </p:nvSpPr>
        <p:spPr>
          <a:xfrm>
            <a:off x="5971700" y="3441438"/>
            <a:ext cx="2445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Font typeface="Nunito"/>
              <a:buNone/>
              <a:defRPr b="0" sz="1500">
                <a:solidFill>
                  <a:schemeClr val="accent3"/>
                </a:solidFill>
                <a:latin typeface="Manrope"/>
                <a:ea typeface="Manrope"/>
                <a:cs typeface="Manrope"/>
                <a:sym typeface="Manrope"/>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6">
    <p:spTree>
      <p:nvGrpSpPr>
        <p:cNvPr id="4632" name="Shape 4632"/>
        <p:cNvGrpSpPr/>
        <p:nvPr/>
      </p:nvGrpSpPr>
      <p:grpSpPr>
        <a:xfrm>
          <a:off x="0" y="0"/>
          <a:ext cx="0" cy="0"/>
          <a:chOff x="0" y="0"/>
          <a:chExt cx="0" cy="0"/>
        </a:xfrm>
      </p:grpSpPr>
      <p:grpSp>
        <p:nvGrpSpPr>
          <p:cNvPr id="4633" name="Google Shape;4633;p29"/>
          <p:cNvGrpSpPr/>
          <p:nvPr/>
        </p:nvGrpSpPr>
        <p:grpSpPr>
          <a:xfrm flipH="1" rot="10800000">
            <a:off x="0" y="0"/>
            <a:ext cx="9144000" cy="5143519"/>
            <a:chOff x="0" y="0"/>
            <a:chExt cx="9144000" cy="5143519"/>
          </a:xfrm>
        </p:grpSpPr>
        <p:sp>
          <p:nvSpPr>
            <p:cNvPr id="4634" name="Google Shape;4634;p29"/>
            <p:cNvSpPr/>
            <p:nvPr/>
          </p:nvSpPr>
          <p:spPr>
            <a:xfrm>
              <a:off x="0"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5" name="Google Shape;4635;p29"/>
            <p:cNvSpPr/>
            <p:nvPr/>
          </p:nvSpPr>
          <p:spPr>
            <a:xfrm>
              <a:off x="537881"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6" name="Google Shape;4636;p29"/>
            <p:cNvSpPr/>
            <p:nvPr/>
          </p:nvSpPr>
          <p:spPr>
            <a:xfrm>
              <a:off x="1075762"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7" name="Google Shape;4637;p29"/>
            <p:cNvSpPr/>
            <p:nvPr/>
          </p:nvSpPr>
          <p:spPr>
            <a:xfrm>
              <a:off x="1613644"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8" name="Google Shape;4638;p29"/>
            <p:cNvSpPr/>
            <p:nvPr/>
          </p:nvSpPr>
          <p:spPr>
            <a:xfrm>
              <a:off x="2151525"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9" name="Google Shape;4639;p29"/>
            <p:cNvSpPr/>
            <p:nvPr/>
          </p:nvSpPr>
          <p:spPr>
            <a:xfrm>
              <a:off x="2689406" y="0"/>
              <a:ext cx="537900" cy="511200"/>
            </a:xfrm>
            <a:prstGeom prst="rect">
              <a:avLst/>
            </a:prstGeom>
            <a:solidFill>
              <a:schemeClr val="lt2"/>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0" name="Google Shape;4640;p29"/>
            <p:cNvSpPr/>
            <p:nvPr/>
          </p:nvSpPr>
          <p:spPr>
            <a:xfrm>
              <a:off x="3227287"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1" name="Google Shape;4641;p29"/>
            <p:cNvSpPr/>
            <p:nvPr/>
          </p:nvSpPr>
          <p:spPr>
            <a:xfrm>
              <a:off x="3765169"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2" name="Google Shape;4642;p29"/>
            <p:cNvSpPr/>
            <p:nvPr/>
          </p:nvSpPr>
          <p:spPr>
            <a:xfrm>
              <a:off x="4303050"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3" name="Google Shape;4643;p29"/>
            <p:cNvSpPr/>
            <p:nvPr/>
          </p:nvSpPr>
          <p:spPr>
            <a:xfrm>
              <a:off x="4840931"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4" name="Google Shape;4644;p29"/>
            <p:cNvSpPr/>
            <p:nvPr/>
          </p:nvSpPr>
          <p:spPr>
            <a:xfrm>
              <a:off x="5378812"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5" name="Google Shape;4645;p29"/>
            <p:cNvSpPr/>
            <p:nvPr/>
          </p:nvSpPr>
          <p:spPr>
            <a:xfrm>
              <a:off x="5916694"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6" name="Google Shape;4646;p29"/>
            <p:cNvSpPr/>
            <p:nvPr/>
          </p:nvSpPr>
          <p:spPr>
            <a:xfrm>
              <a:off x="6454575" y="0"/>
              <a:ext cx="537900" cy="511200"/>
            </a:xfrm>
            <a:prstGeom prst="rect">
              <a:avLst/>
            </a:prstGeom>
            <a:solidFill>
              <a:schemeClr val="accen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7" name="Google Shape;4647;p29"/>
            <p:cNvSpPr/>
            <p:nvPr/>
          </p:nvSpPr>
          <p:spPr>
            <a:xfrm>
              <a:off x="6992456"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8" name="Google Shape;4648;p29"/>
            <p:cNvSpPr/>
            <p:nvPr/>
          </p:nvSpPr>
          <p:spPr>
            <a:xfrm>
              <a:off x="7530337"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9" name="Google Shape;4649;p29"/>
            <p:cNvSpPr/>
            <p:nvPr/>
          </p:nvSpPr>
          <p:spPr>
            <a:xfrm>
              <a:off x="8068218"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0" name="Google Shape;4650;p29"/>
            <p:cNvSpPr/>
            <p:nvPr/>
          </p:nvSpPr>
          <p:spPr>
            <a:xfrm>
              <a:off x="8606100"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1" name="Google Shape;4651;p29"/>
            <p:cNvSpPr/>
            <p:nvPr/>
          </p:nvSpPr>
          <p:spPr>
            <a:xfrm>
              <a:off x="0"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2" name="Google Shape;4652;p29"/>
            <p:cNvSpPr/>
            <p:nvPr/>
          </p:nvSpPr>
          <p:spPr>
            <a:xfrm>
              <a:off x="537881" y="514702"/>
              <a:ext cx="537900" cy="511200"/>
            </a:xfrm>
            <a:prstGeom prst="rect">
              <a:avLst/>
            </a:prstGeom>
            <a:solidFill>
              <a:schemeClr val="accen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3" name="Google Shape;4653;p29"/>
            <p:cNvSpPr/>
            <p:nvPr/>
          </p:nvSpPr>
          <p:spPr>
            <a:xfrm>
              <a:off x="1075762"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4" name="Google Shape;4654;p29"/>
            <p:cNvSpPr/>
            <p:nvPr/>
          </p:nvSpPr>
          <p:spPr>
            <a:xfrm>
              <a:off x="1613644"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5" name="Google Shape;4655;p29"/>
            <p:cNvSpPr/>
            <p:nvPr/>
          </p:nvSpPr>
          <p:spPr>
            <a:xfrm>
              <a:off x="2151525"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6" name="Google Shape;4656;p29"/>
            <p:cNvSpPr/>
            <p:nvPr/>
          </p:nvSpPr>
          <p:spPr>
            <a:xfrm>
              <a:off x="2689406"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7" name="Google Shape;4657;p29"/>
            <p:cNvSpPr/>
            <p:nvPr/>
          </p:nvSpPr>
          <p:spPr>
            <a:xfrm>
              <a:off x="3227287"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8" name="Google Shape;4658;p29"/>
            <p:cNvSpPr/>
            <p:nvPr/>
          </p:nvSpPr>
          <p:spPr>
            <a:xfrm>
              <a:off x="3765169"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9" name="Google Shape;4659;p29"/>
            <p:cNvSpPr/>
            <p:nvPr/>
          </p:nvSpPr>
          <p:spPr>
            <a:xfrm>
              <a:off x="4303050"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0" name="Google Shape;4660;p29"/>
            <p:cNvSpPr/>
            <p:nvPr/>
          </p:nvSpPr>
          <p:spPr>
            <a:xfrm>
              <a:off x="4840931"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1" name="Google Shape;4661;p29"/>
            <p:cNvSpPr/>
            <p:nvPr/>
          </p:nvSpPr>
          <p:spPr>
            <a:xfrm>
              <a:off x="5378812"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2" name="Google Shape;4662;p29"/>
            <p:cNvSpPr/>
            <p:nvPr/>
          </p:nvSpPr>
          <p:spPr>
            <a:xfrm>
              <a:off x="5916694"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3" name="Google Shape;4663;p29"/>
            <p:cNvSpPr/>
            <p:nvPr/>
          </p:nvSpPr>
          <p:spPr>
            <a:xfrm>
              <a:off x="6454575"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4" name="Google Shape;4664;p29"/>
            <p:cNvSpPr/>
            <p:nvPr/>
          </p:nvSpPr>
          <p:spPr>
            <a:xfrm>
              <a:off x="6992456"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5" name="Google Shape;4665;p29"/>
            <p:cNvSpPr/>
            <p:nvPr/>
          </p:nvSpPr>
          <p:spPr>
            <a:xfrm>
              <a:off x="7530337"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6" name="Google Shape;4666;p29"/>
            <p:cNvSpPr/>
            <p:nvPr/>
          </p:nvSpPr>
          <p:spPr>
            <a:xfrm>
              <a:off x="8068218"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7" name="Google Shape;4667;p29"/>
            <p:cNvSpPr/>
            <p:nvPr/>
          </p:nvSpPr>
          <p:spPr>
            <a:xfrm>
              <a:off x="8606100"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8" name="Google Shape;4668;p29"/>
            <p:cNvSpPr/>
            <p:nvPr/>
          </p:nvSpPr>
          <p:spPr>
            <a:xfrm>
              <a:off x="0"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9" name="Google Shape;4669;p29"/>
            <p:cNvSpPr/>
            <p:nvPr/>
          </p:nvSpPr>
          <p:spPr>
            <a:xfrm>
              <a:off x="537881"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0" name="Google Shape;4670;p29"/>
            <p:cNvSpPr/>
            <p:nvPr/>
          </p:nvSpPr>
          <p:spPr>
            <a:xfrm>
              <a:off x="1075762"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1" name="Google Shape;4671;p29"/>
            <p:cNvSpPr/>
            <p:nvPr/>
          </p:nvSpPr>
          <p:spPr>
            <a:xfrm>
              <a:off x="1613644"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2" name="Google Shape;4672;p29"/>
            <p:cNvSpPr/>
            <p:nvPr/>
          </p:nvSpPr>
          <p:spPr>
            <a:xfrm>
              <a:off x="2151525"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3" name="Google Shape;4673;p29"/>
            <p:cNvSpPr/>
            <p:nvPr/>
          </p:nvSpPr>
          <p:spPr>
            <a:xfrm>
              <a:off x="2689406"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4" name="Google Shape;4674;p29"/>
            <p:cNvSpPr/>
            <p:nvPr/>
          </p:nvSpPr>
          <p:spPr>
            <a:xfrm>
              <a:off x="3227287"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5" name="Google Shape;4675;p29"/>
            <p:cNvSpPr/>
            <p:nvPr/>
          </p:nvSpPr>
          <p:spPr>
            <a:xfrm>
              <a:off x="3765169"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6" name="Google Shape;4676;p29"/>
            <p:cNvSpPr/>
            <p:nvPr/>
          </p:nvSpPr>
          <p:spPr>
            <a:xfrm>
              <a:off x="4303050"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7" name="Google Shape;4677;p29"/>
            <p:cNvSpPr/>
            <p:nvPr/>
          </p:nvSpPr>
          <p:spPr>
            <a:xfrm>
              <a:off x="4840931"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8" name="Google Shape;4678;p29"/>
            <p:cNvSpPr/>
            <p:nvPr/>
          </p:nvSpPr>
          <p:spPr>
            <a:xfrm>
              <a:off x="5378812"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9" name="Google Shape;4679;p29"/>
            <p:cNvSpPr/>
            <p:nvPr/>
          </p:nvSpPr>
          <p:spPr>
            <a:xfrm>
              <a:off x="5916694"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0" name="Google Shape;4680;p29"/>
            <p:cNvSpPr/>
            <p:nvPr/>
          </p:nvSpPr>
          <p:spPr>
            <a:xfrm>
              <a:off x="6454575"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1" name="Google Shape;4681;p29"/>
            <p:cNvSpPr/>
            <p:nvPr/>
          </p:nvSpPr>
          <p:spPr>
            <a:xfrm>
              <a:off x="6992456"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2" name="Google Shape;4682;p29"/>
            <p:cNvSpPr/>
            <p:nvPr/>
          </p:nvSpPr>
          <p:spPr>
            <a:xfrm>
              <a:off x="7530337"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3" name="Google Shape;4683;p29"/>
            <p:cNvSpPr/>
            <p:nvPr/>
          </p:nvSpPr>
          <p:spPr>
            <a:xfrm>
              <a:off x="8068218"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4" name="Google Shape;4684;p29"/>
            <p:cNvSpPr/>
            <p:nvPr/>
          </p:nvSpPr>
          <p:spPr>
            <a:xfrm>
              <a:off x="8606100" y="1029404"/>
              <a:ext cx="537900" cy="511200"/>
            </a:xfrm>
            <a:prstGeom prst="rect">
              <a:avLst/>
            </a:prstGeom>
            <a:solidFill>
              <a:schemeClr val="accen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5" name="Google Shape;4685;p29"/>
            <p:cNvSpPr/>
            <p:nvPr/>
          </p:nvSpPr>
          <p:spPr>
            <a:xfrm>
              <a:off x="0" y="1544106"/>
              <a:ext cx="537900" cy="511200"/>
            </a:xfrm>
            <a:prstGeom prst="rect">
              <a:avLst/>
            </a:prstGeom>
            <a:solidFill>
              <a:schemeClr val="accen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6" name="Google Shape;4686;p29"/>
            <p:cNvSpPr/>
            <p:nvPr/>
          </p:nvSpPr>
          <p:spPr>
            <a:xfrm>
              <a:off x="537881"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7" name="Google Shape;4687;p29"/>
            <p:cNvSpPr/>
            <p:nvPr/>
          </p:nvSpPr>
          <p:spPr>
            <a:xfrm>
              <a:off x="1075762"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8" name="Google Shape;4688;p29"/>
            <p:cNvSpPr/>
            <p:nvPr/>
          </p:nvSpPr>
          <p:spPr>
            <a:xfrm>
              <a:off x="2151525"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9" name="Google Shape;4689;p29"/>
            <p:cNvSpPr/>
            <p:nvPr/>
          </p:nvSpPr>
          <p:spPr>
            <a:xfrm>
              <a:off x="2689406"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0" name="Google Shape;4690;p29"/>
            <p:cNvSpPr/>
            <p:nvPr/>
          </p:nvSpPr>
          <p:spPr>
            <a:xfrm>
              <a:off x="3227287"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1" name="Google Shape;4691;p29"/>
            <p:cNvSpPr/>
            <p:nvPr/>
          </p:nvSpPr>
          <p:spPr>
            <a:xfrm>
              <a:off x="3765169"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2" name="Google Shape;4692;p29"/>
            <p:cNvSpPr/>
            <p:nvPr/>
          </p:nvSpPr>
          <p:spPr>
            <a:xfrm>
              <a:off x="4303050"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3" name="Google Shape;4693;p29"/>
            <p:cNvSpPr/>
            <p:nvPr/>
          </p:nvSpPr>
          <p:spPr>
            <a:xfrm>
              <a:off x="4840931"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4" name="Google Shape;4694;p29"/>
            <p:cNvSpPr/>
            <p:nvPr/>
          </p:nvSpPr>
          <p:spPr>
            <a:xfrm>
              <a:off x="5378812"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5" name="Google Shape;4695;p29"/>
            <p:cNvSpPr/>
            <p:nvPr/>
          </p:nvSpPr>
          <p:spPr>
            <a:xfrm>
              <a:off x="5916694"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6" name="Google Shape;4696;p29"/>
            <p:cNvSpPr/>
            <p:nvPr/>
          </p:nvSpPr>
          <p:spPr>
            <a:xfrm>
              <a:off x="6454575"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7" name="Google Shape;4697;p29"/>
            <p:cNvSpPr/>
            <p:nvPr/>
          </p:nvSpPr>
          <p:spPr>
            <a:xfrm>
              <a:off x="6992456"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8" name="Google Shape;4698;p29"/>
            <p:cNvSpPr/>
            <p:nvPr/>
          </p:nvSpPr>
          <p:spPr>
            <a:xfrm>
              <a:off x="7530337"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9" name="Google Shape;4699;p29"/>
            <p:cNvSpPr/>
            <p:nvPr/>
          </p:nvSpPr>
          <p:spPr>
            <a:xfrm>
              <a:off x="8068218"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0" name="Google Shape;4700;p29"/>
            <p:cNvSpPr/>
            <p:nvPr/>
          </p:nvSpPr>
          <p:spPr>
            <a:xfrm>
              <a:off x="8606100"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1" name="Google Shape;4701;p29"/>
            <p:cNvSpPr/>
            <p:nvPr/>
          </p:nvSpPr>
          <p:spPr>
            <a:xfrm>
              <a:off x="0"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2" name="Google Shape;4702;p29"/>
            <p:cNvSpPr/>
            <p:nvPr/>
          </p:nvSpPr>
          <p:spPr>
            <a:xfrm>
              <a:off x="537881"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3" name="Google Shape;4703;p29"/>
            <p:cNvSpPr/>
            <p:nvPr/>
          </p:nvSpPr>
          <p:spPr>
            <a:xfrm>
              <a:off x="1075762"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4" name="Google Shape;4704;p29"/>
            <p:cNvSpPr/>
            <p:nvPr/>
          </p:nvSpPr>
          <p:spPr>
            <a:xfrm>
              <a:off x="1613644"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5" name="Google Shape;4705;p29"/>
            <p:cNvSpPr/>
            <p:nvPr/>
          </p:nvSpPr>
          <p:spPr>
            <a:xfrm>
              <a:off x="2151525"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6" name="Google Shape;4706;p29"/>
            <p:cNvSpPr/>
            <p:nvPr/>
          </p:nvSpPr>
          <p:spPr>
            <a:xfrm>
              <a:off x="2689406"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7" name="Google Shape;4707;p29"/>
            <p:cNvSpPr/>
            <p:nvPr/>
          </p:nvSpPr>
          <p:spPr>
            <a:xfrm>
              <a:off x="3227287"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8" name="Google Shape;4708;p29"/>
            <p:cNvSpPr/>
            <p:nvPr/>
          </p:nvSpPr>
          <p:spPr>
            <a:xfrm>
              <a:off x="3765169"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9" name="Google Shape;4709;p29"/>
            <p:cNvSpPr/>
            <p:nvPr/>
          </p:nvSpPr>
          <p:spPr>
            <a:xfrm>
              <a:off x="4303050"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0" name="Google Shape;4710;p29"/>
            <p:cNvSpPr/>
            <p:nvPr/>
          </p:nvSpPr>
          <p:spPr>
            <a:xfrm>
              <a:off x="4840931"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1" name="Google Shape;4711;p29"/>
            <p:cNvSpPr/>
            <p:nvPr/>
          </p:nvSpPr>
          <p:spPr>
            <a:xfrm>
              <a:off x="5378812"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2" name="Google Shape;4712;p29"/>
            <p:cNvSpPr/>
            <p:nvPr/>
          </p:nvSpPr>
          <p:spPr>
            <a:xfrm>
              <a:off x="5916694"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3" name="Google Shape;4713;p29"/>
            <p:cNvSpPr/>
            <p:nvPr/>
          </p:nvSpPr>
          <p:spPr>
            <a:xfrm>
              <a:off x="6454575"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4" name="Google Shape;4714;p29"/>
            <p:cNvSpPr/>
            <p:nvPr/>
          </p:nvSpPr>
          <p:spPr>
            <a:xfrm>
              <a:off x="6992456"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5" name="Google Shape;4715;p29"/>
            <p:cNvSpPr/>
            <p:nvPr/>
          </p:nvSpPr>
          <p:spPr>
            <a:xfrm>
              <a:off x="7530337"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6" name="Google Shape;4716;p29"/>
            <p:cNvSpPr/>
            <p:nvPr/>
          </p:nvSpPr>
          <p:spPr>
            <a:xfrm>
              <a:off x="8068218"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7" name="Google Shape;4717;p29"/>
            <p:cNvSpPr/>
            <p:nvPr/>
          </p:nvSpPr>
          <p:spPr>
            <a:xfrm>
              <a:off x="8606100"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8" name="Google Shape;4718;p29"/>
            <p:cNvSpPr/>
            <p:nvPr/>
          </p:nvSpPr>
          <p:spPr>
            <a:xfrm>
              <a:off x="0"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9" name="Google Shape;4719;p29"/>
            <p:cNvSpPr/>
            <p:nvPr/>
          </p:nvSpPr>
          <p:spPr>
            <a:xfrm>
              <a:off x="537881"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0" name="Google Shape;4720;p29"/>
            <p:cNvSpPr/>
            <p:nvPr/>
          </p:nvSpPr>
          <p:spPr>
            <a:xfrm>
              <a:off x="1075762"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1" name="Google Shape;4721;p29"/>
            <p:cNvSpPr/>
            <p:nvPr/>
          </p:nvSpPr>
          <p:spPr>
            <a:xfrm>
              <a:off x="1613644"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2" name="Google Shape;4722;p29"/>
            <p:cNvSpPr/>
            <p:nvPr/>
          </p:nvSpPr>
          <p:spPr>
            <a:xfrm>
              <a:off x="2151525"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3" name="Google Shape;4723;p29"/>
            <p:cNvSpPr/>
            <p:nvPr/>
          </p:nvSpPr>
          <p:spPr>
            <a:xfrm>
              <a:off x="2689406"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4" name="Google Shape;4724;p29"/>
            <p:cNvSpPr/>
            <p:nvPr/>
          </p:nvSpPr>
          <p:spPr>
            <a:xfrm>
              <a:off x="3227287"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5" name="Google Shape;4725;p29"/>
            <p:cNvSpPr/>
            <p:nvPr/>
          </p:nvSpPr>
          <p:spPr>
            <a:xfrm>
              <a:off x="3765169"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6" name="Google Shape;4726;p29"/>
            <p:cNvSpPr/>
            <p:nvPr/>
          </p:nvSpPr>
          <p:spPr>
            <a:xfrm>
              <a:off x="4303050"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7" name="Google Shape;4727;p29"/>
            <p:cNvSpPr/>
            <p:nvPr/>
          </p:nvSpPr>
          <p:spPr>
            <a:xfrm>
              <a:off x="4840931"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8" name="Google Shape;4728;p29"/>
            <p:cNvSpPr/>
            <p:nvPr/>
          </p:nvSpPr>
          <p:spPr>
            <a:xfrm>
              <a:off x="5378812"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9" name="Google Shape;4729;p29"/>
            <p:cNvSpPr/>
            <p:nvPr/>
          </p:nvSpPr>
          <p:spPr>
            <a:xfrm>
              <a:off x="5916694"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0" name="Google Shape;4730;p29"/>
            <p:cNvSpPr/>
            <p:nvPr/>
          </p:nvSpPr>
          <p:spPr>
            <a:xfrm>
              <a:off x="6454575"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1" name="Google Shape;4731;p29"/>
            <p:cNvSpPr/>
            <p:nvPr/>
          </p:nvSpPr>
          <p:spPr>
            <a:xfrm>
              <a:off x="6992456"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2" name="Google Shape;4732;p29"/>
            <p:cNvSpPr/>
            <p:nvPr/>
          </p:nvSpPr>
          <p:spPr>
            <a:xfrm>
              <a:off x="7530337"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3" name="Google Shape;4733;p29"/>
            <p:cNvSpPr/>
            <p:nvPr/>
          </p:nvSpPr>
          <p:spPr>
            <a:xfrm>
              <a:off x="8068218"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4" name="Google Shape;4734;p29"/>
            <p:cNvSpPr/>
            <p:nvPr/>
          </p:nvSpPr>
          <p:spPr>
            <a:xfrm>
              <a:off x="8606100"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5" name="Google Shape;4735;p29"/>
            <p:cNvSpPr/>
            <p:nvPr/>
          </p:nvSpPr>
          <p:spPr>
            <a:xfrm>
              <a:off x="0"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6" name="Google Shape;4736;p29"/>
            <p:cNvSpPr/>
            <p:nvPr/>
          </p:nvSpPr>
          <p:spPr>
            <a:xfrm>
              <a:off x="537881"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7" name="Google Shape;4737;p29"/>
            <p:cNvSpPr/>
            <p:nvPr/>
          </p:nvSpPr>
          <p:spPr>
            <a:xfrm>
              <a:off x="1075762"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8" name="Google Shape;4738;p29"/>
            <p:cNvSpPr/>
            <p:nvPr/>
          </p:nvSpPr>
          <p:spPr>
            <a:xfrm>
              <a:off x="1613644"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9" name="Google Shape;4739;p29"/>
            <p:cNvSpPr/>
            <p:nvPr/>
          </p:nvSpPr>
          <p:spPr>
            <a:xfrm>
              <a:off x="2151525"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0" name="Google Shape;4740;p29"/>
            <p:cNvSpPr/>
            <p:nvPr/>
          </p:nvSpPr>
          <p:spPr>
            <a:xfrm>
              <a:off x="2689406"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1" name="Google Shape;4741;p29"/>
            <p:cNvSpPr/>
            <p:nvPr/>
          </p:nvSpPr>
          <p:spPr>
            <a:xfrm>
              <a:off x="3227287"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2" name="Google Shape;4742;p29"/>
            <p:cNvSpPr/>
            <p:nvPr/>
          </p:nvSpPr>
          <p:spPr>
            <a:xfrm>
              <a:off x="3765169"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3" name="Google Shape;4743;p29"/>
            <p:cNvSpPr/>
            <p:nvPr/>
          </p:nvSpPr>
          <p:spPr>
            <a:xfrm>
              <a:off x="4303050"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4" name="Google Shape;4744;p29"/>
            <p:cNvSpPr/>
            <p:nvPr/>
          </p:nvSpPr>
          <p:spPr>
            <a:xfrm>
              <a:off x="4840931"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5" name="Google Shape;4745;p29"/>
            <p:cNvSpPr/>
            <p:nvPr/>
          </p:nvSpPr>
          <p:spPr>
            <a:xfrm>
              <a:off x="5378812"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6" name="Google Shape;4746;p29"/>
            <p:cNvSpPr/>
            <p:nvPr/>
          </p:nvSpPr>
          <p:spPr>
            <a:xfrm>
              <a:off x="5916694"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7" name="Google Shape;4747;p29"/>
            <p:cNvSpPr/>
            <p:nvPr/>
          </p:nvSpPr>
          <p:spPr>
            <a:xfrm>
              <a:off x="6454575"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8" name="Google Shape;4748;p29"/>
            <p:cNvSpPr/>
            <p:nvPr/>
          </p:nvSpPr>
          <p:spPr>
            <a:xfrm>
              <a:off x="6992456"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9" name="Google Shape;4749;p29"/>
            <p:cNvSpPr/>
            <p:nvPr/>
          </p:nvSpPr>
          <p:spPr>
            <a:xfrm>
              <a:off x="7530337"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0" name="Google Shape;4750;p29"/>
            <p:cNvSpPr/>
            <p:nvPr/>
          </p:nvSpPr>
          <p:spPr>
            <a:xfrm>
              <a:off x="8068218"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1" name="Google Shape;4751;p29"/>
            <p:cNvSpPr/>
            <p:nvPr/>
          </p:nvSpPr>
          <p:spPr>
            <a:xfrm>
              <a:off x="8606100"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2" name="Google Shape;4752;p29"/>
            <p:cNvSpPr/>
            <p:nvPr/>
          </p:nvSpPr>
          <p:spPr>
            <a:xfrm>
              <a:off x="0"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3" name="Google Shape;4753;p29"/>
            <p:cNvSpPr/>
            <p:nvPr/>
          </p:nvSpPr>
          <p:spPr>
            <a:xfrm>
              <a:off x="537881"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4" name="Google Shape;4754;p29"/>
            <p:cNvSpPr/>
            <p:nvPr/>
          </p:nvSpPr>
          <p:spPr>
            <a:xfrm>
              <a:off x="1075762"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5" name="Google Shape;4755;p29"/>
            <p:cNvSpPr/>
            <p:nvPr/>
          </p:nvSpPr>
          <p:spPr>
            <a:xfrm>
              <a:off x="1613644"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6" name="Google Shape;4756;p29"/>
            <p:cNvSpPr/>
            <p:nvPr/>
          </p:nvSpPr>
          <p:spPr>
            <a:xfrm>
              <a:off x="2151525"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7" name="Google Shape;4757;p29"/>
            <p:cNvSpPr/>
            <p:nvPr/>
          </p:nvSpPr>
          <p:spPr>
            <a:xfrm>
              <a:off x="2689406"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8" name="Google Shape;4758;p29"/>
            <p:cNvSpPr/>
            <p:nvPr/>
          </p:nvSpPr>
          <p:spPr>
            <a:xfrm>
              <a:off x="3227287"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9" name="Google Shape;4759;p29"/>
            <p:cNvSpPr/>
            <p:nvPr/>
          </p:nvSpPr>
          <p:spPr>
            <a:xfrm>
              <a:off x="3765169"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0" name="Google Shape;4760;p29"/>
            <p:cNvSpPr/>
            <p:nvPr/>
          </p:nvSpPr>
          <p:spPr>
            <a:xfrm>
              <a:off x="4303050"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1" name="Google Shape;4761;p29"/>
            <p:cNvSpPr/>
            <p:nvPr/>
          </p:nvSpPr>
          <p:spPr>
            <a:xfrm>
              <a:off x="4840931"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2" name="Google Shape;4762;p29"/>
            <p:cNvSpPr/>
            <p:nvPr/>
          </p:nvSpPr>
          <p:spPr>
            <a:xfrm>
              <a:off x="5378812"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3" name="Google Shape;4763;p29"/>
            <p:cNvSpPr/>
            <p:nvPr/>
          </p:nvSpPr>
          <p:spPr>
            <a:xfrm>
              <a:off x="5916694"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4" name="Google Shape;4764;p29"/>
            <p:cNvSpPr/>
            <p:nvPr/>
          </p:nvSpPr>
          <p:spPr>
            <a:xfrm>
              <a:off x="6454575"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5" name="Google Shape;4765;p29"/>
            <p:cNvSpPr/>
            <p:nvPr/>
          </p:nvSpPr>
          <p:spPr>
            <a:xfrm>
              <a:off x="6992456"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6" name="Google Shape;4766;p29"/>
            <p:cNvSpPr/>
            <p:nvPr/>
          </p:nvSpPr>
          <p:spPr>
            <a:xfrm>
              <a:off x="7530337"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7" name="Google Shape;4767;p29"/>
            <p:cNvSpPr/>
            <p:nvPr/>
          </p:nvSpPr>
          <p:spPr>
            <a:xfrm>
              <a:off x="8068218"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8" name="Google Shape;4768;p29"/>
            <p:cNvSpPr/>
            <p:nvPr/>
          </p:nvSpPr>
          <p:spPr>
            <a:xfrm>
              <a:off x="8606100" y="3602915"/>
              <a:ext cx="537900" cy="511200"/>
            </a:xfrm>
            <a:prstGeom prst="rect">
              <a:avLst/>
            </a:prstGeom>
            <a:solidFill>
              <a:schemeClr val="accent2"/>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9" name="Google Shape;4769;p29"/>
            <p:cNvSpPr/>
            <p:nvPr/>
          </p:nvSpPr>
          <p:spPr>
            <a:xfrm>
              <a:off x="0"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0" name="Google Shape;4770;p29"/>
            <p:cNvSpPr/>
            <p:nvPr/>
          </p:nvSpPr>
          <p:spPr>
            <a:xfrm>
              <a:off x="537881"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1" name="Google Shape;4771;p29"/>
            <p:cNvSpPr/>
            <p:nvPr/>
          </p:nvSpPr>
          <p:spPr>
            <a:xfrm>
              <a:off x="1075762"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2" name="Google Shape;4772;p29"/>
            <p:cNvSpPr/>
            <p:nvPr/>
          </p:nvSpPr>
          <p:spPr>
            <a:xfrm>
              <a:off x="1613644"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3" name="Google Shape;4773;p29"/>
            <p:cNvSpPr/>
            <p:nvPr/>
          </p:nvSpPr>
          <p:spPr>
            <a:xfrm>
              <a:off x="2151525"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4" name="Google Shape;4774;p29"/>
            <p:cNvSpPr/>
            <p:nvPr/>
          </p:nvSpPr>
          <p:spPr>
            <a:xfrm>
              <a:off x="2689406"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5" name="Google Shape;4775;p29"/>
            <p:cNvSpPr/>
            <p:nvPr/>
          </p:nvSpPr>
          <p:spPr>
            <a:xfrm>
              <a:off x="3227287"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6" name="Google Shape;4776;p29"/>
            <p:cNvSpPr/>
            <p:nvPr/>
          </p:nvSpPr>
          <p:spPr>
            <a:xfrm>
              <a:off x="3765169"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7" name="Google Shape;4777;p29"/>
            <p:cNvSpPr/>
            <p:nvPr/>
          </p:nvSpPr>
          <p:spPr>
            <a:xfrm>
              <a:off x="4303050"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8" name="Google Shape;4778;p29"/>
            <p:cNvSpPr/>
            <p:nvPr/>
          </p:nvSpPr>
          <p:spPr>
            <a:xfrm>
              <a:off x="4840931"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9" name="Google Shape;4779;p29"/>
            <p:cNvSpPr/>
            <p:nvPr/>
          </p:nvSpPr>
          <p:spPr>
            <a:xfrm>
              <a:off x="5378812"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0" name="Google Shape;4780;p29"/>
            <p:cNvSpPr/>
            <p:nvPr/>
          </p:nvSpPr>
          <p:spPr>
            <a:xfrm>
              <a:off x="5916694"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1" name="Google Shape;4781;p29"/>
            <p:cNvSpPr/>
            <p:nvPr/>
          </p:nvSpPr>
          <p:spPr>
            <a:xfrm>
              <a:off x="6454575"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2" name="Google Shape;4782;p29"/>
            <p:cNvSpPr/>
            <p:nvPr/>
          </p:nvSpPr>
          <p:spPr>
            <a:xfrm>
              <a:off x="6992456"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3" name="Google Shape;4783;p29"/>
            <p:cNvSpPr/>
            <p:nvPr/>
          </p:nvSpPr>
          <p:spPr>
            <a:xfrm>
              <a:off x="7530337"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4" name="Google Shape;4784;p29"/>
            <p:cNvSpPr/>
            <p:nvPr/>
          </p:nvSpPr>
          <p:spPr>
            <a:xfrm>
              <a:off x="8068218"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5" name="Google Shape;4785;p29"/>
            <p:cNvSpPr/>
            <p:nvPr/>
          </p:nvSpPr>
          <p:spPr>
            <a:xfrm>
              <a:off x="8606100"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6" name="Google Shape;4786;p29"/>
            <p:cNvSpPr/>
            <p:nvPr/>
          </p:nvSpPr>
          <p:spPr>
            <a:xfrm>
              <a:off x="0" y="4632319"/>
              <a:ext cx="537900" cy="511200"/>
            </a:xfrm>
            <a:prstGeom prst="rect">
              <a:avLst/>
            </a:prstGeom>
            <a:solidFill>
              <a:schemeClr val="lt2"/>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7" name="Google Shape;4787;p29"/>
            <p:cNvSpPr/>
            <p:nvPr/>
          </p:nvSpPr>
          <p:spPr>
            <a:xfrm>
              <a:off x="537881"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8" name="Google Shape;4788;p29"/>
            <p:cNvSpPr/>
            <p:nvPr/>
          </p:nvSpPr>
          <p:spPr>
            <a:xfrm>
              <a:off x="1075762"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9" name="Google Shape;4789;p29"/>
            <p:cNvSpPr/>
            <p:nvPr/>
          </p:nvSpPr>
          <p:spPr>
            <a:xfrm>
              <a:off x="1613644"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0" name="Google Shape;4790;p29"/>
            <p:cNvSpPr/>
            <p:nvPr/>
          </p:nvSpPr>
          <p:spPr>
            <a:xfrm>
              <a:off x="2151525"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1" name="Google Shape;4791;p29"/>
            <p:cNvSpPr/>
            <p:nvPr/>
          </p:nvSpPr>
          <p:spPr>
            <a:xfrm>
              <a:off x="2689406"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2" name="Google Shape;4792;p29"/>
            <p:cNvSpPr/>
            <p:nvPr/>
          </p:nvSpPr>
          <p:spPr>
            <a:xfrm>
              <a:off x="3227287"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3" name="Google Shape;4793;p29"/>
            <p:cNvSpPr/>
            <p:nvPr/>
          </p:nvSpPr>
          <p:spPr>
            <a:xfrm>
              <a:off x="3765169"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4" name="Google Shape;4794;p29"/>
            <p:cNvSpPr/>
            <p:nvPr/>
          </p:nvSpPr>
          <p:spPr>
            <a:xfrm>
              <a:off x="4303050"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5" name="Google Shape;4795;p29"/>
            <p:cNvSpPr/>
            <p:nvPr/>
          </p:nvSpPr>
          <p:spPr>
            <a:xfrm>
              <a:off x="4840931"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6" name="Google Shape;4796;p29"/>
            <p:cNvSpPr/>
            <p:nvPr/>
          </p:nvSpPr>
          <p:spPr>
            <a:xfrm>
              <a:off x="5378812"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7" name="Google Shape;4797;p29"/>
            <p:cNvSpPr/>
            <p:nvPr/>
          </p:nvSpPr>
          <p:spPr>
            <a:xfrm>
              <a:off x="5916694"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8" name="Google Shape;4798;p29"/>
            <p:cNvSpPr/>
            <p:nvPr/>
          </p:nvSpPr>
          <p:spPr>
            <a:xfrm>
              <a:off x="6454575"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9" name="Google Shape;4799;p29"/>
            <p:cNvSpPr/>
            <p:nvPr/>
          </p:nvSpPr>
          <p:spPr>
            <a:xfrm>
              <a:off x="6992456"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0" name="Google Shape;4800;p29"/>
            <p:cNvSpPr/>
            <p:nvPr/>
          </p:nvSpPr>
          <p:spPr>
            <a:xfrm>
              <a:off x="7530337"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1" name="Google Shape;4801;p29"/>
            <p:cNvSpPr/>
            <p:nvPr/>
          </p:nvSpPr>
          <p:spPr>
            <a:xfrm>
              <a:off x="8068218"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2" name="Google Shape;4802;p29"/>
            <p:cNvSpPr/>
            <p:nvPr/>
          </p:nvSpPr>
          <p:spPr>
            <a:xfrm>
              <a:off x="8606100" y="4632319"/>
              <a:ext cx="537900" cy="511200"/>
            </a:xfrm>
            <a:prstGeom prst="rect">
              <a:avLst/>
            </a:prstGeom>
            <a:solidFill>
              <a:schemeClr val="lt2"/>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3" name="Google Shape;4803;p29"/>
            <p:cNvSpPr/>
            <p:nvPr/>
          </p:nvSpPr>
          <p:spPr>
            <a:xfrm>
              <a:off x="7530338" y="102797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300"/>
            </a:p>
          </p:txBody>
        </p:sp>
        <p:sp>
          <p:nvSpPr>
            <p:cNvPr id="4804" name="Google Shape;4804;p29"/>
            <p:cNvSpPr/>
            <p:nvPr/>
          </p:nvSpPr>
          <p:spPr>
            <a:xfrm>
              <a:off x="537881" y="4117617"/>
              <a:ext cx="537900" cy="511200"/>
            </a:xfrm>
            <a:prstGeom prst="rect">
              <a:avLst/>
            </a:prstGeom>
            <a:solidFill>
              <a:schemeClr val="lt2"/>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300"/>
            </a:p>
          </p:txBody>
        </p:sp>
        <p:sp>
          <p:nvSpPr>
            <p:cNvPr id="4805" name="Google Shape;4805;p29"/>
            <p:cNvSpPr/>
            <p:nvPr/>
          </p:nvSpPr>
          <p:spPr>
            <a:xfrm>
              <a:off x="6989275" y="51060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300"/>
            </a:p>
          </p:txBody>
        </p:sp>
        <p:sp>
          <p:nvSpPr>
            <p:cNvPr id="4806" name="Google Shape;4806;p29"/>
            <p:cNvSpPr/>
            <p:nvPr/>
          </p:nvSpPr>
          <p:spPr>
            <a:xfrm>
              <a:off x="537881"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300"/>
            </a:p>
          </p:txBody>
        </p:sp>
        <p:sp>
          <p:nvSpPr>
            <p:cNvPr id="4807" name="Google Shape;4807;p29"/>
            <p:cNvSpPr/>
            <p:nvPr/>
          </p:nvSpPr>
          <p:spPr>
            <a:xfrm>
              <a:off x="0"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600">
                <a:latin typeface="Spartan"/>
                <a:ea typeface="Spartan"/>
                <a:cs typeface="Spartan"/>
                <a:sym typeface="Spartan"/>
              </a:endParaRPr>
            </a:p>
          </p:txBody>
        </p:sp>
        <p:sp>
          <p:nvSpPr>
            <p:cNvPr id="4808" name="Google Shape;4808;p29"/>
            <p:cNvSpPr/>
            <p:nvPr/>
          </p:nvSpPr>
          <p:spPr>
            <a:xfrm>
              <a:off x="1613644"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9" name="Google Shape;4809;p29"/>
            <p:cNvSpPr/>
            <p:nvPr/>
          </p:nvSpPr>
          <p:spPr>
            <a:xfrm>
              <a:off x="6992463" y="411937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300"/>
            </a:p>
          </p:txBody>
        </p:sp>
        <p:sp>
          <p:nvSpPr>
            <p:cNvPr id="4810" name="Google Shape;4810;p29"/>
            <p:cNvSpPr/>
            <p:nvPr/>
          </p:nvSpPr>
          <p:spPr>
            <a:xfrm>
              <a:off x="7530338" y="462545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300"/>
            </a:p>
          </p:txBody>
        </p:sp>
      </p:grpSp>
      <p:pic>
        <p:nvPicPr>
          <p:cNvPr id="4811" name="Google Shape;4811;p29"/>
          <p:cNvPicPr preferRelativeResize="0"/>
          <p:nvPr/>
        </p:nvPicPr>
        <p:blipFill rotWithShape="1">
          <a:blip r:embed="rId2">
            <a:alphaModFix amt="25000"/>
          </a:blip>
          <a:srcRect b="0" l="0" r="3025" t="0"/>
          <a:stretch/>
        </p:blipFill>
        <p:spPr>
          <a:xfrm>
            <a:off x="0" y="0"/>
            <a:ext cx="9144001" cy="5143500"/>
          </a:xfrm>
          <a:prstGeom prst="rect">
            <a:avLst/>
          </a:prstGeom>
          <a:noFill/>
          <a:ln>
            <a:noFill/>
          </a:ln>
        </p:spPr>
      </p:pic>
      <p:sp>
        <p:nvSpPr>
          <p:cNvPr id="4812" name="Google Shape;4812;p29"/>
          <p:cNvSpPr txBox="1"/>
          <p:nvPr>
            <p:ph type="title"/>
          </p:nvPr>
        </p:nvSpPr>
        <p:spPr>
          <a:xfrm>
            <a:off x="758775" y="445025"/>
            <a:ext cx="76263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813" name="Google Shape;4813;p29"/>
          <p:cNvSpPr txBox="1"/>
          <p:nvPr>
            <p:ph idx="1" type="subTitle"/>
          </p:nvPr>
        </p:nvSpPr>
        <p:spPr>
          <a:xfrm>
            <a:off x="1420550" y="2146100"/>
            <a:ext cx="2706000" cy="13968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1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6_2">
    <p:spTree>
      <p:nvGrpSpPr>
        <p:cNvPr id="4814" name="Shape 4814"/>
        <p:cNvGrpSpPr/>
        <p:nvPr/>
      </p:nvGrpSpPr>
      <p:grpSpPr>
        <a:xfrm>
          <a:off x="0" y="0"/>
          <a:ext cx="0" cy="0"/>
          <a:chOff x="0" y="0"/>
          <a:chExt cx="0" cy="0"/>
        </a:xfrm>
      </p:grpSpPr>
      <p:grpSp>
        <p:nvGrpSpPr>
          <p:cNvPr id="4815" name="Google Shape;4815;p30"/>
          <p:cNvGrpSpPr/>
          <p:nvPr/>
        </p:nvGrpSpPr>
        <p:grpSpPr>
          <a:xfrm rot="10800000">
            <a:off x="0" y="0"/>
            <a:ext cx="9144000" cy="5143519"/>
            <a:chOff x="0" y="0"/>
            <a:chExt cx="9144000" cy="5143519"/>
          </a:xfrm>
        </p:grpSpPr>
        <p:sp>
          <p:nvSpPr>
            <p:cNvPr id="4816" name="Google Shape;4816;p30"/>
            <p:cNvSpPr/>
            <p:nvPr/>
          </p:nvSpPr>
          <p:spPr>
            <a:xfrm>
              <a:off x="0"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7" name="Google Shape;4817;p30"/>
            <p:cNvSpPr/>
            <p:nvPr/>
          </p:nvSpPr>
          <p:spPr>
            <a:xfrm>
              <a:off x="537881"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8" name="Google Shape;4818;p30"/>
            <p:cNvSpPr/>
            <p:nvPr/>
          </p:nvSpPr>
          <p:spPr>
            <a:xfrm>
              <a:off x="1075762"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9" name="Google Shape;4819;p30"/>
            <p:cNvSpPr/>
            <p:nvPr/>
          </p:nvSpPr>
          <p:spPr>
            <a:xfrm>
              <a:off x="1613644"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0" name="Google Shape;4820;p30"/>
            <p:cNvSpPr/>
            <p:nvPr/>
          </p:nvSpPr>
          <p:spPr>
            <a:xfrm>
              <a:off x="2151525"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1" name="Google Shape;4821;p30"/>
            <p:cNvSpPr/>
            <p:nvPr/>
          </p:nvSpPr>
          <p:spPr>
            <a:xfrm>
              <a:off x="2689406" y="0"/>
              <a:ext cx="537900" cy="511200"/>
            </a:xfrm>
            <a:prstGeom prst="rect">
              <a:avLst/>
            </a:prstGeom>
            <a:solidFill>
              <a:schemeClr val="lt2"/>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2" name="Google Shape;4822;p30"/>
            <p:cNvSpPr/>
            <p:nvPr/>
          </p:nvSpPr>
          <p:spPr>
            <a:xfrm>
              <a:off x="3227287"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3" name="Google Shape;4823;p30"/>
            <p:cNvSpPr/>
            <p:nvPr/>
          </p:nvSpPr>
          <p:spPr>
            <a:xfrm>
              <a:off x="3765169"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4" name="Google Shape;4824;p30"/>
            <p:cNvSpPr/>
            <p:nvPr/>
          </p:nvSpPr>
          <p:spPr>
            <a:xfrm>
              <a:off x="4303050"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5" name="Google Shape;4825;p30"/>
            <p:cNvSpPr/>
            <p:nvPr/>
          </p:nvSpPr>
          <p:spPr>
            <a:xfrm>
              <a:off x="4840931"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6" name="Google Shape;4826;p30"/>
            <p:cNvSpPr/>
            <p:nvPr/>
          </p:nvSpPr>
          <p:spPr>
            <a:xfrm>
              <a:off x="5378812"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7" name="Google Shape;4827;p30"/>
            <p:cNvSpPr/>
            <p:nvPr/>
          </p:nvSpPr>
          <p:spPr>
            <a:xfrm>
              <a:off x="5916694"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8" name="Google Shape;4828;p30"/>
            <p:cNvSpPr/>
            <p:nvPr/>
          </p:nvSpPr>
          <p:spPr>
            <a:xfrm>
              <a:off x="6454575" y="0"/>
              <a:ext cx="537900" cy="511200"/>
            </a:xfrm>
            <a:prstGeom prst="rect">
              <a:avLst/>
            </a:prstGeom>
            <a:solidFill>
              <a:schemeClr val="accen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9" name="Google Shape;4829;p30"/>
            <p:cNvSpPr/>
            <p:nvPr/>
          </p:nvSpPr>
          <p:spPr>
            <a:xfrm>
              <a:off x="6992456"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0" name="Google Shape;4830;p30"/>
            <p:cNvSpPr/>
            <p:nvPr/>
          </p:nvSpPr>
          <p:spPr>
            <a:xfrm>
              <a:off x="7530337"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1" name="Google Shape;4831;p30"/>
            <p:cNvSpPr/>
            <p:nvPr/>
          </p:nvSpPr>
          <p:spPr>
            <a:xfrm>
              <a:off x="8068218"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2" name="Google Shape;4832;p30"/>
            <p:cNvSpPr/>
            <p:nvPr/>
          </p:nvSpPr>
          <p:spPr>
            <a:xfrm>
              <a:off x="8606100"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3" name="Google Shape;4833;p30"/>
            <p:cNvSpPr/>
            <p:nvPr/>
          </p:nvSpPr>
          <p:spPr>
            <a:xfrm>
              <a:off x="0"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4" name="Google Shape;4834;p30"/>
            <p:cNvSpPr/>
            <p:nvPr/>
          </p:nvSpPr>
          <p:spPr>
            <a:xfrm>
              <a:off x="537881" y="514702"/>
              <a:ext cx="537900" cy="511200"/>
            </a:xfrm>
            <a:prstGeom prst="rect">
              <a:avLst/>
            </a:prstGeom>
            <a:solidFill>
              <a:schemeClr val="accen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5" name="Google Shape;4835;p30"/>
            <p:cNvSpPr/>
            <p:nvPr/>
          </p:nvSpPr>
          <p:spPr>
            <a:xfrm>
              <a:off x="1075762"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6" name="Google Shape;4836;p30"/>
            <p:cNvSpPr/>
            <p:nvPr/>
          </p:nvSpPr>
          <p:spPr>
            <a:xfrm>
              <a:off x="1613644"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7" name="Google Shape;4837;p30"/>
            <p:cNvSpPr/>
            <p:nvPr/>
          </p:nvSpPr>
          <p:spPr>
            <a:xfrm>
              <a:off x="2151525"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8" name="Google Shape;4838;p30"/>
            <p:cNvSpPr/>
            <p:nvPr/>
          </p:nvSpPr>
          <p:spPr>
            <a:xfrm>
              <a:off x="2689406"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9" name="Google Shape;4839;p30"/>
            <p:cNvSpPr/>
            <p:nvPr/>
          </p:nvSpPr>
          <p:spPr>
            <a:xfrm>
              <a:off x="3227287"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0" name="Google Shape;4840;p30"/>
            <p:cNvSpPr/>
            <p:nvPr/>
          </p:nvSpPr>
          <p:spPr>
            <a:xfrm>
              <a:off x="3765169"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1" name="Google Shape;4841;p30"/>
            <p:cNvSpPr/>
            <p:nvPr/>
          </p:nvSpPr>
          <p:spPr>
            <a:xfrm>
              <a:off x="4303050"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2" name="Google Shape;4842;p30"/>
            <p:cNvSpPr/>
            <p:nvPr/>
          </p:nvSpPr>
          <p:spPr>
            <a:xfrm>
              <a:off x="4840931"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3" name="Google Shape;4843;p30"/>
            <p:cNvSpPr/>
            <p:nvPr/>
          </p:nvSpPr>
          <p:spPr>
            <a:xfrm>
              <a:off x="5378812"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4" name="Google Shape;4844;p30"/>
            <p:cNvSpPr/>
            <p:nvPr/>
          </p:nvSpPr>
          <p:spPr>
            <a:xfrm>
              <a:off x="5916694"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5" name="Google Shape;4845;p30"/>
            <p:cNvSpPr/>
            <p:nvPr/>
          </p:nvSpPr>
          <p:spPr>
            <a:xfrm>
              <a:off x="6454575"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6" name="Google Shape;4846;p30"/>
            <p:cNvSpPr/>
            <p:nvPr/>
          </p:nvSpPr>
          <p:spPr>
            <a:xfrm>
              <a:off x="6992456"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7" name="Google Shape;4847;p30"/>
            <p:cNvSpPr/>
            <p:nvPr/>
          </p:nvSpPr>
          <p:spPr>
            <a:xfrm>
              <a:off x="7530337"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8" name="Google Shape;4848;p30"/>
            <p:cNvSpPr/>
            <p:nvPr/>
          </p:nvSpPr>
          <p:spPr>
            <a:xfrm>
              <a:off x="8068218"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9" name="Google Shape;4849;p30"/>
            <p:cNvSpPr/>
            <p:nvPr/>
          </p:nvSpPr>
          <p:spPr>
            <a:xfrm>
              <a:off x="8606100"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0" name="Google Shape;4850;p30"/>
            <p:cNvSpPr/>
            <p:nvPr/>
          </p:nvSpPr>
          <p:spPr>
            <a:xfrm>
              <a:off x="0"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1" name="Google Shape;4851;p30"/>
            <p:cNvSpPr/>
            <p:nvPr/>
          </p:nvSpPr>
          <p:spPr>
            <a:xfrm>
              <a:off x="537881"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2" name="Google Shape;4852;p30"/>
            <p:cNvSpPr/>
            <p:nvPr/>
          </p:nvSpPr>
          <p:spPr>
            <a:xfrm>
              <a:off x="1075762"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3" name="Google Shape;4853;p30"/>
            <p:cNvSpPr/>
            <p:nvPr/>
          </p:nvSpPr>
          <p:spPr>
            <a:xfrm>
              <a:off x="1613644"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4" name="Google Shape;4854;p30"/>
            <p:cNvSpPr/>
            <p:nvPr/>
          </p:nvSpPr>
          <p:spPr>
            <a:xfrm>
              <a:off x="2151525"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5" name="Google Shape;4855;p30"/>
            <p:cNvSpPr/>
            <p:nvPr/>
          </p:nvSpPr>
          <p:spPr>
            <a:xfrm>
              <a:off x="2689406"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6" name="Google Shape;4856;p30"/>
            <p:cNvSpPr/>
            <p:nvPr/>
          </p:nvSpPr>
          <p:spPr>
            <a:xfrm>
              <a:off x="3227287"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7" name="Google Shape;4857;p30"/>
            <p:cNvSpPr/>
            <p:nvPr/>
          </p:nvSpPr>
          <p:spPr>
            <a:xfrm>
              <a:off x="3765169"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8" name="Google Shape;4858;p30"/>
            <p:cNvSpPr/>
            <p:nvPr/>
          </p:nvSpPr>
          <p:spPr>
            <a:xfrm>
              <a:off x="4303050"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9" name="Google Shape;4859;p30"/>
            <p:cNvSpPr/>
            <p:nvPr/>
          </p:nvSpPr>
          <p:spPr>
            <a:xfrm>
              <a:off x="4840931"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0" name="Google Shape;4860;p30"/>
            <p:cNvSpPr/>
            <p:nvPr/>
          </p:nvSpPr>
          <p:spPr>
            <a:xfrm>
              <a:off x="5378812"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1" name="Google Shape;4861;p30"/>
            <p:cNvSpPr/>
            <p:nvPr/>
          </p:nvSpPr>
          <p:spPr>
            <a:xfrm>
              <a:off x="5916694"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2" name="Google Shape;4862;p30"/>
            <p:cNvSpPr/>
            <p:nvPr/>
          </p:nvSpPr>
          <p:spPr>
            <a:xfrm>
              <a:off x="6454575"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3" name="Google Shape;4863;p30"/>
            <p:cNvSpPr/>
            <p:nvPr/>
          </p:nvSpPr>
          <p:spPr>
            <a:xfrm>
              <a:off x="6992456"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4" name="Google Shape;4864;p30"/>
            <p:cNvSpPr/>
            <p:nvPr/>
          </p:nvSpPr>
          <p:spPr>
            <a:xfrm>
              <a:off x="7530337"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5" name="Google Shape;4865;p30"/>
            <p:cNvSpPr/>
            <p:nvPr/>
          </p:nvSpPr>
          <p:spPr>
            <a:xfrm>
              <a:off x="8068218"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6" name="Google Shape;4866;p30"/>
            <p:cNvSpPr/>
            <p:nvPr/>
          </p:nvSpPr>
          <p:spPr>
            <a:xfrm>
              <a:off x="8606100" y="1029404"/>
              <a:ext cx="537900" cy="511200"/>
            </a:xfrm>
            <a:prstGeom prst="rect">
              <a:avLst/>
            </a:prstGeom>
            <a:solidFill>
              <a:schemeClr val="accen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7" name="Google Shape;4867;p30"/>
            <p:cNvSpPr/>
            <p:nvPr/>
          </p:nvSpPr>
          <p:spPr>
            <a:xfrm>
              <a:off x="0" y="1544106"/>
              <a:ext cx="537900" cy="511200"/>
            </a:xfrm>
            <a:prstGeom prst="rect">
              <a:avLst/>
            </a:prstGeom>
            <a:solidFill>
              <a:schemeClr val="accen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8" name="Google Shape;4868;p30"/>
            <p:cNvSpPr/>
            <p:nvPr/>
          </p:nvSpPr>
          <p:spPr>
            <a:xfrm>
              <a:off x="537881"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9" name="Google Shape;4869;p30"/>
            <p:cNvSpPr/>
            <p:nvPr/>
          </p:nvSpPr>
          <p:spPr>
            <a:xfrm>
              <a:off x="1075762"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0" name="Google Shape;4870;p30"/>
            <p:cNvSpPr/>
            <p:nvPr/>
          </p:nvSpPr>
          <p:spPr>
            <a:xfrm>
              <a:off x="2151525"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1" name="Google Shape;4871;p30"/>
            <p:cNvSpPr/>
            <p:nvPr/>
          </p:nvSpPr>
          <p:spPr>
            <a:xfrm>
              <a:off x="2689406"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2" name="Google Shape;4872;p30"/>
            <p:cNvSpPr/>
            <p:nvPr/>
          </p:nvSpPr>
          <p:spPr>
            <a:xfrm>
              <a:off x="3227287"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3" name="Google Shape;4873;p30"/>
            <p:cNvSpPr/>
            <p:nvPr/>
          </p:nvSpPr>
          <p:spPr>
            <a:xfrm>
              <a:off x="3765169"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4" name="Google Shape;4874;p30"/>
            <p:cNvSpPr/>
            <p:nvPr/>
          </p:nvSpPr>
          <p:spPr>
            <a:xfrm>
              <a:off x="4303050"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5" name="Google Shape;4875;p30"/>
            <p:cNvSpPr/>
            <p:nvPr/>
          </p:nvSpPr>
          <p:spPr>
            <a:xfrm>
              <a:off x="4840931"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6" name="Google Shape;4876;p30"/>
            <p:cNvSpPr/>
            <p:nvPr/>
          </p:nvSpPr>
          <p:spPr>
            <a:xfrm>
              <a:off x="5378812"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7" name="Google Shape;4877;p30"/>
            <p:cNvSpPr/>
            <p:nvPr/>
          </p:nvSpPr>
          <p:spPr>
            <a:xfrm>
              <a:off x="5916694"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8" name="Google Shape;4878;p30"/>
            <p:cNvSpPr/>
            <p:nvPr/>
          </p:nvSpPr>
          <p:spPr>
            <a:xfrm>
              <a:off x="6454575"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9" name="Google Shape;4879;p30"/>
            <p:cNvSpPr/>
            <p:nvPr/>
          </p:nvSpPr>
          <p:spPr>
            <a:xfrm>
              <a:off x="6992456"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0" name="Google Shape;4880;p30"/>
            <p:cNvSpPr/>
            <p:nvPr/>
          </p:nvSpPr>
          <p:spPr>
            <a:xfrm>
              <a:off x="7530337"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1" name="Google Shape;4881;p30"/>
            <p:cNvSpPr/>
            <p:nvPr/>
          </p:nvSpPr>
          <p:spPr>
            <a:xfrm>
              <a:off x="8068218"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2" name="Google Shape;4882;p30"/>
            <p:cNvSpPr/>
            <p:nvPr/>
          </p:nvSpPr>
          <p:spPr>
            <a:xfrm>
              <a:off x="8606100"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3" name="Google Shape;4883;p30"/>
            <p:cNvSpPr/>
            <p:nvPr/>
          </p:nvSpPr>
          <p:spPr>
            <a:xfrm>
              <a:off x="0"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4" name="Google Shape;4884;p30"/>
            <p:cNvSpPr/>
            <p:nvPr/>
          </p:nvSpPr>
          <p:spPr>
            <a:xfrm>
              <a:off x="537881"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5" name="Google Shape;4885;p30"/>
            <p:cNvSpPr/>
            <p:nvPr/>
          </p:nvSpPr>
          <p:spPr>
            <a:xfrm>
              <a:off x="1075762"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6" name="Google Shape;4886;p30"/>
            <p:cNvSpPr/>
            <p:nvPr/>
          </p:nvSpPr>
          <p:spPr>
            <a:xfrm>
              <a:off x="1613644"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7" name="Google Shape;4887;p30"/>
            <p:cNvSpPr/>
            <p:nvPr/>
          </p:nvSpPr>
          <p:spPr>
            <a:xfrm>
              <a:off x="2151525"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8" name="Google Shape;4888;p30"/>
            <p:cNvSpPr/>
            <p:nvPr/>
          </p:nvSpPr>
          <p:spPr>
            <a:xfrm>
              <a:off x="2689406"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9" name="Google Shape;4889;p30"/>
            <p:cNvSpPr/>
            <p:nvPr/>
          </p:nvSpPr>
          <p:spPr>
            <a:xfrm>
              <a:off x="3227287"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0" name="Google Shape;4890;p30"/>
            <p:cNvSpPr/>
            <p:nvPr/>
          </p:nvSpPr>
          <p:spPr>
            <a:xfrm>
              <a:off x="3765169"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1" name="Google Shape;4891;p30"/>
            <p:cNvSpPr/>
            <p:nvPr/>
          </p:nvSpPr>
          <p:spPr>
            <a:xfrm>
              <a:off x="4303050"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2" name="Google Shape;4892;p30"/>
            <p:cNvSpPr/>
            <p:nvPr/>
          </p:nvSpPr>
          <p:spPr>
            <a:xfrm>
              <a:off x="4840931"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3" name="Google Shape;4893;p30"/>
            <p:cNvSpPr/>
            <p:nvPr/>
          </p:nvSpPr>
          <p:spPr>
            <a:xfrm>
              <a:off x="5378812"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4" name="Google Shape;4894;p30"/>
            <p:cNvSpPr/>
            <p:nvPr/>
          </p:nvSpPr>
          <p:spPr>
            <a:xfrm>
              <a:off x="5916694"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5" name="Google Shape;4895;p30"/>
            <p:cNvSpPr/>
            <p:nvPr/>
          </p:nvSpPr>
          <p:spPr>
            <a:xfrm>
              <a:off x="6454575"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6" name="Google Shape;4896;p30"/>
            <p:cNvSpPr/>
            <p:nvPr/>
          </p:nvSpPr>
          <p:spPr>
            <a:xfrm>
              <a:off x="6992456"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7" name="Google Shape;4897;p30"/>
            <p:cNvSpPr/>
            <p:nvPr/>
          </p:nvSpPr>
          <p:spPr>
            <a:xfrm>
              <a:off x="7530337"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8" name="Google Shape;4898;p30"/>
            <p:cNvSpPr/>
            <p:nvPr/>
          </p:nvSpPr>
          <p:spPr>
            <a:xfrm>
              <a:off x="8068218"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9" name="Google Shape;4899;p30"/>
            <p:cNvSpPr/>
            <p:nvPr/>
          </p:nvSpPr>
          <p:spPr>
            <a:xfrm>
              <a:off x="8606100"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0" name="Google Shape;4900;p30"/>
            <p:cNvSpPr/>
            <p:nvPr/>
          </p:nvSpPr>
          <p:spPr>
            <a:xfrm>
              <a:off x="0"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1" name="Google Shape;4901;p30"/>
            <p:cNvSpPr/>
            <p:nvPr/>
          </p:nvSpPr>
          <p:spPr>
            <a:xfrm>
              <a:off x="537881"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2" name="Google Shape;4902;p30"/>
            <p:cNvSpPr/>
            <p:nvPr/>
          </p:nvSpPr>
          <p:spPr>
            <a:xfrm>
              <a:off x="1075762"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3" name="Google Shape;4903;p30"/>
            <p:cNvSpPr/>
            <p:nvPr/>
          </p:nvSpPr>
          <p:spPr>
            <a:xfrm>
              <a:off x="1613644"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4" name="Google Shape;4904;p30"/>
            <p:cNvSpPr/>
            <p:nvPr/>
          </p:nvSpPr>
          <p:spPr>
            <a:xfrm>
              <a:off x="2151525"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5" name="Google Shape;4905;p30"/>
            <p:cNvSpPr/>
            <p:nvPr/>
          </p:nvSpPr>
          <p:spPr>
            <a:xfrm>
              <a:off x="2689406"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6" name="Google Shape;4906;p30"/>
            <p:cNvSpPr/>
            <p:nvPr/>
          </p:nvSpPr>
          <p:spPr>
            <a:xfrm>
              <a:off x="3227287"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7" name="Google Shape;4907;p30"/>
            <p:cNvSpPr/>
            <p:nvPr/>
          </p:nvSpPr>
          <p:spPr>
            <a:xfrm>
              <a:off x="3765169"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8" name="Google Shape;4908;p30"/>
            <p:cNvSpPr/>
            <p:nvPr/>
          </p:nvSpPr>
          <p:spPr>
            <a:xfrm>
              <a:off x="4303050"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9" name="Google Shape;4909;p30"/>
            <p:cNvSpPr/>
            <p:nvPr/>
          </p:nvSpPr>
          <p:spPr>
            <a:xfrm>
              <a:off x="4840931"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0" name="Google Shape;4910;p30"/>
            <p:cNvSpPr/>
            <p:nvPr/>
          </p:nvSpPr>
          <p:spPr>
            <a:xfrm>
              <a:off x="5378812"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1" name="Google Shape;4911;p30"/>
            <p:cNvSpPr/>
            <p:nvPr/>
          </p:nvSpPr>
          <p:spPr>
            <a:xfrm>
              <a:off x="5916694"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2" name="Google Shape;4912;p30"/>
            <p:cNvSpPr/>
            <p:nvPr/>
          </p:nvSpPr>
          <p:spPr>
            <a:xfrm>
              <a:off x="6454575"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3" name="Google Shape;4913;p30"/>
            <p:cNvSpPr/>
            <p:nvPr/>
          </p:nvSpPr>
          <p:spPr>
            <a:xfrm>
              <a:off x="6992456"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4" name="Google Shape;4914;p30"/>
            <p:cNvSpPr/>
            <p:nvPr/>
          </p:nvSpPr>
          <p:spPr>
            <a:xfrm>
              <a:off x="7530337"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5" name="Google Shape;4915;p30"/>
            <p:cNvSpPr/>
            <p:nvPr/>
          </p:nvSpPr>
          <p:spPr>
            <a:xfrm>
              <a:off x="8068218"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6" name="Google Shape;4916;p30"/>
            <p:cNvSpPr/>
            <p:nvPr/>
          </p:nvSpPr>
          <p:spPr>
            <a:xfrm>
              <a:off x="8606100"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7" name="Google Shape;4917;p30"/>
            <p:cNvSpPr/>
            <p:nvPr/>
          </p:nvSpPr>
          <p:spPr>
            <a:xfrm>
              <a:off x="0"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8" name="Google Shape;4918;p30"/>
            <p:cNvSpPr/>
            <p:nvPr/>
          </p:nvSpPr>
          <p:spPr>
            <a:xfrm>
              <a:off x="537881"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9" name="Google Shape;4919;p30"/>
            <p:cNvSpPr/>
            <p:nvPr/>
          </p:nvSpPr>
          <p:spPr>
            <a:xfrm>
              <a:off x="1075762"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0" name="Google Shape;4920;p30"/>
            <p:cNvSpPr/>
            <p:nvPr/>
          </p:nvSpPr>
          <p:spPr>
            <a:xfrm>
              <a:off x="1613644"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1" name="Google Shape;4921;p30"/>
            <p:cNvSpPr/>
            <p:nvPr/>
          </p:nvSpPr>
          <p:spPr>
            <a:xfrm>
              <a:off x="2151525"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2" name="Google Shape;4922;p30"/>
            <p:cNvSpPr/>
            <p:nvPr/>
          </p:nvSpPr>
          <p:spPr>
            <a:xfrm>
              <a:off x="2689406"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3" name="Google Shape;4923;p30"/>
            <p:cNvSpPr/>
            <p:nvPr/>
          </p:nvSpPr>
          <p:spPr>
            <a:xfrm>
              <a:off x="3227287"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4" name="Google Shape;4924;p30"/>
            <p:cNvSpPr/>
            <p:nvPr/>
          </p:nvSpPr>
          <p:spPr>
            <a:xfrm>
              <a:off x="3765169"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5" name="Google Shape;4925;p30"/>
            <p:cNvSpPr/>
            <p:nvPr/>
          </p:nvSpPr>
          <p:spPr>
            <a:xfrm>
              <a:off x="4303050"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6" name="Google Shape;4926;p30"/>
            <p:cNvSpPr/>
            <p:nvPr/>
          </p:nvSpPr>
          <p:spPr>
            <a:xfrm>
              <a:off x="4840931"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7" name="Google Shape;4927;p30"/>
            <p:cNvSpPr/>
            <p:nvPr/>
          </p:nvSpPr>
          <p:spPr>
            <a:xfrm>
              <a:off x="5378812"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8" name="Google Shape;4928;p30"/>
            <p:cNvSpPr/>
            <p:nvPr/>
          </p:nvSpPr>
          <p:spPr>
            <a:xfrm>
              <a:off x="5916694"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9" name="Google Shape;4929;p30"/>
            <p:cNvSpPr/>
            <p:nvPr/>
          </p:nvSpPr>
          <p:spPr>
            <a:xfrm>
              <a:off x="6454575"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0" name="Google Shape;4930;p30"/>
            <p:cNvSpPr/>
            <p:nvPr/>
          </p:nvSpPr>
          <p:spPr>
            <a:xfrm>
              <a:off x="6992456"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1" name="Google Shape;4931;p30"/>
            <p:cNvSpPr/>
            <p:nvPr/>
          </p:nvSpPr>
          <p:spPr>
            <a:xfrm>
              <a:off x="7530337"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2" name="Google Shape;4932;p30"/>
            <p:cNvSpPr/>
            <p:nvPr/>
          </p:nvSpPr>
          <p:spPr>
            <a:xfrm>
              <a:off x="8068218"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3" name="Google Shape;4933;p30"/>
            <p:cNvSpPr/>
            <p:nvPr/>
          </p:nvSpPr>
          <p:spPr>
            <a:xfrm>
              <a:off x="8606100"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4" name="Google Shape;4934;p30"/>
            <p:cNvSpPr/>
            <p:nvPr/>
          </p:nvSpPr>
          <p:spPr>
            <a:xfrm>
              <a:off x="0"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5" name="Google Shape;4935;p30"/>
            <p:cNvSpPr/>
            <p:nvPr/>
          </p:nvSpPr>
          <p:spPr>
            <a:xfrm>
              <a:off x="537881"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6" name="Google Shape;4936;p30"/>
            <p:cNvSpPr/>
            <p:nvPr/>
          </p:nvSpPr>
          <p:spPr>
            <a:xfrm>
              <a:off x="1075762"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7" name="Google Shape;4937;p30"/>
            <p:cNvSpPr/>
            <p:nvPr/>
          </p:nvSpPr>
          <p:spPr>
            <a:xfrm>
              <a:off x="1613644"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8" name="Google Shape;4938;p30"/>
            <p:cNvSpPr/>
            <p:nvPr/>
          </p:nvSpPr>
          <p:spPr>
            <a:xfrm>
              <a:off x="2151525"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9" name="Google Shape;4939;p30"/>
            <p:cNvSpPr/>
            <p:nvPr/>
          </p:nvSpPr>
          <p:spPr>
            <a:xfrm>
              <a:off x="2689406"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0" name="Google Shape;4940;p30"/>
            <p:cNvSpPr/>
            <p:nvPr/>
          </p:nvSpPr>
          <p:spPr>
            <a:xfrm>
              <a:off x="3227287"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1" name="Google Shape;4941;p30"/>
            <p:cNvSpPr/>
            <p:nvPr/>
          </p:nvSpPr>
          <p:spPr>
            <a:xfrm>
              <a:off x="3765169"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2" name="Google Shape;4942;p30"/>
            <p:cNvSpPr/>
            <p:nvPr/>
          </p:nvSpPr>
          <p:spPr>
            <a:xfrm>
              <a:off x="4303050"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3" name="Google Shape;4943;p30"/>
            <p:cNvSpPr/>
            <p:nvPr/>
          </p:nvSpPr>
          <p:spPr>
            <a:xfrm>
              <a:off x="4840931"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4" name="Google Shape;4944;p30"/>
            <p:cNvSpPr/>
            <p:nvPr/>
          </p:nvSpPr>
          <p:spPr>
            <a:xfrm>
              <a:off x="5378812"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5" name="Google Shape;4945;p30"/>
            <p:cNvSpPr/>
            <p:nvPr/>
          </p:nvSpPr>
          <p:spPr>
            <a:xfrm>
              <a:off x="5916694"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6" name="Google Shape;4946;p30"/>
            <p:cNvSpPr/>
            <p:nvPr/>
          </p:nvSpPr>
          <p:spPr>
            <a:xfrm>
              <a:off x="6454575"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7" name="Google Shape;4947;p30"/>
            <p:cNvSpPr/>
            <p:nvPr/>
          </p:nvSpPr>
          <p:spPr>
            <a:xfrm>
              <a:off x="6992456"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8" name="Google Shape;4948;p30"/>
            <p:cNvSpPr/>
            <p:nvPr/>
          </p:nvSpPr>
          <p:spPr>
            <a:xfrm>
              <a:off x="7530337"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9" name="Google Shape;4949;p30"/>
            <p:cNvSpPr/>
            <p:nvPr/>
          </p:nvSpPr>
          <p:spPr>
            <a:xfrm>
              <a:off x="8068218"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0" name="Google Shape;4950;p30"/>
            <p:cNvSpPr/>
            <p:nvPr/>
          </p:nvSpPr>
          <p:spPr>
            <a:xfrm>
              <a:off x="8606100" y="3602915"/>
              <a:ext cx="537900" cy="511200"/>
            </a:xfrm>
            <a:prstGeom prst="rect">
              <a:avLst/>
            </a:prstGeom>
            <a:solidFill>
              <a:schemeClr val="accent2"/>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1" name="Google Shape;4951;p30"/>
            <p:cNvSpPr/>
            <p:nvPr/>
          </p:nvSpPr>
          <p:spPr>
            <a:xfrm>
              <a:off x="0"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2" name="Google Shape;4952;p30"/>
            <p:cNvSpPr/>
            <p:nvPr/>
          </p:nvSpPr>
          <p:spPr>
            <a:xfrm>
              <a:off x="537881"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3" name="Google Shape;4953;p30"/>
            <p:cNvSpPr/>
            <p:nvPr/>
          </p:nvSpPr>
          <p:spPr>
            <a:xfrm>
              <a:off x="1075762"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4" name="Google Shape;4954;p30"/>
            <p:cNvSpPr/>
            <p:nvPr/>
          </p:nvSpPr>
          <p:spPr>
            <a:xfrm>
              <a:off x="1613644"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5" name="Google Shape;4955;p30"/>
            <p:cNvSpPr/>
            <p:nvPr/>
          </p:nvSpPr>
          <p:spPr>
            <a:xfrm>
              <a:off x="2151525"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6" name="Google Shape;4956;p30"/>
            <p:cNvSpPr/>
            <p:nvPr/>
          </p:nvSpPr>
          <p:spPr>
            <a:xfrm>
              <a:off x="2689406"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7" name="Google Shape;4957;p30"/>
            <p:cNvSpPr/>
            <p:nvPr/>
          </p:nvSpPr>
          <p:spPr>
            <a:xfrm>
              <a:off x="3227287"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8" name="Google Shape;4958;p30"/>
            <p:cNvSpPr/>
            <p:nvPr/>
          </p:nvSpPr>
          <p:spPr>
            <a:xfrm>
              <a:off x="3765169"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9" name="Google Shape;4959;p30"/>
            <p:cNvSpPr/>
            <p:nvPr/>
          </p:nvSpPr>
          <p:spPr>
            <a:xfrm>
              <a:off x="4303050"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0" name="Google Shape;4960;p30"/>
            <p:cNvSpPr/>
            <p:nvPr/>
          </p:nvSpPr>
          <p:spPr>
            <a:xfrm>
              <a:off x="4840931"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1" name="Google Shape;4961;p30"/>
            <p:cNvSpPr/>
            <p:nvPr/>
          </p:nvSpPr>
          <p:spPr>
            <a:xfrm>
              <a:off x="5378812"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2" name="Google Shape;4962;p30"/>
            <p:cNvSpPr/>
            <p:nvPr/>
          </p:nvSpPr>
          <p:spPr>
            <a:xfrm>
              <a:off x="5916694"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3" name="Google Shape;4963;p30"/>
            <p:cNvSpPr/>
            <p:nvPr/>
          </p:nvSpPr>
          <p:spPr>
            <a:xfrm>
              <a:off x="6454575"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4" name="Google Shape;4964;p30"/>
            <p:cNvSpPr/>
            <p:nvPr/>
          </p:nvSpPr>
          <p:spPr>
            <a:xfrm>
              <a:off x="6992456"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5" name="Google Shape;4965;p30"/>
            <p:cNvSpPr/>
            <p:nvPr/>
          </p:nvSpPr>
          <p:spPr>
            <a:xfrm>
              <a:off x="7530337"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6" name="Google Shape;4966;p30"/>
            <p:cNvSpPr/>
            <p:nvPr/>
          </p:nvSpPr>
          <p:spPr>
            <a:xfrm>
              <a:off x="8068218"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7" name="Google Shape;4967;p30"/>
            <p:cNvSpPr/>
            <p:nvPr/>
          </p:nvSpPr>
          <p:spPr>
            <a:xfrm>
              <a:off x="8606100"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8" name="Google Shape;4968;p30"/>
            <p:cNvSpPr/>
            <p:nvPr/>
          </p:nvSpPr>
          <p:spPr>
            <a:xfrm>
              <a:off x="0" y="4632319"/>
              <a:ext cx="537900" cy="511200"/>
            </a:xfrm>
            <a:prstGeom prst="rect">
              <a:avLst/>
            </a:prstGeom>
            <a:solidFill>
              <a:schemeClr val="lt2"/>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9" name="Google Shape;4969;p30"/>
            <p:cNvSpPr/>
            <p:nvPr/>
          </p:nvSpPr>
          <p:spPr>
            <a:xfrm>
              <a:off x="537881"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0" name="Google Shape;4970;p30"/>
            <p:cNvSpPr/>
            <p:nvPr/>
          </p:nvSpPr>
          <p:spPr>
            <a:xfrm>
              <a:off x="1075762"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1" name="Google Shape;4971;p30"/>
            <p:cNvSpPr/>
            <p:nvPr/>
          </p:nvSpPr>
          <p:spPr>
            <a:xfrm>
              <a:off x="1613644"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2" name="Google Shape;4972;p30"/>
            <p:cNvSpPr/>
            <p:nvPr/>
          </p:nvSpPr>
          <p:spPr>
            <a:xfrm>
              <a:off x="2151525"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3" name="Google Shape;4973;p30"/>
            <p:cNvSpPr/>
            <p:nvPr/>
          </p:nvSpPr>
          <p:spPr>
            <a:xfrm>
              <a:off x="2689406"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4" name="Google Shape;4974;p30"/>
            <p:cNvSpPr/>
            <p:nvPr/>
          </p:nvSpPr>
          <p:spPr>
            <a:xfrm>
              <a:off x="3227287"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5" name="Google Shape;4975;p30"/>
            <p:cNvSpPr/>
            <p:nvPr/>
          </p:nvSpPr>
          <p:spPr>
            <a:xfrm>
              <a:off x="3765169"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6" name="Google Shape;4976;p30"/>
            <p:cNvSpPr/>
            <p:nvPr/>
          </p:nvSpPr>
          <p:spPr>
            <a:xfrm>
              <a:off x="4303050"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7" name="Google Shape;4977;p30"/>
            <p:cNvSpPr/>
            <p:nvPr/>
          </p:nvSpPr>
          <p:spPr>
            <a:xfrm>
              <a:off x="4840931"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8" name="Google Shape;4978;p30"/>
            <p:cNvSpPr/>
            <p:nvPr/>
          </p:nvSpPr>
          <p:spPr>
            <a:xfrm>
              <a:off x="5378812"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9" name="Google Shape;4979;p30"/>
            <p:cNvSpPr/>
            <p:nvPr/>
          </p:nvSpPr>
          <p:spPr>
            <a:xfrm>
              <a:off x="5916694"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0" name="Google Shape;4980;p30"/>
            <p:cNvSpPr/>
            <p:nvPr/>
          </p:nvSpPr>
          <p:spPr>
            <a:xfrm>
              <a:off x="6454575"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1" name="Google Shape;4981;p30"/>
            <p:cNvSpPr/>
            <p:nvPr/>
          </p:nvSpPr>
          <p:spPr>
            <a:xfrm>
              <a:off x="6992456"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2" name="Google Shape;4982;p30"/>
            <p:cNvSpPr/>
            <p:nvPr/>
          </p:nvSpPr>
          <p:spPr>
            <a:xfrm>
              <a:off x="7530337"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3" name="Google Shape;4983;p30"/>
            <p:cNvSpPr/>
            <p:nvPr/>
          </p:nvSpPr>
          <p:spPr>
            <a:xfrm>
              <a:off x="8068218"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4" name="Google Shape;4984;p30"/>
            <p:cNvSpPr/>
            <p:nvPr/>
          </p:nvSpPr>
          <p:spPr>
            <a:xfrm>
              <a:off x="8606100" y="4632319"/>
              <a:ext cx="537900" cy="511200"/>
            </a:xfrm>
            <a:prstGeom prst="rect">
              <a:avLst/>
            </a:prstGeom>
            <a:solidFill>
              <a:schemeClr val="lt2"/>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5" name="Google Shape;4985;p30"/>
            <p:cNvSpPr/>
            <p:nvPr/>
          </p:nvSpPr>
          <p:spPr>
            <a:xfrm>
              <a:off x="7530338" y="102797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300"/>
            </a:p>
          </p:txBody>
        </p:sp>
        <p:sp>
          <p:nvSpPr>
            <p:cNvPr id="4986" name="Google Shape;4986;p30"/>
            <p:cNvSpPr/>
            <p:nvPr/>
          </p:nvSpPr>
          <p:spPr>
            <a:xfrm>
              <a:off x="537881" y="4117617"/>
              <a:ext cx="537900" cy="511200"/>
            </a:xfrm>
            <a:prstGeom prst="rect">
              <a:avLst/>
            </a:prstGeom>
            <a:solidFill>
              <a:schemeClr val="lt2"/>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300"/>
            </a:p>
          </p:txBody>
        </p:sp>
        <p:sp>
          <p:nvSpPr>
            <p:cNvPr id="4987" name="Google Shape;4987;p30"/>
            <p:cNvSpPr/>
            <p:nvPr/>
          </p:nvSpPr>
          <p:spPr>
            <a:xfrm>
              <a:off x="6989275" y="51060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300"/>
            </a:p>
          </p:txBody>
        </p:sp>
        <p:sp>
          <p:nvSpPr>
            <p:cNvPr id="4988" name="Google Shape;4988;p30"/>
            <p:cNvSpPr/>
            <p:nvPr/>
          </p:nvSpPr>
          <p:spPr>
            <a:xfrm>
              <a:off x="537881"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300"/>
            </a:p>
          </p:txBody>
        </p:sp>
        <p:sp>
          <p:nvSpPr>
            <p:cNvPr id="4989" name="Google Shape;4989;p30"/>
            <p:cNvSpPr/>
            <p:nvPr/>
          </p:nvSpPr>
          <p:spPr>
            <a:xfrm>
              <a:off x="0"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600">
                <a:latin typeface="Spartan"/>
                <a:ea typeface="Spartan"/>
                <a:cs typeface="Spartan"/>
                <a:sym typeface="Spartan"/>
              </a:endParaRPr>
            </a:p>
          </p:txBody>
        </p:sp>
        <p:sp>
          <p:nvSpPr>
            <p:cNvPr id="4990" name="Google Shape;4990;p30"/>
            <p:cNvSpPr/>
            <p:nvPr/>
          </p:nvSpPr>
          <p:spPr>
            <a:xfrm>
              <a:off x="1613644"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1" name="Google Shape;4991;p30"/>
            <p:cNvSpPr/>
            <p:nvPr/>
          </p:nvSpPr>
          <p:spPr>
            <a:xfrm>
              <a:off x="6992463" y="411937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300"/>
            </a:p>
          </p:txBody>
        </p:sp>
        <p:sp>
          <p:nvSpPr>
            <p:cNvPr id="4992" name="Google Shape;4992;p30"/>
            <p:cNvSpPr/>
            <p:nvPr/>
          </p:nvSpPr>
          <p:spPr>
            <a:xfrm>
              <a:off x="7530338" y="462545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300"/>
            </a:p>
          </p:txBody>
        </p:sp>
      </p:grpSp>
      <p:pic>
        <p:nvPicPr>
          <p:cNvPr id="4993" name="Google Shape;4993;p30"/>
          <p:cNvPicPr preferRelativeResize="0"/>
          <p:nvPr/>
        </p:nvPicPr>
        <p:blipFill rotWithShape="1">
          <a:blip r:embed="rId2">
            <a:alphaModFix amt="25000"/>
          </a:blip>
          <a:srcRect b="0" l="0" r="3025" t="0"/>
          <a:stretch/>
        </p:blipFill>
        <p:spPr>
          <a:xfrm>
            <a:off x="0" y="0"/>
            <a:ext cx="9144001" cy="5143500"/>
          </a:xfrm>
          <a:prstGeom prst="rect">
            <a:avLst/>
          </a:prstGeom>
          <a:noFill/>
          <a:ln>
            <a:noFill/>
          </a:ln>
        </p:spPr>
      </p:pic>
      <p:sp>
        <p:nvSpPr>
          <p:cNvPr id="4994" name="Google Shape;4994;p30"/>
          <p:cNvSpPr txBox="1"/>
          <p:nvPr>
            <p:ph type="title"/>
          </p:nvPr>
        </p:nvSpPr>
        <p:spPr>
          <a:xfrm>
            <a:off x="758775" y="445025"/>
            <a:ext cx="76263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995" name="Google Shape;4995;p30"/>
          <p:cNvSpPr txBox="1"/>
          <p:nvPr>
            <p:ph idx="1" type="subTitle"/>
          </p:nvPr>
        </p:nvSpPr>
        <p:spPr>
          <a:xfrm>
            <a:off x="4690475" y="2298500"/>
            <a:ext cx="2766900" cy="1396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73" name="Shape 373"/>
        <p:cNvGrpSpPr/>
        <p:nvPr/>
      </p:nvGrpSpPr>
      <p:grpSpPr>
        <a:xfrm>
          <a:off x="0" y="0"/>
          <a:ext cx="0" cy="0"/>
          <a:chOff x="0" y="0"/>
          <a:chExt cx="0" cy="0"/>
        </a:xfrm>
      </p:grpSpPr>
      <p:grpSp>
        <p:nvGrpSpPr>
          <p:cNvPr id="374" name="Google Shape;374;p4"/>
          <p:cNvGrpSpPr/>
          <p:nvPr/>
        </p:nvGrpSpPr>
        <p:grpSpPr>
          <a:xfrm>
            <a:off x="0" y="0"/>
            <a:ext cx="9144000" cy="5143519"/>
            <a:chOff x="0" y="0"/>
            <a:chExt cx="9144000" cy="5143519"/>
          </a:xfrm>
        </p:grpSpPr>
        <p:sp>
          <p:nvSpPr>
            <p:cNvPr id="375" name="Google Shape;375;p4"/>
            <p:cNvSpPr/>
            <p:nvPr/>
          </p:nvSpPr>
          <p:spPr>
            <a:xfrm>
              <a:off x="0" y="0"/>
              <a:ext cx="537900" cy="511200"/>
            </a:xfrm>
            <a:prstGeom prst="rect">
              <a:avLst/>
            </a:prstGeom>
            <a:solidFill>
              <a:schemeClr val="lt2"/>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4"/>
            <p:cNvSpPr/>
            <p:nvPr/>
          </p:nvSpPr>
          <p:spPr>
            <a:xfrm>
              <a:off x="537881"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4"/>
            <p:cNvSpPr/>
            <p:nvPr/>
          </p:nvSpPr>
          <p:spPr>
            <a:xfrm>
              <a:off x="1075762"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4"/>
            <p:cNvSpPr/>
            <p:nvPr/>
          </p:nvSpPr>
          <p:spPr>
            <a:xfrm>
              <a:off x="1613644"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4"/>
            <p:cNvSpPr/>
            <p:nvPr/>
          </p:nvSpPr>
          <p:spPr>
            <a:xfrm>
              <a:off x="2151525"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4"/>
            <p:cNvSpPr/>
            <p:nvPr/>
          </p:nvSpPr>
          <p:spPr>
            <a:xfrm>
              <a:off x="2689406"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4"/>
            <p:cNvSpPr/>
            <p:nvPr/>
          </p:nvSpPr>
          <p:spPr>
            <a:xfrm>
              <a:off x="3227287"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4"/>
            <p:cNvSpPr/>
            <p:nvPr/>
          </p:nvSpPr>
          <p:spPr>
            <a:xfrm>
              <a:off x="3765169"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4"/>
            <p:cNvSpPr/>
            <p:nvPr/>
          </p:nvSpPr>
          <p:spPr>
            <a:xfrm>
              <a:off x="4303050"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4"/>
            <p:cNvSpPr/>
            <p:nvPr/>
          </p:nvSpPr>
          <p:spPr>
            <a:xfrm>
              <a:off x="4840931"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4"/>
            <p:cNvSpPr/>
            <p:nvPr/>
          </p:nvSpPr>
          <p:spPr>
            <a:xfrm>
              <a:off x="5378812"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4"/>
            <p:cNvSpPr/>
            <p:nvPr/>
          </p:nvSpPr>
          <p:spPr>
            <a:xfrm>
              <a:off x="5916694"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4"/>
            <p:cNvSpPr/>
            <p:nvPr/>
          </p:nvSpPr>
          <p:spPr>
            <a:xfrm>
              <a:off x="6454575"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4"/>
            <p:cNvSpPr/>
            <p:nvPr/>
          </p:nvSpPr>
          <p:spPr>
            <a:xfrm>
              <a:off x="6992456"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4"/>
            <p:cNvSpPr/>
            <p:nvPr/>
          </p:nvSpPr>
          <p:spPr>
            <a:xfrm>
              <a:off x="7530337"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4"/>
            <p:cNvSpPr/>
            <p:nvPr/>
          </p:nvSpPr>
          <p:spPr>
            <a:xfrm>
              <a:off x="8068218" y="0"/>
              <a:ext cx="537900" cy="511200"/>
            </a:xfrm>
            <a:prstGeom prst="rect">
              <a:avLst/>
            </a:prstGeom>
            <a:solidFill>
              <a:schemeClr val="lt2"/>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4"/>
            <p:cNvSpPr/>
            <p:nvPr/>
          </p:nvSpPr>
          <p:spPr>
            <a:xfrm>
              <a:off x="8606100"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4"/>
            <p:cNvSpPr/>
            <p:nvPr/>
          </p:nvSpPr>
          <p:spPr>
            <a:xfrm>
              <a:off x="0" y="514702"/>
              <a:ext cx="537900" cy="511200"/>
            </a:xfrm>
            <a:prstGeom prst="rect">
              <a:avLst/>
            </a:prstGeom>
            <a:solidFill>
              <a:schemeClr val="accen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4"/>
            <p:cNvSpPr/>
            <p:nvPr/>
          </p:nvSpPr>
          <p:spPr>
            <a:xfrm>
              <a:off x="537881"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4"/>
            <p:cNvSpPr/>
            <p:nvPr/>
          </p:nvSpPr>
          <p:spPr>
            <a:xfrm>
              <a:off x="1075762"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4"/>
            <p:cNvSpPr/>
            <p:nvPr/>
          </p:nvSpPr>
          <p:spPr>
            <a:xfrm>
              <a:off x="1613644"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4"/>
            <p:cNvSpPr/>
            <p:nvPr/>
          </p:nvSpPr>
          <p:spPr>
            <a:xfrm>
              <a:off x="2151525"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4"/>
            <p:cNvSpPr/>
            <p:nvPr/>
          </p:nvSpPr>
          <p:spPr>
            <a:xfrm>
              <a:off x="2689406"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4"/>
            <p:cNvSpPr/>
            <p:nvPr/>
          </p:nvSpPr>
          <p:spPr>
            <a:xfrm>
              <a:off x="3227287"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4"/>
            <p:cNvSpPr/>
            <p:nvPr/>
          </p:nvSpPr>
          <p:spPr>
            <a:xfrm>
              <a:off x="3765169"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4"/>
            <p:cNvSpPr/>
            <p:nvPr/>
          </p:nvSpPr>
          <p:spPr>
            <a:xfrm>
              <a:off x="4303050"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4"/>
            <p:cNvSpPr/>
            <p:nvPr/>
          </p:nvSpPr>
          <p:spPr>
            <a:xfrm>
              <a:off x="4840931"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4"/>
            <p:cNvSpPr/>
            <p:nvPr/>
          </p:nvSpPr>
          <p:spPr>
            <a:xfrm>
              <a:off x="5378812"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4"/>
            <p:cNvSpPr/>
            <p:nvPr/>
          </p:nvSpPr>
          <p:spPr>
            <a:xfrm>
              <a:off x="5916694"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4"/>
            <p:cNvSpPr/>
            <p:nvPr/>
          </p:nvSpPr>
          <p:spPr>
            <a:xfrm>
              <a:off x="6454575"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4"/>
            <p:cNvSpPr/>
            <p:nvPr/>
          </p:nvSpPr>
          <p:spPr>
            <a:xfrm>
              <a:off x="6992456"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4"/>
            <p:cNvSpPr/>
            <p:nvPr/>
          </p:nvSpPr>
          <p:spPr>
            <a:xfrm>
              <a:off x="7530337"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4"/>
            <p:cNvSpPr/>
            <p:nvPr/>
          </p:nvSpPr>
          <p:spPr>
            <a:xfrm>
              <a:off x="8068218"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4"/>
            <p:cNvSpPr/>
            <p:nvPr/>
          </p:nvSpPr>
          <p:spPr>
            <a:xfrm>
              <a:off x="8606100" y="514702"/>
              <a:ext cx="537900" cy="511200"/>
            </a:xfrm>
            <a:prstGeom prst="rect">
              <a:avLst/>
            </a:prstGeom>
            <a:solidFill>
              <a:schemeClr val="accen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4"/>
            <p:cNvSpPr/>
            <p:nvPr/>
          </p:nvSpPr>
          <p:spPr>
            <a:xfrm>
              <a:off x="0"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4"/>
            <p:cNvSpPr/>
            <p:nvPr/>
          </p:nvSpPr>
          <p:spPr>
            <a:xfrm>
              <a:off x="537881"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4"/>
            <p:cNvSpPr/>
            <p:nvPr/>
          </p:nvSpPr>
          <p:spPr>
            <a:xfrm>
              <a:off x="1075762"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4"/>
            <p:cNvSpPr/>
            <p:nvPr/>
          </p:nvSpPr>
          <p:spPr>
            <a:xfrm>
              <a:off x="1613644"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4"/>
            <p:cNvSpPr/>
            <p:nvPr/>
          </p:nvSpPr>
          <p:spPr>
            <a:xfrm>
              <a:off x="2151525"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4"/>
            <p:cNvSpPr/>
            <p:nvPr/>
          </p:nvSpPr>
          <p:spPr>
            <a:xfrm>
              <a:off x="2689406"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4"/>
            <p:cNvSpPr/>
            <p:nvPr/>
          </p:nvSpPr>
          <p:spPr>
            <a:xfrm>
              <a:off x="3227287"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4"/>
            <p:cNvSpPr/>
            <p:nvPr/>
          </p:nvSpPr>
          <p:spPr>
            <a:xfrm>
              <a:off x="3765169"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4"/>
            <p:cNvSpPr/>
            <p:nvPr/>
          </p:nvSpPr>
          <p:spPr>
            <a:xfrm>
              <a:off x="4303050"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4"/>
            <p:cNvSpPr/>
            <p:nvPr/>
          </p:nvSpPr>
          <p:spPr>
            <a:xfrm>
              <a:off x="4840931"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4"/>
            <p:cNvSpPr/>
            <p:nvPr/>
          </p:nvSpPr>
          <p:spPr>
            <a:xfrm>
              <a:off x="5378812"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4"/>
            <p:cNvSpPr/>
            <p:nvPr/>
          </p:nvSpPr>
          <p:spPr>
            <a:xfrm>
              <a:off x="5916694"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4"/>
            <p:cNvSpPr/>
            <p:nvPr/>
          </p:nvSpPr>
          <p:spPr>
            <a:xfrm>
              <a:off x="6454575"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4"/>
            <p:cNvSpPr/>
            <p:nvPr/>
          </p:nvSpPr>
          <p:spPr>
            <a:xfrm>
              <a:off x="6992456"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4"/>
            <p:cNvSpPr/>
            <p:nvPr/>
          </p:nvSpPr>
          <p:spPr>
            <a:xfrm>
              <a:off x="7530337"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4"/>
            <p:cNvSpPr/>
            <p:nvPr/>
          </p:nvSpPr>
          <p:spPr>
            <a:xfrm>
              <a:off x="8068218"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4"/>
            <p:cNvSpPr/>
            <p:nvPr/>
          </p:nvSpPr>
          <p:spPr>
            <a:xfrm>
              <a:off x="8606100"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4"/>
            <p:cNvSpPr/>
            <p:nvPr/>
          </p:nvSpPr>
          <p:spPr>
            <a:xfrm>
              <a:off x="0"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4"/>
            <p:cNvSpPr/>
            <p:nvPr/>
          </p:nvSpPr>
          <p:spPr>
            <a:xfrm>
              <a:off x="537881"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4"/>
            <p:cNvSpPr/>
            <p:nvPr/>
          </p:nvSpPr>
          <p:spPr>
            <a:xfrm>
              <a:off x="1075762"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4"/>
            <p:cNvSpPr/>
            <p:nvPr/>
          </p:nvSpPr>
          <p:spPr>
            <a:xfrm>
              <a:off x="2151525"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4"/>
            <p:cNvSpPr/>
            <p:nvPr/>
          </p:nvSpPr>
          <p:spPr>
            <a:xfrm>
              <a:off x="2689406"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4"/>
            <p:cNvSpPr/>
            <p:nvPr/>
          </p:nvSpPr>
          <p:spPr>
            <a:xfrm>
              <a:off x="3227287"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4"/>
            <p:cNvSpPr/>
            <p:nvPr/>
          </p:nvSpPr>
          <p:spPr>
            <a:xfrm>
              <a:off x="3765169"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4"/>
            <p:cNvSpPr/>
            <p:nvPr/>
          </p:nvSpPr>
          <p:spPr>
            <a:xfrm>
              <a:off x="4303050"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4"/>
            <p:cNvSpPr/>
            <p:nvPr/>
          </p:nvSpPr>
          <p:spPr>
            <a:xfrm>
              <a:off x="4840931"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4"/>
            <p:cNvSpPr/>
            <p:nvPr/>
          </p:nvSpPr>
          <p:spPr>
            <a:xfrm>
              <a:off x="5378812"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4"/>
            <p:cNvSpPr/>
            <p:nvPr/>
          </p:nvSpPr>
          <p:spPr>
            <a:xfrm>
              <a:off x="5916694"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4"/>
            <p:cNvSpPr/>
            <p:nvPr/>
          </p:nvSpPr>
          <p:spPr>
            <a:xfrm>
              <a:off x="6454575"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4"/>
            <p:cNvSpPr/>
            <p:nvPr/>
          </p:nvSpPr>
          <p:spPr>
            <a:xfrm>
              <a:off x="6992456"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4"/>
            <p:cNvSpPr/>
            <p:nvPr/>
          </p:nvSpPr>
          <p:spPr>
            <a:xfrm>
              <a:off x="7530337"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4"/>
            <p:cNvSpPr/>
            <p:nvPr/>
          </p:nvSpPr>
          <p:spPr>
            <a:xfrm>
              <a:off x="8068218"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4"/>
            <p:cNvSpPr/>
            <p:nvPr/>
          </p:nvSpPr>
          <p:spPr>
            <a:xfrm>
              <a:off x="8606100"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4"/>
            <p:cNvSpPr/>
            <p:nvPr/>
          </p:nvSpPr>
          <p:spPr>
            <a:xfrm>
              <a:off x="0"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4"/>
            <p:cNvSpPr/>
            <p:nvPr/>
          </p:nvSpPr>
          <p:spPr>
            <a:xfrm>
              <a:off x="537881"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4"/>
            <p:cNvSpPr/>
            <p:nvPr/>
          </p:nvSpPr>
          <p:spPr>
            <a:xfrm>
              <a:off x="1075762"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4"/>
            <p:cNvSpPr/>
            <p:nvPr/>
          </p:nvSpPr>
          <p:spPr>
            <a:xfrm>
              <a:off x="1613644"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4"/>
            <p:cNvSpPr/>
            <p:nvPr/>
          </p:nvSpPr>
          <p:spPr>
            <a:xfrm>
              <a:off x="2151525"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4"/>
            <p:cNvSpPr/>
            <p:nvPr/>
          </p:nvSpPr>
          <p:spPr>
            <a:xfrm>
              <a:off x="2689406"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4"/>
            <p:cNvSpPr/>
            <p:nvPr/>
          </p:nvSpPr>
          <p:spPr>
            <a:xfrm>
              <a:off x="3227287"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4"/>
            <p:cNvSpPr/>
            <p:nvPr/>
          </p:nvSpPr>
          <p:spPr>
            <a:xfrm>
              <a:off x="3765169"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4"/>
            <p:cNvSpPr/>
            <p:nvPr/>
          </p:nvSpPr>
          <p:spPr>
            <a:xfrm>
              <a:off x="4303050"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4"/>
            <p:cNvSpPr/>
            <p:nvPr/>
          </p:nvSpPr>
          <p:spPr>
            <a:xfrm>
              <a:off x="4840931"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4"/>
            <p:cNvSpPr/>
            <p:nvPr/>
          </p:nvSpPr>
          <p:spPr>
            <a:xfrm>
              <a:off x="5378812"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4"/>
            <p:cNvSpPr/>
            <p:nvPr/>
          </p:nvSpPr>
          <p:spPr>
            <a:xfrm>
              <a:off x="5916694"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4"/>
            <p:cNvSpPr/>
            <p:nvPr/>
          </p:nvSpPr>
          <p:spPr>
            <a:xfrm>
              <a:off x="6454575"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4"/>
            <p:cNvSpPr/>
            <p:nvPr/>
          </p:nvSpPr>
          <p:spPr>
            <a:xfrm>
              <a:off x="6992456"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4"/>
            <p:cNvSpPr/>
            <p:nvPr/>
          </p:nvSpPr>
          <p:spPr>
            <a:xfrm>
              <a:off x="7530337"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4"/>
            <p:cNvSpPr/>
            <p:nvPr/>
          </p:nvSpPr>
          <p:spPr>
            <a:xfrm>
              <a:off x="8068218"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4"/>
            <p:cNvSpPr/>
            <p:nvPr/>
          </p:nvSpPr>
          <p:spPr>
            <a:xfrm>
              <a:off x="8606100"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4"/>
            <p:cNvSpPr/>
            <p:nvPr/>
          </p:nvSpPr>
          <p:spPr>
            <a:xfrm>
              <a:off x="0"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4"/>
            <p:cNvSpPr/>
            <p:nvPr/>
          </p:nvSpPr>
          <p:spPr>
            <a:xfrm>
              <a:off x="537881"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4"/>
            <p:cNvSpPr/>
            <p:nvPr/>
          </p:nvSpPr>
          <p:spPr>
            <a:xfrm>
              <a:off x="1075762"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4"/>
            <p:cNvSpPr/>
            <p:nvPr/>
          </p:nvSpPr>
          <p:spPr>
            <a:xfrm>
              <a:off x="1613644"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4"/>
            <p:cNvSpPr/>
            <p:nvPr/>
          </p:nvSpPr>
          <p:spPr>
            <a:xfrm>
              <a:off x="2151525"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4"/>
            <p:cNvSpPr/>
            <p:nvPr/>
          </p:nvSpPr>
          <p:spPr>
            <a:xfrm>
              <a:off x="2689406"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4"/>
            <p:cNvSpPr/>
            <p:nvPr/>
          </p:nvSpPr>
          <p:spPr>
            <a:xfrm>
              <a:off x="3227287"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4"/>
            <p:cNvSpPr/>
            <p:nvPr/>
          </p:nvSpPr>
          <p:spPr>
            <a:xfrm>
              <a:off x="3765169"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4"/>
            <p:cNvSpPr/>
            <p:nvPr/>
          </p:nvSpPr>
          <p:spPr>
            <a:xfrm>
              <a:off x="4303050"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4"/>
            <p:cNvSpPr/>
            <p:nvPr/>
          </p:nvSpPr>
          <p:spPr>
            <a:xfrm>
              <a:off x="4840931"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4"/>
            <p:cNvSpPr/>
            <p:nvPr/>
          </p:nvSpPr>
          <p:spPr>
            <a:xfrm>
              <a:off x="5378812"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4"/>
            <p:cNvSpPr/>
            <p:nvPr/>
          </p:nvSpPr>
          <p:spPr>
            <a:xfrm>
              <a:off x="5916694"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4"/>
            <p:cNvSpPr/>
            <p:nvPr/>
          </p:nvSpPr>
          <p:spPr>
            <a:xfrm>
              <a:off x="6454575"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4"/>
            <p:cNvSpPr/>
            <p:nvPr/>
          </p:nvSpPr>
          <p:spPr>
            <a:xfrm>
              <a:off x="6992456"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4"/>
            <p:cNvSpPr/>
            <p:nvPr/>
          </p:nvSpPr>
          <p:spPr>
            <a:xfrm>
              <a:off x="7530337"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4"/>
            <p:cNvSpPr/>
            <p:nvPr/>
          </p:nvSpPr>
          <p:spPr>
            <a:xfrm>
              <a:off x="8068218"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4"/>
            <p:cNvSpPr/>
            <p:nvPr/>
          </p:nvSpPr>
          <p:spPr>
            <a:xfrm>
              <a:off x="8606100"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4"/>
            <p:cNvSpPr/>
            <p:nvPr/>
          </p:nvSpPr>
          <p:spPr>
            <a:xfrm>
              <a:off x="0"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4"/>
            <p:cNvSpPr/>
            <p:nvPr/>
          </p:nvSpPr>
          <p:spPr>
            <a:xfrm>
              <a:off x="537881"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4"/>
            <p:cNvSpPr/>
            <p:nvPr/>
          </p:nvSpPr>
          <p:spPr>
            <a:xfrm>
              <a:off x="1075762"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4"/>
            <p:cNvSpPr/>
            <p:nvPr/>
          </p:nvSpPr>
          <p:spPr>
            <a:xfrm>
              <a:off x="1613644"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4"/>
            <p:cNvSpPr/>
            <p:nvPr/>
          </p:nvSpPr>
          <p:spPr>
            <a:xfrm>
              <a:off x="2151525"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4"/>
            <p:cNvSpPr/>
            <p:nvPr/>
          </p:nvSpPr>
          <p:spPr>
            <a:xfrm>
              <a:off x="2689406"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4"/>
            <p:cNvSpPr/>
            <p:nvPr/>
          </p:nvSpPr>
          <p:spPr>
            <a:xfrm>
              <a:off x="3227287"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4"/>
            <p:cNvSpPr/>
            <p:nvPr/>
          </p:nvSpPr>
          <p:spPr>
            <a:xfrm>
              <a:off x="3765169"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4"/>
            <p:cNvSpPr/>
            <p:nvPr/>
          </p:nvSpPr>
          <p:spPr>
            <a:xfrm>
              <a:off x="4303050"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4"/>
            <p:cNvSpPr/>
            <p:nvPr/>
          </p:nvSpPr>
          <p:spPr>
            <a:xfrm>
              <a:off x="4840931"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4"/>
            <p:cNvSpPr/>
            <p:nvPr/>
          </p:nvSpPr>
          <p:spPr>
            <a:xfrm>
              <a:off x="5378812"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4"/>
            <p:cNvSpPr/>
            <p:nvPr/>
          </p:nvSpPr>
          <p:spPr>
            <a:xfrm>
              <a:off x="5916694"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4"/>
            <p:cNvSpPr/>
            <p:nvPr/>
          </p:nvSpPr>
          <p:spPr>
            <a:xfrm>
              <a:off x="6454575"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4"/>
            <p:cNvSpPr/>
            <p:nvPr/>
          </p:nvSpPr>
          <p:spPr>
            <a:xfrm>
              <a:off x="6992456"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4"/>
            <p:cNvSpPr/>
            <p:nvPr/>
          </p:nvSpPr>
          <p:spPr>
            <a:xfrm>
              <a:off x="7530337"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4"/>
            <p:cNvSpPr/>
            <p:nvPr/>
          </p:nvSpPr>
          <p:spPr>
            <a:xfrm>
              <a:off x="8068218"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4"/>
            <p:cNvSpPr/>
            <p:nvPr/>
          </p:nvSpPr>
          <p:spPr>
            <a:xfrm>
              <a:off x="8606100"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4"/>
            <p:cNvSpPr/>
            <p:nvPr/>
          </p:nvSpPr>
          <p:spPr>
            <a:xfrm>
              <a:off x="0"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4"/>
            <p:cNvSpPr/>
            <p:nvPr/>
          </p:nvSpPr>
          <p:spPr>
            <a:xfrm>
              <a:off x="537881"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4"/>
            <p:cNvSpPr/>
            <p:nvPr/>
          </p:nvSpPr>
          <p:spPr>
            <a:xfrm>
              <a:off x="1075762"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4"/>
            <p:cNvSpPr/>
            <p:nvPr/>
          </p:nvSpPr>
          <p:spPr>
            <a:xfrm>
              <a:off x="1613644"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4"/>
            <p:cNvSpPr/>
            <p:nvPr/>
          </p:nvSpPr>
          <p:spPr>
            <a:xfrm>
              <a:off x="2151525"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4"/>
            <p:cNvSpPr/>
            <p:nvPr/>
          </p:nvSpPr>
          <p:spPr>
            <a:xfrm>
              <a:off x="2689406"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4"/>
            <p:cNvSpPr/>
            <p:nvPr/>
          </p:nvSpPr>
          <p:spPr>
            <a:xfrm>
              <a:off x="3227287"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4"/>
            <p:cNvSpPr/>
            <p:nvPr/>
          </p:nvSpPr>
          <p:spPr>
            <a:xfrm>
              <a:off x="3765169"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4"/>
            <p:cNvSpPr/>
            <p:nvPr/>
          </p:nvSpPr>
          <p:spPr>
            <a:xfrm>
              <a:off x="4303050"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4"/>
            <p:cNvSpPr/>
            <p:nvPr/>
          </p:nvSpPr>
          <p:spPr>
            <a:xfrm>
              <a:off x="4840931"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4"/>
            <p:cNvSpPr/>
            <p:nvPr/>
          </p:nvSpPr>
          <p:spPr>
            <a:xfrm>
              <a:off x="5378812"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4"/>
            <p:cNvSpPr/>
            <p:nvPr/>
          </p:nvSpPr>
          <p:spPr>
            <a:xfrm>
              <a:off x="5916694"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4"/>
            <p:cNvSpPr/>
            <p:nvPr/>
          </p:nvSpPr>
          <p:spPr>
            <a:xfrm>
              <a:off x="6454575"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4"/>
            <p:cNvSpPr/>
            <p:nvPr/>
          </p:nvSpPr>
          <p:spPr>
            <a:xfrm>
              <a:off x="6992456"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4"/>
            <p:cNvSpPr/>
            <p:nvPr/>
          </p:nvSpPr>
          <p:spPr>
            <a:xfrm>
              <a:off x="7530337"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4"/>
            <p:cNvSpPr/>
            <p:nvPr/>
          </p:nvSpPr>
          <p:spPr>
            <a:xfrm>
              <a:off x="8068218"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4"/>
            <p:cNvSpPr/>
            <p:nvPr/>
          </p:nvSpPr>
          <p:spPr>
            <a:xfrm>
              <a:off x="8606100"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4"/>
            <p:cNvSpPr/>
            <p:nvPr/>
          </p:nvSpPr>
          <p:spPr>
            <a:xfrm>
              <a:off x="0"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4"/>
            <p:cNvSpPr/>
            <p:nvPr/>
          </p:nvSpPr>
          <p:spPr>
            <a:xfrm>
              <a:off x="537881"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4"/>
            <p:cNvSpPr/>
            <p:nvPr/>
          </p:nvSpPr>
          <p:spPr>
            <a:xfrm>
              <a:off x="1075762"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4"/>
            <p:cNvSpPr/>
            <p:nvPr/>
          </p:nvSpPr>
          <p:spPr>
            <a:xfrm>
              <a:off x="1613644"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4"/>
            <p:cNvSpPr/>
            <p:nvPr/>
          </p:nvSpPr>
          <p:spPr>
            <a:xfrm>
              <a:off x="2151525"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4"/>
            <p:cNvSpPr/>
            <p:nvPr/>
          </p:nvSpPr>
          <p:spPr>
            <a:xfrm>
              <a:off x="2689406"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4"/>
            <p:cNvSpPr/>
            <p:nvPr/>
          </p:nvSpPr>
          <p:spPr>
            <a:xfrm>
              <a:off x="3227287"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4"/>
            <p:cNvSpPr/>
            <p:nvPr/>
          </p:nvSpPr>
          <p:spPr>
            <a:xfrm>
              <a:off x="3765169"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4"/>
            <p:cNvSpPr/>
            <p:nvPr/>
          </p:nvSpPr>
          <p:spPr>
            <a:xfrm>
              <a:off x="4303050"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4"/>
            <p:cNvSpPr/>
            <p:nvPr/>
          </p:nvSpPr>
          <p:spPr>
            <a:xfrm>
              <a:off x="4840931"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4"/>
            <p:cNvSpPr/>
            <p:nvPr/>
          </p:nvSpPr>
          <p:spPr>
            <a:xfrm>
              <a:off x="5378812"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4"/>
            <p:cNvSpPr/>
            <p:nvPr/>
          </p:nvSpPr>
          <p:spPr>
            <a:xfrm>
              <a:off x="5916694"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4"/>
            <p:cNvSpPr/>
            <p:nvPr/>
          </p:nvSpPr>
          <p:spPr>
            <a:xfrm>
              <a:off x="6454575"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4"/>
            <p:cNvSpPr/>
            <p:nvPr/>
          </p:nvSpPr>
          <p:spPr>
            <a:xfrm>
              <a:off x="6992456"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4"/>
            <p:cNvSpPr/>
            <p:nvPr/>
          </p:nvSpPr>
          <p:spPr>
            <a:xfrm>
              <a:off x="7530337"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4"/>
            <p:cNvSpPr/>
            <p:nvPr/>
          </p:nvSpPr>
          <p:spPr>
            <a:xfrm>
              <a:off x="8068218"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4"/>
            <p:cNvSpPr/>
            <p:nvPr/>
          </p:nvSpPr>
          <p:spPr>
            <a:xfrm>
              <a:off x="8606100"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4"/>
            <p:cNvSpPr/>
            <p:nvPr/>
          </p:nvSpPr>
          <p:spPr>
            <a:xfrm>
              <a:off x="0"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4"/>
            <p:cNvSpPr/>
            <p:nvPr/>
          </p:nvSpPr>
          <p:spPr>
            <a:xfrm>
              <a:off x="537881" y="4632319"/>
              <a:ext cx="537900" cy="511200"/>
            </a:xfrm>
            <a:prstGeom prst="rect">
              <a:avLst/>
            </a:prstGeom>
            <a:solidFill>
              <a:schemeClr val="accen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4"/>
            <p:cNvSpPr/>
            <p:nvPr/>
          </p:nvSpPr>
          <p:spPr>
            <a:xfrm>
              <a:off x="1075762" y="4632319"/>
              <a:ext cx="537900" cy="511200"/>
            </a:xfrm>
            <a:prstGeom prst="rect">
              <a:avLst/>
            </a:prstGeom>
            <a:solidFill>
              <a:schemeClr val="lt2"/>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4"/>
            <p:cNvSpPr/>
            <p:nvPr/>
          </p:nvSpPr>
          <p:spPr>
            <a:xfrm>
              <a:off x="1613644"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4"/>
            <p:cNvSpPr/>
            <p:nvPr/>
          </p:nvSpPr>
          <p:spPr>
            <a:xfrm>
              <a:off x="2151525"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4"/>
            <p:cNvSpPr/>
            <p:nvPr/>
          </p:nvSpPr>
          <p:spPr>
            <a:xfrm>
              <a:off x="2689406"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4"/>
            <p:cNvSpPr/>
            <p:nvPr/>
          </p:nvSpPr>
          <p:spPr>
            <a:xfrm>
              <a:off x="3227287"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4"/>
            <p:cNvSpPr/>
            <p:nvPr/>
          </p:nvSpPr>
          <p:spPr>
            <a:xfrm>
              <a:off x="3765169"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4"/>
            <p:cNvSpPr/>
            <p:nvPr/>
          </p:nvSpPr>
          <p:spPr>
            <a:xfrm>
              <a:off x="4303050"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4"/>
            <p:cNvSpPr/>
            <p:nvPr/>
          </p:nvSpPr>
          <p:spPr>
            <a:xfrm>
              <a:off x="4840931"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4"/>
            <p:cNvSpPr/>
            <p:nvPr/>
          </p:nvSpPr>
          <p:spPr>
            <a:xfrm>
              <a:off x="5378812"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4"/>
            <p:cNvSpPr/>
            <p:nvPr/>
          </p:nvSpPr>
          <p:spPr>
            <a:xfrm>
              <a:off x="5916694"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4"/>
            <p:cNvSpPr/>
            <p:nvPr/>
          </p:nvSpPr>
          <p:spPr>
            <a:xfrm>
              <a:off x="6454575"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4"/>
            <p:cNvSpPr/>
            <p:nvPr/>
          </p:nvSpPr>
          <p:spPr>
            <a:xfrm>
              <a:off x="6992456"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4"/>
            <p:cNvSpPr/>
            <p:nvPr/>
          </p:nvSpPr>
          <p:spPr>
            <a:xfrm>
              <a:off x="7530337"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4"/>
            <p:cNvSpPr/>
            <p:nvPr/>
          </p:nvSpPr>
          <p:spPr>
            <a:xfrm>
              <a:off x="8068218" y="4632319"/>
              <a:ext cx="537900" cy="511200"/>
            </a:xfrm>
            <a:prstGeom prst="rect">
              <a:avLst/>
            </a:prstGeom>
            <a:solidFill>
              <a:schemeClr val="accen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4"/>
            <p:cNvSpPr/>
            <p:nvPr/>
          </p:nvSpPr>
          <p:spPr>
            <a:xfrm>
              <a:off x="8606100"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4"/>
            <p:cNvSpPr/>
            <p:nvPr/>
          </p:nvSpPr>
          <p:spPr>
            <a:xfrm>
              <a:off x="7530338" y="102797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300"/>
            </a:p>
          </p:txBody>
        </p:sp>
        <p:sp>
          <p:nvSpPr>
            <p:cNvPr id="545" name="Google Shape;545;p4"/>
            <p:cNvSpPr/>
            <p:nvPr/>
          </p:nvSpPr>
          <p:spPr>
            <a:xfrm>
              <a:off x="537881"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300"/>
            </a:p>
          </p:txBody>
        </p:sp>
        <p:sp>
          <p:nvSpPr>
            <p:cNvPr id="546" name="Google Shape;546;p4"/>
            <p:cNvSpPr/>
            <p:nvPr/>
          </p:nvSpPr>
          <p:spPr>
            <a:xfrm>
              <a:off x="6989275" y="51060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300"/>
            </a:p>
          </p:txBody>
        </p:sp>
        <p:sp>
          <p:nvSpPr>
            <p:cNvPr id="547" name="Google Shape;547;p4"/>
            <p:cNvSpPr/>
            <p:nvPr/>
          </p:nvSpPr>
          <p:spPr>
            <a:xfrm>
              <a:off x="537881"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300"/>
            </a:p>
          </p:txBody>
        </p:sp>
        <p:sp>
          <p:nvSpPr>
            <p:cNvPr id="548" name="Google Shape;548;p4"/>
            <p:cNvSpPr/>
            <p:nvPr/>
          </p:nvSpPr>
          <p:spPr>
            <a:xfrm>
              <a:off x="0"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600">
                <a:latin typeface="Spartan"/>
                <a:ea typeface="Spartan"/>
                <a:cs typeface="Spartan"/>
                <a:sym typeface="Spartan"/>
              </a:endParaRPr>
            </a:p>
          </p:txBody>
        </p:sp>
        <p:sp>
          <p:nvSpPr>
            <p:cNvPr id="549" name="Google Shape;549;p4"/>
            <p:cNvSpPr/>
            <p:nvPr/>
          </p:nvSpPr>
          <p:spPr>
            <a:xfrm>
              <a:off x="1613644"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4"/>
            <p:cNvSpPr/>
            <p:nvPr/>
          </p:nvSpPr>
          <p:spPr>
            <a:xfrm>
              <a:off x="6992463" y="411937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300"/>
            </a:p>
          </p:txBody>
        </p:sp>
        <p:sp>
          <p:nvSpPr>
            <p:cNvPr id="551" name="Google Shape;551;p4"/>
            <p:cNvSpPr/>
            <p:nvPr/>
          </p:nvSpPr>
          <p:spPr>
            <a:xfrm>
              <a:off x="7530338" y="462545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300"/>
            </a:p>
          </p:txBody>
        </p:sp>
      </p:grpSp>
      <p:pic>
        <p:nvPicPr>
          <p:cNvPr id="552" name="Google Shape;552;p4"/>
          <p:cNvPicPr preferRelativeResize="0"/>
          <p:nvPr/>
        </p:nvPicPr>
        <p:blipFill rotWithShape="1">
          <a:blip r:embed="rId2">
            <a:alphaModFix amt="25000"/>
          </a:blip>
          <a:srcRect b="0" l="0" r="3025" t="0"/>
          <a:stretch/>
        </p:blipFill>
        <p:spPr>
          <a:xfrm>
            <a:off x="0" y="0"/>
            <a:ext cx="9144001" cy="5143500"/>
          </a:xfrm>
          <a:prstGeom prst="rect">
            <a:avLst/>
          </a:prstGeom>
          <a:noFill/>
          <a:ln>
            <a:noFill/>
          </a:ln>
        </p:spPr>
      </p:pic>
      <p:sp>
        <p:nvSpPr>
          <p:cNvPr id="553" name="Google Shape;553;p4"/>
          <p:cNvSpPr txBox="1"/>
          <p:nvPr>
            <p:ph type="title"/>
          </p:nvPr>
        </p:nvSpPr>
        <p:spPr>
          <a:xfrm>
            <a:off x="713363" y="445025"/>
            <a:ext cx="7717200" cy="5727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554" name="Google Shape;554;p4"/>
          <p:cNvSpPr txBox="1"/>
          <p:nvPr>
            <p:ph idx="1" type="body"/>
          </p:nvPr>
        </p:nvSpPr>
        <p:spPr>
          <a:xfrm>
            <a:off x="713438" y="1049275"/>
            <a:ext cx="7717200" cy="3554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AutoNum type="arabicPeriod"/>
              <a:defRPr sz="1100"/>
            </a:lvl1pPr>
            <a:lvl2pPr indent="-304800" lvl="1" marL="914400">
              <a:spcBef>
                <a:spcPts val="0"/>
              </a:spcBef>
              <a:spcAft>
                <a:spcPts val="0"/>
              </a:spcAft>
              <a:buSzPts val="1200"/>
              <a:buFont typeface="Roboto Condensed Light"/>
              <a:buAutoNum type="alphaLcPeriod"/>
              <a:defRPr/>
            </a:lvl2pPr>
            <a:lvl3pPr indent="-304800" lvl="2" marL="1371600">
              <a:spcBef>
                <a:spcPts val="0"/>
              </a:spcBef>
              <a:spcAft>
                <a:spcPts val="0"/>
              </a:spcAft>
              <a:buSzPts val="1200"/>
              <a:buFont typeface="Roboto Condensed Light"/>
              <a:buAutoNum type="romanLcPeriod"/>
              <a:defRPr/>
            </a:lvl3pPr>
            <a:lvl4pPr indent="-304800" lvl="3" marL="1828800">
              <a:spcBef>
                <a:spcPts val="0"/>
              </a:spcBef>
              <a:spcAft>
                <a:spcPts val="0"/>
              </a:spcAft>
              <a:buSzPts val="1200"/>
              <a:buFont typeface="Roboto Condensed Light"/>
              <a:buAutoNum type="arabicPeriod"/>
              <a:defRPr/>
            </a:lvl4pPr>
            <a:lvl5pPr indent="-304800" lvl="4" marL="2286000">
              <a:spcBef>
                <a:spcPts val="0"/>
              </a:spcBef>
              <a:spcAft>
                <a:spcPts val="0"/>
              </a:spcAft>
              <a:buSzPts val="1200"/>
              <a:buFont typeface="Roboto Condensed Light"/>
              <a:buAutoNum type="alphaLcPeriod"/>
              <a:defRPr/>
            </a:lvl5pPr>
            <a:lvl6pPr indent="-304800" lvl="5" marL="2743200">
              <a:spcBef>
                <a:spcPts val="0"/>
              </a:spcBef>
              <a:spcAft>
                <a:spcPts val="0"/>
              </a:spcAft>
              <a:buSzPts val="1200"/>
              <a:buFont typeface="Roboto Condensed Light"/>
              <a:buAutoNum type="romanLcPeriod"/>
              <a:defRPr/>
            </a:lvl6pPr>
            <a:lvl7pPr indent="-304800" lvl="6" marL="3200400">
              <a:spcBef>
                <a:spcPts val="0"/>
              </a:spcBef>
              <a:spcAft>
                <a:spcPts val="0"/>
              </a:spcAft>
              <a:buSzPts val="1200"/>
              <a:buFont typeface="Roboto Condensed Light"/>
              <a:buAutoNum type="arabicPeriod"/>
              <a:defRPr/>
            </a:lvl7pPr>
            <a:lvl8pPr indent="-304800" lvl="7" marL="3657600">
              <a:spcBef>
                <a:spcPts val="0"/>
              </a:spcBef>
              <a:spcAft>
                <a:spcPts val="0"/>
              </a:spcAft>
              <a:buSzPts val="1200"/>
              <a:buFont typeface="Roboto Condensed Light"/>
              <a:buAutoNum type="alphaLcPeriod"/>
              <a:defRPr/>
            </a:lvl8pPr>
            <a:lvl9pPr indent="-304800" lvl="8" marL="4114800">
              <a:spcBef>
                <a:spcPts val="0"/>
              </a:spcBef>
              <a:spcAft>
                <a:spcPts val="0"/>
              </a:spcAft>
              <a:buSzPts val="1200"/>
              <a:buFont typeface="Roboto Condensed Light"/>
              <a:buAutoNum type="romanLcPeriod"/>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6_1">
    <p:spTree>
      <p:nvGrpSpPr>
        <p:cNvPr id="4996" name="Shape 4996"/>
        <p:cNvGrpSpPr/>
        <p:nvPr/>
      </p:nvGrpSpPr>
      <p:grpSpPr>
        <a:xfrm>
          <a:off x="0" y="0"/>
          <a:ext cx="0" cy="0"/>
          <a:chOff x="0" y="0"/>
          <a:chExt cx="0" cy="0"/>
        </a:xfrm>
      </p:grpSpPr>
      <p:grpSp>
        <p:nvGrpSpPr>
          <p:cNvPr id="4997" name="Google Shape;4997;p31"/>
          <p:cNvGrpSpPr/>
          <p:nvPr/>
        </p:nvGrpSpPr>
        <p:grpSpPr>
          <a:xfrm>
            <a:off x="0" y="0"/>
            <a:ext cx="9144000" cy="5143519"/>
            <a:chOff x="0" y="0"/>
            <a:chExt cx="9144000" cy="5143519"/>
          </a:xfrm>
        </p:grpSpPr>
        <p:sp>
          <p:nvSpPr>
            <p:cNvPr id="4998" name="Google Shape;4998;p31"/>
            <p:cNvSpPr/>
            <p:nvPr/>
          </p:nvSpPr>
          <p:spPr>
            <a:xfrm>
              <a:off x="0"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9" name="Google Shape;4999;p31"/>
            <p:cNvSpPr/>
            <p:nvPr/>
          </p:nvSpPr>
          <p:spPr>
            <a:xfrm>
              <a:off x="537881" y="0"/>
              <a:ext cx="537900" cy="511200"/>
            </a:xfrm>
            <a:prstGeom prst="rect">
              <a:avLst/>
            </a:prstGeom>
            <a:solidFill>
              <a:schemeClr val="accen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0" name="Google Shape;5000;p31"/>
            <p:cNvSpPr/>
            <p:nvPr/>
          </p:nvSpPr>
          <p:spPr>
            <a:xfrm>
              <a:off x="1075762"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1" name="Google Shape;5001;p31"/>
            <p:cNvSpPr/>
            <p:nvPr/>
          </p:nvSpPr>
          <p:spPr>
            <a:xfrm>
              <a:off x="1613644"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2" name="Google Shape;5002;p31"/>
            <p:cNvSpPr/>
            <p:nvPr/>
          </p:nvSpPr>
          <p:spPr>
            <a:xfrm>
              <a:off x="2151525"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3" name="Google Shape;5003;p31"/>
            <p:cNvSpPr/>
            <p:nvPr/>
          </p:nvSpPr>
          <p:spPr>
            <a:xfrm>
              <a:off x="2689406"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4" name="Google Shape;5004;p31"/>
            <p:cNvSpPr/>
            <p:nvPr/>
          </p:nvSpPr>
          <p:spPr>
            <a:xfrm>
              <a:off x="3227287"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5" name="Google Shape;5005;p31"/>
            <p:cNvSpPr/>
            <p:nvPr/>
          </p:nvSpPr>
          <p:spPr>
            <a:xfrm>
              <a:off x="3765169"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6" name="Google Shape;5006;p31"/>
            <p:cNvSpPr/>
            <p:nvPr/>
          </p:nvSpPr>
          <p:spPr>
            <a:xfrm>
              <a:off x="4303050"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7" name="Google Shape;5007;p31"/>
            <p:cNvSpPr/>
            <p:nvPr/>
          </p:nvSpPr>
          <p:spPr>
            <a:xfrm>
              <a:off x="4840931"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8" name="Google Shape;5008;p31"/>
            <p:cNvSpPr/>
            <p:nvPr/>
          </p:nvSpPr>
          <p:spPr>
            <a:xfrm>
              <a:off x="5378812"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9" name="Google Shape;5009;p31"/>
            <p:cNvSpPr/>
            <p:nvPr/>
          </p:nvSpPr>
          <p:spPr>
            <a:xfrm>
              <a:off x="5916694"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0" name="Google Shape;5010;p31"/>
            <p:cNvSpPr/>
            <p:nvPr/>
          </p:nvSpPr>
          <p:spPr>
            <a:xfrm>
              <a:off x="6454575"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1" name="Google Shape;5011;p31"/>
            <p:cNvSpPr/>
            <p:nvPr/>
          </p:nvSpPr>
          <p:spPr>
            <a:xfrm>
              <a:off x="6992456"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2" name="Google Shape;5012;p31"/>
            <p:cNvSpPr/>
            <p:nvPr/>
          </p:nvSpPr>
          <p:spPr>
            <a:xfrm>
              <a:off x="7530337"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3" name="Google Shape;5013;p31"/>
            <p:cNvSpPr/>
            <p:nvPr/>
          </p:nvSpPr>
          <p:spPr>
            <a:xfrm>
              <a:off x="8068218"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4" name="Google Shape;5014;p31"/>
            <p:cNvSpPr/>
            <p:nvPr/>
          </p:nvSpPr>
          <p:spPr>
            <a:xfrm>
              <a:off x="8606100" y="0"/>
              <a:ext cx="537900" cy="511200"/>
            </a:xfrm>
            <a:prstGeom prst="rect">
              <a:avLst/>
            </a:prstGeom>
            <a:solidFill>
              <a:schemeClr val="accen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5" name="Google Shape;5015;p31"/>
            <p:cNvSpPr/>
            <p:nvPr/>
          </p:nvSpPr>
          <p:spPr>
            <a:xfrm>
              <a:off x="0" y="514702"/>
              <a:ext cx="537900" cy="511200"/>
            </a:xfrm>
            <a:prstGeom prst="rect">
              <a:avLst/>
            </a:prstGeom>
            <a:solidFill>
              <a:schemeClr val="lt2"/>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6" name="Google Shape;5016;p31"/>
            <p:cNvSpPr/>
            <p:nvPr/>
          </p:nvSpPr>
          <p:spPr>
            <a:xfrm>
              <a:off x="537881"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7" name="Google Shape;5017;p31"/>
            <p:cNvSpPr/>
            <p:nvPr/>
          </p:nvSpPr>
          <p:spPr>
            <a:xfrm>
              <a:off x="1075762"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8" name="Google Shape;5018;p31"/>
            <p:cNvSpPr/>
            <p:nvPr/>
          </p:nvSpPr>
          <p:spPr>
            <a:xfrm>
              <a:off x="1613644"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9" name="Google Shape;5019;p31"/>
            <p:cNvSpPr/>
            <p:nvPr/>
          </p:nvSpPr>
          <p:spPr>
            <a:xfrm>
              <a:off x="2151525"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0" name="Google Shape;5020;p31"/>
            <p:cNvSpPr/>
            <p:nvPr/>
          </p:nvSpPr>
          <p:spPr>
            <a:xfrm>
              <a:off x="2689406"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1" name="Google Shape;5021;p31"/>
            <p:cNvSpPr/>
            <p:nvPr/>
          </p:nvSpPr>
          <p:spPr>
            <a:xfrm>
              <a:off x="3227287"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2" name="Google Shape;5022;p31"/>
            <p:cNvSpPr/>
            <p:nvPr/>
          </p:nvSpPr>
          <p:spPr>
            <a:xfrm>
              <a:off x="3765169"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3" name="Google Shape;5023;p31"/>
            <p:cNvSpPr/>
            <p:nvPr/>
          </p:nvSpPr>
          <p:spPr>
            <a:xfrm>
              <a:off x="4303050"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4" name="Google Shape;5024;p31"/>
            <p:cNvSpPr/>
            <p:nvPr/>
          </p:nvSpPr>
          <p:spPr>
            <a:xfrm>
              <a:off x="4840931"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5" name="Google Shape;5025;p31"/>
            <p:cNvSpPr/>
            <p:nvPr/>
          </p:nvSpPr>
          <p:spPr>
            <a:xfrm>
              <a:off x="5378812"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6" name="Google Shape;5026;p31"/>
            <p:cNvSpPr/>
            <p:nvPr/>
          </p:nvSpPr>
          <p:spPr>
            <a:xfrm>
              <a:off x="5916694"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7" name="Google Shape;5027;p31"/>
            <p:cNvSpPr/>
            <p:nvPr/>
          </p:nvSpPr>
          <p:spPr>
            <a:xfrm>
              <a:off x="6454575"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8" name="Google Shape;5028;p31"/>
            <p:cNvSpPr/>
            <p:nvPr/>
          </p:nvSpPr>
          <p:spPr>
            <a:xfrm>
              <a:off x="6992456"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9" name="Google Shape;5029;p31"/>
            <p:cNvSpPr/>
            <p:nvPr/>
          </p:nvSpPr>
          <p:spPr>
            <a:xfrm>
              <a:off x="7530337"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0" name="Google Shape;5030;p31"/>
            <p:cNvSpPr/>
            <p:nvPr/>
          </p:nvSpPr>
          <p:spPr>
            <a:xfrm>
              <a:off x="8068218" y="514702"/>
              <a:ext cx="537900" cy="511200"/>
            </a:xfrm>
            <a:prstGeom prst="rect">
              <a:avLst/>
            </a:prstGeom>
            <a:solidFill>
              <a:schemeClr val="lt2"/>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1" name="Google Shape;5031;p31"/>
            <p:cNvSpPr/>
            <p:nvPr/>
          </p:nvSpPr>
          <p:spPr>
            <a:xfrm>
              <a:off x="8606100"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2" name="Google Shape;5032;p31"/>
            <p:cNvSpPr/>
            <p:nvPr/>
          </p:nvSpPr>
          <p:spPr>
            <a:xfrm>
              <a:off x="0"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3" name="Google Shape;5033;p31"/>
            <p:cNvSpPr/>
            <p:nvPr/>
          </p:nvSpPr>
          <p:spPr>
            <a:xfrm>
              <a:off x="537881"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4" name="Google Shape;5034;p31"/>
            <p:cNvSpPr/>
            <p:nvPr/>
          </p:nvSpPr>
          <p:spPr>
            <a:xfrm>
              <a:off x="1075762"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5" name="Google Shape;5035;p31"/>
            <p:cNvSpPr/>
            <p:nvPr/>
          </p:nvSpPr>
          <p:spPr>
            <a:xfrm>
              <a:off x="1613644"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6" name="Google Shape;5036;p31"/>
            <p:cNvSpPr/>
            <p:nvPr/>
          </p:nvSpPr>
          <p:spPr>
            <a:xfrm>
              <a:off x="2151525"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7" name="Google Shape;5037;p31"/>
            <p:cNvSpPr/>
            <p:nvPr/>
          </p:nvSpPr>
          <p:spPr>
            <a:xfrm>
              <a:off x="2689406"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8" name="Google Shape;5038;p31"/>
            <p:cNvSpPr/>
            <p:nvPr/>
          </p:nvSpPr>
          <p:spPr>
            <a:xfrm>
              <a:off x="3227287"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9" name="Google Shape;5039;p31"/>
            <p:cNvSpPr/>
            <p:nvPr/>
          </p:nvSpPr>
          <p:spPr>
            <a:xfrm>
              <a:off x="3765169"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0" name="Google Shape;5040;p31"/>
            <p:cNvSpPr/>
            <p:nvPr/>
          </p:nvSpPr>
          <p:spPr>
            <a:xfrm>
              <a:off x="4303050"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1" name="Google Shape;5041;p31"/>
            <p:cNvSpPr/>
            <p:nvPr/>
          </p:nvSpPr>
          <p:spPr>
            <a:xfrm>
              <a:off x="4840931"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2" name="Google Shape;5042;p31"/>
            <p:cNvSpPr/>
            <p:nvPr/>
          </p:nvSpPr>
          <p:spPr>
            <a:xfrm>
              <a:off x="5378812"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3" name="Google Shape;5043;p31"/>
            <p:cNvSpPr/>
            <p:nvPr/>
          </p:nvSpPr>
          <p:spPr>
            <a:xfrm>
              <a:off x="5916694"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4" name="Google Shape;5044;p31"/>
            <p:cNvSpPr/>
            <p:nvPr/>
          </p:nvSpPr>
          <p:spPr>
            <a:xfrm>
              <a:off x="6454575"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5" name="Google Shape;5045;p31"/>
            <p:cNvSpPr/>
            <p:nvPr/>
          </p:nvSpPr>
          <p:spPr>
            <a:xfrm>
              <a:off x="6992456"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6" name="Google Shape;5046;p31"/>
            <p:cNvSpPr/>
            <p:nvPr/>
          </p:nvSpPr>
          <p:spPr>
            <a:xfrm>
              <a:off x="7530337"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7" name="Google Shape;5047;p31"/>
            <p:cNvSpPr/>
            <p:nvPr/>
          </p:nvSpPr>
          <p:spPr>
            <a:xfrm>
              <a:off x="8068218"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8" name="Google Shape;5048;p31"/>
            <p:cNvSpPr/>
            <p:nvPr/>
          </p:nvSpPr>
          <p:spPr>
            <a:xfrm>
              <a:off x="8606100"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9" name="Google Shape;5049;p31"/>
            <p:cNvSpPr/>
            <p:nvPr/>
          </p:nvSpPr>
          <p:spPr>
            <a:xfrm>
              <a:off x="0"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0" name="Google Shape;5050;p31"/>
            <p:cNvSpPr/>
            <p:nvPr/>
          </p:nvSpPr>
          <p:spPr>
            <a:xfrm>
              <a:off x="537881"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1" name="Google Shape;5051;p31"/>
            <p:cNvSpPr/>
            <p:nvPr/>
          </p:nvSpPr>
          <p:spPr>
            <a:xfrm>
              <a:off x="1075762"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2" name="Google Shape;5052;p31"/>
            <p:cNvSpPr/>
            <p:nvPr/>
          </p:nvSpPr>
          <p:spPr>
            <a:xfrm>
              <a:off x="2151525"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3" name="Google Shape;5053;p31"/>
            <p:cNvSpPr/>
            <p:nvPr/>
          </p:nvSpPr>
          <p:spPr>
            <a:xfrm>
              <a:off x="2689406"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4" name="Google Shape;5054;p31"/>
            <p:cNvSpPr/>
            <p:nvPr/>
          </p:nvSpPr>
          <p:spPr>
            <a:xfrm>
              <a:off x="3227287"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5" name="Google Shape;5055;p31"/>
            <p:cNvSpPr/>
            <p:nvPr/>
          </p:nvSpPr>
          <p:spPr>
            <a:xfrm>
              <a:off x="3765169"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6" name="Google Shape;5056;p31"/>
            <p:cNvSpPr/>
            <p:nvPr/>
          </p:nvSpPr>
          <p:spPr>
            <a:xfrm>
              <a:off x="4303050"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7" name="Google Shape;5057;p31"/>
            <p:cNvSpPr/>
            <p:nvPr/>
          </p:nvSpPr>
          <p:spPr>
            <a:xfrm>
              <a:off x="4840931" y="1544106"/>
              <a:ext cx="537900" cy="511200"/>
            </a:xfrm>
            <a:prstGeom prst="rect">
              <a:avLst/>
            </a:prstGeom>
            <a:solidFill>
              <a:schemeClr val="accen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8" name="Google Shape;5058;p31"/>
            <p:cNvSpPr/>
            <p:nvPr/>
          </p:nvSpPr>
          <p:spPr>
            <a:xfrm>
              <a:off x="5378812"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9" name="Google Shape;5059;p31"/>
            <p:cNvSpPr/>
            <p:nvPr/>
          </p:nvSpPr>
          <p:spPr>
            <a:xfrm>
              <a:off x="5916694"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0" name="Google Shape;5060;p31"/>
            <p:cNvSpPr/>
            <p:nvPr/>
          </p:nvSpPr>
          <p:spPr>
            <a:xfrm>
              <a:off x="6454575"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1" name="Google Shape;5061;p31"/>
            <p:cNvSpPr/>
            <p:nvPr/>
          </p:nvSpPr>
          <p:spPr>
            <a:xfrm>
              <a:off x="6992456"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2" name="Google Shape;5062;p31"/>
            <p:cNvSpPr/>
            <p:nvPr/>
          </p:nvSpPr>
          <p:spPr>
            <a:xfrm>
              <a:off x="7530337"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3" name="Google Shape;5063;p31"/>
            <p:cNvSpPr/>
            <p:nvPr/>
          </p:nvSpPr>
          <p:spPr>
            <a:xfrm>
              <a:off x="8068218"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4" name="Google Shape;5064;p31"/>
            <p:cNvSpPr/>
            <p:nvPr/>
          </p:nvSpPr>
          <p:spPr>
            <a:xfrm>
              <a:off x="8606100"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5" name="Google Shape;5065;p31"/>
            <p:cNvSpPr/>
            <p:nvPr/>
          </p:nvSpPr>
          <p:spPr>
            <a:xfrm>
              <a:off x="0"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6" name="Google Shape;5066;p31"/>
            <p:cNvSpPr/>
            <p:nvPr/>
          </p:nvSpPr>
          <p:spPr>
            <a:xfrm>
              <a:off x="537881"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7" name="Google Shape;5067;p31"/>
            <p:cNvSpPr/>
            <p:nvPr/>
          </p:nvSpPr>
          <p:spPr>
            <a:xfrm>
              <a:off x="1075762"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8" name="Google Shape;5068;p31"/>
            <p:cNvSpPr/>
            <p:nvPr/>
          </p:nvSpPr>
          <p:spPr>
            <a:xfrm>
              <a:off x="1613644"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9" name="Google Shape;5069;p31"/>
            <p:cNvSpPr/>
            <p:nvPr/>
          </p:nvSpPr>
          <p:spPr>
            <a:xfrm>
              <a:off x="2151525"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0" name="Google Shape;5070;p31"/>
            <p:cNvSpPr/>
            <p:nvPr/>
          </p:nvSpPr>
          <p:spPr>
            <a:xfrm>
              <a:off x="2689406"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1" name="Google Shape;5071;p31"/>
            <p:cNvSpPr/>
            <p:nvPr/>
          </p:nvSpPr>
          <p:spPr>
            <a:xfrm>
              <a:off x="3227287"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2" name="Google Shape;5072;p31"/>
            <p:cNvSpPr/>
            <p:nvPr/>
          </p:nvSpPr>
          <p:spPr>
            <a:xfrm>
              <a:off x="3765169"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3" name="Google Shape;5073;p31"/>
            <p:cNvSpPr/>
            <p:nvPr/>
          </p:nvSpPr>
          <p:spPr>
            <a:xfrm>
              <a:off x="4303050"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4" name="Google Shape;5074;p31"/>
            <p:cNvSpPr/>
            <p:nvPr/>
          </p:nvSpPr>
          <p:spPr>
            <a:xfrm>
              <a:off x="4840931"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5" name="Google Shape;5075;p31"/>
            <p:cNvSpPr/>
            <p:nvPr/>
          </p:nvSpPr>
          <p:spPr>
            <a:xfrm>
              <a:off x="5378812"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6" name="Google Shape;5076;p31"/>
            <p:cNvSpPr/>
            <p:nvPr/>
          </p:nvSpPr>
          <p:spPr>
            <a:xfrm>
              <a:off x="5916694"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7" name="Google Shape;5077;p31"/>
            <p:cNvSpPr/>
            <p:nvPr/>
          </p:nvSpPr>
          <p:spPr>
            <a:xfrm>
              <a:off x="6454575"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8" name="Google Shape;5078;p31"/>
            <p:cNvSpPr/>
            <p:nvPr/>
          </p:nvSpPr>
          <p:spPr>
            <a:xfrm>
              <a:off x="6992456"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9" name="Google Shape;5079;p31"/>
            <p:cNvSpPr/>
            <p:nvPr/>
          </p:nvSpPr>
          <p:spPr>
            <a:xfrm>
              <a:off x="7530337"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0" name="Google Shape;5080;p31"/>
            <p:cNvSpPr/>
            <p:nvPr/>
          </p:nvSpPr>
          <p:spPr>
            <a:xfrm>
              <a:off x="8068218"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1" name="Google Shape;5081;p31"/>
            <p:cNvSpPr/>
            <p:nvPr/>
          </p:nvSpPr>
          <p:spPr>
            <a:xfrm>
              <a:off x="8606100"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2" name="Google Shape;5082;p31"/>
            <p:cNvSpPr/>
            <p:nvPr/>
          </p:nvSpPr>
          <p:spPr>
            <a:xfrm>
              <a:off x="0"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3" name="Google Shape;5083;p31"/>
            <p:cNvSpPr/>
            <p:nvPr/>
          </p:nvSpPr>
          <p:spPr>
            <a:xfrm>
              <a:off x="537881"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4" name="Google Shape;5084;p31"/>
            <p:cNvSpPr/>
            <p:nvPr/>
          </p:nvSpPr>
          <p:spPr>
            <a:xfrm>
              <a:off x="1075762"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5" name="Google Shape;5085;p31"/>
            <p:cNvSpPr/>
            <p:nvPr/>
          </p:nvSpPr>
          <p:spPr>
            <a:xfrm>
              <a:off x="1613644"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6" name="Google Shape;5086;p31"/>
            <p:cNvSpPr/>
            <p:nvPr/>
          </p:nvSpPr>
          <p:spPr>
            <a:xfrm>
              <a:off x="2151525"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7" name="Google Shape;5087;p31"/>
            <p:cNvSpPr/>
            <p:nvPr/>
          </p:nvSpPr>
          <p:spPr>
            <a:xfrm>
              <a:off x="2689406"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8" name="Google Shape;5088;p31"/>
            <p:cNvSpPr/>
            <p:nvPr/>
          </p:nvSpPr>
          <p:spPr>
            <a:xfrm>
              <a:off x="3227287"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9" name="Google Shape;5089;p31"/>
            <p:cNvSpPr/>
            <p:nvPr/>
          </p:nvSpPr>
          <p:spPr>
            <a:xfrm>
              <a:off x="3765169"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0" name="Google Shape;5090;p31"/>
            <p:cNvSpPr/>
            <p:nvPr/>
          </p:nvSpPr>
          <p:spPr>
            <a:xfrm>
              <a:off x="4303050"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1" name="Google Shape;5091;p31"/>
            <p:cNvSpPr/>
            <p:nvPr/>
          </p:nvSpPr>
          <p:spPr>
            <a:xfrm>
              <a:off x="4840931"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2" name="Google Shape;5092;p31"/>
            <p:cNvSpPr/>
            <p:nvPr/>
          </p:nvSpPr>
          <p:spPr>
            <a:xfrm>
              <a:off x="5378812"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3" name="Google Shape;5093;p31"/>
            <p:cNvSpPr/>
            <p:nvPr/>
          </p:nvSpPr>
          <p:spPr>
            <a:xfrm>
              <a:off x="5916694" y="2573511"/>
              <a:ext cx="537900" cy="511200"/>
            </a:xfrm>
            <a:prstGeom prst="rect">
              <a:avLst/>
            </a:prstGeom>
            <a:solidFill>
              <a:schemeClr val="lt2"/>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4" name="Google Shape;5094;p31"/>
            <p:cNvSpPr/>
            <p:nvPr/>
          </p:nvSpPr>
          <p:spPr>
            <a:xfrm>
              <a:off x="6454575"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5" name="Google Shape;5095;p31"/>
            <p:cNvSpPr/>
            <p:nvPr/>
          </p:nvSpPr>
          <p:spPr>
            <a:xfrm>
              <a:off x="6992456"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6" name="Google Shape;5096;p31"/>
            <p:cNvSpPr/>
            <p:nvPr/>
          </p:nvSpPr>
          <p:spPr>
            <a:xfrm>
              <a:off x="7530337"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7" name="Google Shape;5097;p31"/>
            <p:cNvSpPr/>
            <p:nvPr/>
          </p:nvSpPr>
          <p:spPr>
            <a:xfrm>
              <a:off x="8068218"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8" name="Google Shape;5098;p31"/>
            <p:cNvSpPr/>
            <p:nvPr/>
          </p:nvSpPr>
          <p:spPr>
            <a:xfrm>
              <a:off x="8606100"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9" name="Google Shape;5099;p31"/>
            <p:cNvSpPr/>
            <p:nvPr/>
          </p:nvSpPr>
          <p:spPr>
            <a:xfrm>
              <a:off x="0"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0" name="Google Shape;5100;p31"/>
            <p:cNvSpPr/>
            <p:nvPr/>
          </p:nvSpPr>
          <p:spPr>
            <a:xfrm>
              <a:off x="537881"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1" name="Google Shape;5101;p31"/>
            <p:cNvSpPr/>
            <p:nvPr/>
          </p:nvSpPr>
          <p:spPr>
            <a:xfrm>
              <a:off x="1075762"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2" name="Google Shape;5102;p31"/>
            <p:cNvSpPr/>
            <p:nvPr/>
          </p:nvSpPr>
          <p:spPr>
            <a:xfrm>
              <a:off x="1613644"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3" name="Google Shape;5103;p31"/>
            <p:cNvSpPr/>
            <p:nvPr/>
          </p:nvSpPr>
          <p:spPr>
            <a:xfrm>
              <a:off x="2151525"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4" name="Google Shape;5104;p31"/>
            <p:cNvSpPr/>
            <p:nvPr/>
          </p:nvSpPr>
          <p:spPr>
            <a:xfrm>
              <a:off x="2689406"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5" name="Google Shape;5105;p31"/>
            <p:cNvSpPr/>
            <p:nvPr/>
          </p:nvSpPr>
          <p:spPr>
            <a:xfrm>
              <a:off x="3227287"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6" name="Google Shape;5106;p31"/>
            <p:cNvSpPr/>
            <p:nvPr/>
          </p:nvSpPr>
          <p:spPr>
            <a:xfrm>
              <a:off x="3765169"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7" name="Google Shape;5107;p31"/>
            <p:cNvSpPr/>
            <p:nvPr/>
          </p:nvSpPr>
          <p:spPr>
            <a:xfrm>
              <a:off x="4303050"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8" name="Google Shape;5108;p31"/>
            <p:cNvSpPr/>
            <p:nvPr/>
          </p:nvSpPr>
          <p:spPr>
            <a:xfrm>
              <a:off x="4840931"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9" name="Google Shape;5109;p31"/>
            <p:cNvSpPr/>
            <p:nvPr/>
          </p:nvSpPr>
          <p:spPr>
            <a:xfrm>
              <a:off x="5378812"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0" name="Google Shape;5110;p31"/>
            <p:cNvSpPr/>
            <p:nvPr/>
          </p:nvSpPr>
          <p:spPr>
            <a:xfrm>
              <a:off x="5916694"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1" name="Google Shape;5111;p31"/>
            <p:cNvSpPr/>
            <p:nvPr/>
          </p:nvSpPr>
          <p:spPr>
            <a:xfrm>
              <a:off x="6454575"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2" name="Google Shape;5112;p31"/>
            <p:cNvSpPr/>
            <p:nvPr/>
          </p:nvSpPr>
          <p:spPr>
            <a:xfrm>
              <a:off x="6992456"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3" name="Google Shape;5113;p31"/>
            <p:cNvSpPr/>
            <p:nvPr/>
          </p:nvSpPr>
          <p:spPr>
            <a:xfrm>
              <a:off x="7530337"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4" name="Google Shape;5114;p31"/>
            <p:cNvSpPr/>
            <p:nvPr/>
          </p:nvSpPr>
          <p:spPr>
            <a:xfrm>
              <a:off x="8068218"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5" name="Google Shape;5115;p31"/>
            <p:cNvSpPr/>
            <p:nvPr/>
          </p:nvSpPr>
          <p:spPr>
            <a:xfrm>
              <a:off x="8606100"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6" name="Google Shape;5116;p31"/>
            <p:cNvSpPr/>
            <p:nvPr/>
          </p:nvSpPr>
          <p:spPr>
            <a:xfrm>
              <a:off x="0"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7" name="Google Shape;5117;p31"/>
            <p:cNvSpPr/>
            <p:nvPr/>
          </p:nvSpPr>
          <p:spPr>
            <a:xfrm>
              <a:off x="537881"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8" name="Google Shape;5118;p31"/>
            <p:cNvSpPr/>
            <p:nvPr/>
          </p:nvSpPr>
          <p:spPr>
            <a:xfrm>
              <a:off x="1075762"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9" name="Google Shape;5119;p31"/>
            <p:cNvSpPr/>
            <p:nvPr/>
          </p:nvSpPr>
          <p:spPr>
            <a:xfrm>
              <a:off x="1613644"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0" name="Google Shape;5120;p31"/>
            <p:cNvSpPr/>
            <p:nvPr/>
          </p:nvSpPr>
          <p:spPr>
            <a:xfrm>
              <a:off x="2151525"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1" name="Google Shape;5121;p31"/>
            <p:cNvSpPr/>
            <p:nvPr/>
          </p:nvSpPr>
          <p:spPr>
            <a:xfrm>
              <a:off x="2689406"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2" name="Google Shape;5122;p31"/>
            <p:cNvSpPr/>
            <p:nvPr/>
          </p:nvSpPr>
          <p:spPr>
            <a:xfrm>
              <a:off x="3227287"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3" name="Google Shape;5123;p31"/>
            <p:cNvSpPr/>
            <p:nvPr/>
          </p:nvSpPr>
          <p:spPr>
            <a:xfrm>
              <a:off x="3765169"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4" name="Google Shape;5124;p31"/>
            <p:cNvSpPr/>
            <p:nvPr/>
          </p:nvSpPr>
          <p:spPr>
            <a:xfrm>
              <a:off x="4303050"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5" name="Google Shape;5125;p31"/>
            <p:cNvSpPr/>
            <p:nvPr/>
          </p:nvSpPr>
          <p:spPr>
            <a:xfrm>
              <a:off x="4840931"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6" name="Google Shape;5126;p31"/>
            <p:cNvSpPr/>
            <p:nvPr/>
          </p:nvSpPr>
          <p:spPr>
            <a:xfrm>
              <a:off x="5378812"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7" name="Google Shape;5127;p31"/>
            <p:cNvSpPr/>
            <p:nvPr/>
          </p:nvSpPr>
          <p:spPr>
            <a:xfrm>
              <a:off x="5916694"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8" name="Google Shape;5128;p31"/>
            <p:cNvSpPr/>
            <p:nvPr/>
          </p:nvSpPr>
          <p:spPr>
            <a:xfrm>
              <a:off x="6454575"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9" name="Google Shape;5129;p31"/>
            <p:cNvSpPr/>
            <p:nvPr/>
          </p:nvSpPr>
          <p:spPr>
            <a:xfrm>
              <a:off x="6992456"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0" name="Google Shape;5130;p31"/>
            <p:cNvSpPr/>
            <p:nvPr/>
          </p:nvSpPr>
          <p:spPr>
            <a:xfrm>
              <a:off x="7530337" y="3602915"/>
              <a:ext cx="537900" cy="511200"/>
            </a:xfrm>
            <a:prstGeom prst="rect">
              <a:avLst/>
            </a:prstGeom>
            <a:solidFill>
              <a:schemeClr val="accen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1" name="Google Shape;5131;p31"/>
            <p:cNvSpPr/>
            <p:nvPr/>
          </p:nvSpPr>
          <p:spPr>
            <a:xfrm>
              <a:off x="8068218"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2" name="Google Shape;5132;p31"/>
            <p:cNvSpPr/>
            <p:nvPr/>
          </p:nvSpPr>
          <p:spPr>
            <a:xfrm>
              <a:off x="8606100"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3" name="Google Shape;5133;p31"/>
            <p:cNvSpPr/>
            <p:nvPr/>
          </p:nvSpPr>
          <p:spPr>
            <a:xfrm>
              <a:off x="0"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4" name="Google Shape;5134;p31"/>
            <p:cNvSpPr/>
            <p:nvPr/>
          </p:nvSpPr>
          <p:spPr>
            <a:xfrm>
              <a:off x="537881"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5" name="Google Shape;5135;p31"/>
            <p:cNvSpPr/>
            <p:nvPr/>
          </p:nvSpPr>
          <p:spPr>
            <a:xfrm>
              <a:off x="1075762"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6" name="Google Shape;5136;p31"/>
            <p:cNvSpPr/>
            <p:nvPr/>
          </p:nvSpPr>
          <p:spPr>
            <a:xfrm>
              <a:off x="1613644"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7" name="Google Shape;5137;p31"/>
            <p:cNvSpPr/>
            <p:nvPr/>
          </p:nvSpPr>
          <p:spPr>
            <a:xfrm>
              <a:off x="2151525"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8" name="Google Shape;5138;p31"/>
            <p:cNvSpPr/>
            <p:nvPr/>
          </p:nvSpPr>
          <p:spPr>
            <a:xfrm>
              <a:off x="2689406"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9" name="Google Shape;5139;p31"/>
            <p:cNvSpPr/>
            <p:nvPr/>
          </p:nvSpPr>
          <p:spPr>
            <a:xfrm>
              <a:off x="3227287"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0" name="Google Shape;5140;p31"/>
            <p:cNvSpPr/>
            <p:nvPr/>
          </p:nvSpPr>
          <p:spPr>
            <a:xfrm>
              <a:off x="3765169"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1" name="Google Shape;5141;p31"/>
            <p:cNvSpPr/>
            <p:nvPr/>
          </p:nvSpPr>
          <p:spPr>
            <a:xfrm>
              <a:off x="4303050"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2" name="Google Shape;5142;p31"/>
            <p:cNvSpPr/>
            <p:nvPr/>
          </p:nvSpPr>
          <p:spPr>
            <a:xfrm>
              <a:off x="4840931"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3" name="Google Shape;5143;p31"/>
            <p:cNvSpPr/>
            <p:nvPr/>
          </p:nvSpPr>
          <p:spPr>
            <a:xfrm>
              <a:off x="5378812"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4" name="Google Shape;5144;p31"/>
            <p:cNvSpPr/>
            <p:nvPr/>
          </p:nvSpPr>
          <p:spPr>
            <a:xfrm>
              <a:off x="5916694"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5" name="Google Shape;5145;p31"/>
            <p:cNvSpPr/>
            <p:nvPr/>
          </p:nvSpPr>
          <p:spPr>
            <a:xfrm>
              <a:off x="6454575"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6" name="Google Shape;5146;p31"/>
            <p:cNvSpPr/>
            <p:nvPr/>
          </p:nvSpPr>
          <p:spPr>
            <a:xfrm>
              <a:off x="6992456"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7" name="Google Shape;5147;p31"/>
            <p:cNvSpPr/>
            <p:nvPr/>
          </p:nvSpPr>
          <p:spPr>
            <a:xfrm>
              <a:off x="7530337"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8" name="Google Shape;5148;p31"/>
            <p:cNvSpPr/>
            <p:nvPr/>
          </p:nvSpPr>
          <p:spPr>
            <a:xfrm>
              <a:off x="8068218"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9" name="Google Shape;5149;p31"/>
            <p:cNvSpPr/>
            <p:nvPr/>
          </p:nvSpPr>
          <p:spPr>
            <a:xfrm>
              <a:off x="8606100"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0" name="Google Shape;5150;p31"/>
            <p:cNvSpPr/>
            <p:nvPr/>
          </p:nvSpPr>
          <p:spPr>
            <a:xfrm>
              <a:off x="0" y="4632319"/>
              <a:ext cx="537900" cy="511200"/>
            </a:xfrm>
            <a:prstGeom prst="rect">
              <a:avLst/>
            </a:prstGeom>
            <a:solidFill>
              <a:schemeClr val="lt2"/>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1" name="Google Shape;5151;p31"/>
            <p:cNvSpPr/>
            <p:nvPr/>
          </p:nvSpPr>
          <p:spPr>
            <a:xfrm>
              <a:off x="537881"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2" name="Google Shape;5152;p31"/>
            <p:cNvSpPr/>
            <p:nvPr/>
          </p:nvSpPr>
          <p:spPr>
            <a:xfrm>
              <a:off x="1075762"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3" name="Google Shape;5153;p31"/>
            <p:cNvSpPr/>
            <p:nvPr/>
          </p:nvSpPr>
          <p:spPr>
            <a:xfrm>
              <a:off x="1613644"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4" name="Google Shape;5154;p31"/>
            <p:cNvSpPr/>
            <p:nvPr/>
          </p:nvSpPr>
          <p:spPr>
            <a:xfrm>
              <a:off x="2151525"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5" name="Google Shape;5155;p31"/>
            <p:cNvSpPr/>
            <p:nvPr/>
          </p:nvSpPr>
          <p:spPr>
            <a:xfrm>
              <a:off x="2689406"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6" name="Google Shape;5156;p31"/>
            <p:cNvSpPr/>
            <p:nvPr/>
          </p:nvSpPr>
          <p:spPr>
            <a:xfrm>
              <a:off x="3227287" y="4632319"/>
              <a:ext cx="537900" cy="511200"/>
            </a:xfrm>
            <a:prstGeom prst="rect">
              <a:avLst/>
            </a:prstGeom>
            <a:solidFill>
              <a:schemeClr val="accen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7" name="Google Shape;5157;p31"/>
            <p:cNvSpPr/>
            <p:nvPr/>
          </p:nvSpPr>
          <p:spPr>
            <a:xfrm>
              <a:off x="3765169"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8" name="Google Shape;5158;p31"/>
            <p:cNvSpPr/>
            <p:nvPr/>
          </p:nvSpPr>
          <p:spPr>
            <a:xfrm>
              <a:off x="4303050"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9" name="Google Shape;5159;p31"/>
            <p:cNvSpPr/>
            <p:nvPr/>
          </p:nvSpPr>
          <p:spPr>
            <a:xfrm>
              <a:off x="4840931"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0" name="Google Shape;5160;p31"/>
            <p:cNvSpPr/>
            <p:nvPr/>
          </p:nvSpPr>
          <p:spPr>
            <a:xfrm>
              <a:off x="5378812"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1" name="Google Shape;5161;p31"/>
            <p:cNvSpPr/>
            <p:nvPr/>
          </p:nvSpPr>
          <p:spPr>
            <a:xfrm>
              <a:off x="5916694"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2" name="Google Shape;5162;p31"/>
            <p:cNvSpPr/>
            <p:nvPr/>
          </p:nvSpPr>
          <p:spPr>
            <a:xfrm>
              <a:off x="6454575"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3" name="Google Shape;5163;p31"/>
            <p:cNvSpPr/>
            <p:nvPr/>
          </p:nvSpPr>
          <p:spPr>
            <a:xfrm>
              <a:off x="6992456"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4" name="Google Shape;5164;p31"/>
            <p:cNvSpPr/>
            <p:nvPr/>
          </p:nvSpPr>
          <p:spPr>
            <a:xfrm>
              <a:off x="7530337"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5" name="Google Shape;5165;p31"/>
            <p:cNvSpPr/>
            <p:nvPr/>
          </p:nvSpPr>
          <p:spPr>
            <a:xfrm>
              <a:off x="8068218"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6" name="Google Shape;5166;p31"/>
            <p:cNvSpPr/>
            <p:nvPr/>
          </p:nvSpPr>
          <p:spPr>
            <a:xfrm>
              <a:off x="8606100" y="4632319"/>
              <a:ext cx="537900" cy="511200"/>
            </a:xfrm>
            <a:prstGeom prst="rect">
              <a:avLst/>
            </a:prstGeom>
            <a:solidFill>
              <a:schemeClr val="lt2"/>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7" name="Google Shape;5167;p31"/>
            <p:cNvSpPr/>
            <p:nvPr/>
          </p:nvSpPr>
          <p:spPr>
            <a:xfrm>
              <a:off x="7530338" y="102797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300"/>
            </a:p>
          </p:txBody>
        </p:sp>
        <p:sp>
          <p:nvSpPr>
            <p:cNvPr id="5168" name="Google Shape;5168;p31"/>
            <p:cNvSpPr/>
            <p:nvPr/>
          </p:nvSpPr>
          <p:spPr>
            <a:xfrm>
              <a:off x="537881"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300"/>
            </a:p>
          </p:txBody>
        </p:sp>
        <p:sp>
          <p:nvSpPr>
            <p:cNvPr id="5169" name="Google Shape;5169;p31"/>
            <p:cNvSpPr/>
            <p:nvPr/>
          </p:nvSpPr>
          <p:spPr>
            <a:xfrm>
              <a:off x="6989275" y="51060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300"/>
            </a:p>
          </p:txBody>
        </p:sp>
        <p:sp>
          <p:nvSpPr>
            <p:cNvPr id="5170" name="Google Shape;5170;p31"/>
            <p:cNvSpPr/>
            <p:nvPr/>
          </p:nvSpPr>
          <p:spPr>
            <a:xfrm>
              <a:off x="537881"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300"/>
            </a:p>
          </p:txBody>
        </p:sp>
        <p:sp>
          <p:nvSpPr>
            <p:cNvPr id="5171" name="Google Shape;5171;p31"/>
            <p:cNvSpPr/>
            <p:nvPr/>
          </p:nvSpPr>
          <p:spPr>
            <a:xfrm>
              <a:off x="0"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600">
                <a:latin typeface="Spartan"/>
                <a:ea typeface="Spartan"/>
                <a:cs typeface="Spartan"/>
                <a:sym typeface="Spartan"/>
              </a:endParaRPr>
            </a:p>
          </p:txBody>
        </p:sp>
        <p:sp>
          <p:nvSpPr>
            <p:cNvPr id="5172" name="Google Shape;5172;p31"/>
            <p:cNvSpPr/>
            <p:nvPr/>
          </p:nvSpPr>
          <p:spPr>
            <a:xfrm>
              <a:off x="1613644"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3" name="Google Shape;5173;p31"/>
            <p:cNvSpPr/>
            <p:nvPr/>
          </p:nvSpPr>
          <p:spPr>
            <a:xfrm>
              <a:off x="6992463" y="411937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300"/>
            </a:p>
          </p:txBody>
        </p:sp>
        <p:sp>
          <p:nvSpPr>
            <p:cNvPr id="5174" name="Google Shape;5174;p31"/>
            <p:cNvSpPr/>
            <p:nvPr/>
          </p:nvSpPr>
          <p:spPr>
            <a:xfrm>
              <a:off x="7530338" y="462545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300"/>
            </a:p>
          </p:txBody>
        </p:sp>
      </p:grpSp>
      <p:pic>
        <p:nvPicPr>
          <p:cNvPr id="5175" name="Google Shape;5175;p31"/>
          <p:cNvPicPr preferRelativeResize="0"/>
          <p:nvPr/>
        </p:nvPicPr>
        <p:blipFill rotWithShape="1">
          <a:blip r:embed="rId2">
            <a:alphaModFix amt="25000"/>
          </a:blip>
          <a:srcRect b="0" l="0" r="3025" t="0"/>
          <a:stretch/>
        </p:blipFill>
        <p:spPr>
          <a:xfrm>
            <a:off x="0" y="0"/>
            <a:ext cx="9144001" cy="5143500"/>
          </a:xfrm>
          <a:prstGeom prst="rect">
            <a:avLst/>
          </a:prstGeom>
          <a:noFill/>
          <a:ln>
            <a:noFill/>
          </a:ln>
        </p:spPr>
      </p:pic>
      <p:sp>
        <p:nvSpPr>
          <p:cNvPr id="5176" name="Google Shape;5176;p31"/>
          <p:cNvSpPr txBox="1"/>
          <p:nvPr>
            <p:ph type="title"/>
          </p:nvPr>
        </p:nvSpPr>
        <p:spPr>
          <a:xfrm>
            <a:off x="758775" y="445025"/>
            <a:ext cx="76263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177" name="Google Shape;5177;p31"/>
          <p:cNvSpPr txBox="1"/>
          <p:nvPr>
            <p:ph idx="2" type="title"/>
          </p:nvPr>
        </p:nvSpPr>
        <p:spPr>
          <a:xfrm>
            <a:off x="759675" y="1239300"/>
            <a:ext cx="3468300" cy="3205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500"/>
              <a:buChar char="■"/>
              <a:defRPr sz="1800"/>
            </a:lvl1pPr>
            <a:lvl2pPr lvl="1" rtl="0">
              <a:spcBef>
                <a:spcPts val="0"/>
              </a:spcBef>
              <a:spcAft>
                <a:spcPts val="0"/>
              </a:spcAft>
              <a:buSzPts val="2000"/>
              <a:buChar char="○"/>
              <a:defRPr sz="2000"/>
            </a:lvl2pPr>
            <a:lvl3pPr lvl="2" rtl="0">
              <a:spcBef>
                <a:spcPts val="0"/>
              </a:spcBef>
              <a:spcAft>
                <a:spcPts val="0"/>
              </a:spcAft>
              <a:buSzPts val="2000"/>
              <a:buChar char="■"/>
              <a:defRPr sz="2000"/>
            </a:lvl3pPr>
            <a:lvl4pPr lvl="3" rtl="0">
              <a:spcBef>
                <a:spcPts val="0"/>
              </a:spcBef>
              <a:spcAft>
                <a:spcPts val="0"/>
              </a:spcAft>
              <a:buSzPts val="2000"/>
              <a:buChar char="●"/>
              <a:defRPr sz="2000"/>
            </a:lvl4pPr>
            <a:lvl5pPr lvl="4" rtl="0">
              <a:spcBef>
                <a:spcPts val="0"/>
              </a:spcBef>
              <a:spcAft>
                <a:spcPts val="0"/>
              </a:spcAft>
              <a:buSzPts val="2000"/>
              <a:buChar char="○"/>
              <a:defRPr sz="2000"/>
            </a:lvl5pPr>
            <a:lvl6pPr lvl="5" rtl="0">
              <a:spcBef>
                <a:spcPts val="0"/>
              </a:spcBef>
              <a:spcAft>
                <a:spcPts val="0"/>
              </a:spcAft>
              <a:buSzPts val="2000"/>
              <a:buChar char="■"/>
              <a:defRPr sz="2000"/>
            </a:lvl6pPr>
            <a:lvl7pPr lvl="6" rtl="0">
              <a:spcBef>
                <a:spcPts val="0"/>
              </a:spcBef>
              <a:spcAft>
                <a:spcPts val="0"/>
              </a:spcAft>
              <a:buSzPts val="2000"/>
              <a:buChar char="●"/>
              <a:defRPr sz="2000"/>
            </a:lvl7pPr>
            <a:lvl8pPr lvl="7" rtl="0">
              <a:spcBef>
                <a:spcPts val="0"/>
              </a:spcBef>
              <a:spcAft>
                <a:spcPts val="0"/>
              </a:spcAft>
              <a:buSzPts val="2000"/>
              <a:buChar char="○"/>
              <a:defRPr sz="2000"/>
            </a:lvl8pPr>
            <a:lvl9pPr lvl="8" rtl="0">
              <a:spcBef>
                <a:spcPts val="0"/>
              </a:spcBef>
              <a:spcAft>
                <a:spcPts val="0"/>
              </a:spcAft>
              <a:buSzPts val="2000"/>
              <a:buChar char="■"/>
              <a:defRPr sz="20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5">
    <p:spTree>
      <p:nvGrpSpPr>
        <p:cNvPr id="5178" name="Shape 5178"/>
        <p:cNvGrpSpPr/>
        <p:nvPr/>
      </p:nvGrpSpPr>
      <p:grpSpPr>
        <a:xfrm>
          <a:off x="0" y="0"/>
          <a:ext cx="0" cy="0"/>
          <a:chOff x="0" y="0"/>
          <a:chExt cx="0" cy="0"/>
        </a:xfrm>
      </p:grpSpPr>
      <p:grpSp>
        <p:nvGrpSpPr>
          <p:cNvPr id="5179" name="Google Shape;5179;p32"/>
          <p:cNvGrpSpPr/>
          <p:nvPr/>
        </p:nvGrpSpPr>
        <p:grpSpPr>
          <a:xfrm flipH="1">
            <a:off x="0" y="0"/>
            <a:ext cx="9144000" cy="5143519"/>
            <a:chOff x="0" y="0"/>
            <a:chExt cx="9144000" cy="5143519"/>
          </a:xfrm>
        </p:grpSpPr>
        <p:sp>
          <p:nvSpPr>
            <p:cNvPr id="5180" name="Google Shape;5180;p32"/>
            <p:cNvSpPr/>
            <p:nvPr/>
          </p:nvSpPr>
          <p:spPr>
            <a:xfrm>
              <a:off x="0"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1" name="Google Shape;5181;p32"/>
            <p:cNvSpPr/>
            <p:nvPr/>
          </p:nvSpPr>
          <p:spPr>
            <a:xfrm>
              <a:off x="537881"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2" name="Google Shape;5182;p32"/>
            <p:cNvSpPr/>
            <p:nvPr/>
          </p:nvSpPr>
          <p:spPr>
            <a:xfrm>
              <a:off x="1075762"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3" name="Google Shape;5183;p32"/>
            <p:cNvSpPr/>
            <p:nvPr/>
          </p:nvSpPr>
          <p:spPr>
            <a:xfrm>
              <a:off x="1613644"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4" name="Google Shape;5184;p32"/>
            <p:cNvSpPr/>
            <p:nvPr/>
          </p:nvSpPr>
          <p:spPr>
            <a:xfrm>
              <a:off x="2151525"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5" name="Google Shape;5185;p32"/>
            <p:cNvSpPr/>
            <p:nvPr/>
          </p:nvSpPr>
          <p:spPr>
            <a:xfrm>
              <a:off x="2689406"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6" name="Google Shape;5186;p32"/>
            <p:cNvSpPr/>
            <p:nvPr/>
          </p:nvSpPr>
          <p:spPr>
            <a:xfrm>
              <a:off x="3227287"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7" name="Google Shape;5187;p32"/>
            <p:cNvSpPr/>
            <p:nvPr/>
          </p:nvSpPr>
          <p:spPr>
            <a:xfrm>
              <a:off x="3765169"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8" name="Google Shape;5188;p32"/>
            <p:cNvSpPr/>
            <p:nvPr/>
          </p:nvSpPr>
          <p:spPr>
            <a:xfrm>
              <a:off x="4303050"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9" name="Google Shape;5189;p32"/>
            <p:cNvSpPr/>
            <p:nvPr/>
          </p:nvSpPr>
          <p:spPr>
            <a:xfrm>
              <a:off x="4840931"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0" name="Google Shape;5190;p32"/>
            <p:cNvSpPr/>
            <p:nvPr/>
          </p:nvSpPr>
          <p:spPr>
            <a:xfrm>
              <a:off x="5378812"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1" name="Google Shape;5191;p32"/>
            <p:cNvSpPr/>
            <p:nvPr/>
          </p:nvSpPr>
          <p:spPr>
            <a:xfrm>
              <a:off x="5916694"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2" name="Google Shape;5192;p32"/>
            <p:cNvSpPr/>
            <p:nvPr/>
          </p:nvSpPr>
          <p:spPr>
            <a:xfrm>
              <a:off x="6454575"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3" name="Google Shape;5193;p32"/>
            <p:cNvSpPr/>
            <p:nvPr/>
          </p:nvSpPr>
          <p:spPr>
            <a:xfrm>
              <a:off x="6992456"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4" name="Google Shape;5194;p32"/>
            <p:cNvSpPr/>
            <p:nvPr/>
          </p:nvSpPr>
          <p:spPr>
            <a:xfrm>
              <a:off x="7530337"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5" name="Google Shape;5195;p32"/>
            <p:cNvSpPr/>
            <p:nvPr/>
          </p:nvSpPr>
          <p:spPr>
            <a:xfrm>
              <a:off x="8068218"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6" name="Google Shape;5196;p32"/>
            <p:cNvSpPr/>
            <p:nvPr/>
          </p:nvSpPr>
          <p:spPr>
            <a:xfrm>
              <a:off x="8606100" y="0"/>
              <a:ext cx="537900" cy="511200"/>
            </a:xfrm>
            <a:prstGeom prst="rect">
              <a:avLst/>
            </a:prstGeom>
            <a:solidFill>
              <a:schemeClr val="lt2"/>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7" name="Google Shape;5197;p32"/>
            <p:cNvSpPr/>
            <p:nvPr/>
          </p:nvSpPr>
          <p:spPr>
            <a:xfrm>
              <a:off x="0"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8" name="Google Shape;5198;p32"/>
            <p:cNvSpPr/>
            <p:nvPr/>
          </p:nvSpPr>
          <p:spPr>
            <a:xfrm>
              <a:off x="537881"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9" name="Google Shape;5199;p32"/>
            <p:cNvSpPr/>
            <p:nvPr/>
          </p:nvSpPr>
          <p:spPr>
            <a:xfrm>
              <a:off x="1075762"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0" name="Google Shape;5200;p32"/>
            <p:cNvSpPr/>
            <p:nvPr/>
          </p:nvSpPr>
          <p:spPr>
            <a:xfrm>
              <a:off x="1613644"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1" name="Google Shape;5201;p32"/>
            <p:cNvSpPr/>
            <p:nvPr/>
          </p:nvSpPr>
          <p:spPr>
            <a:xfrm>
              <a:off x="2151525"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2" name="Google Shape;5202;p32"/>
            <p:cNvSpPr/>
            <p:nvPr/>
          </p:nvSpPr>
          <p:spPr>
            <a:xfrm>
              <a:off x="2689406"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3" name="Google Shape;5203;p32"/>
            <p:cNvSpPr/>
            <p:nvPr/>
          </p:nvSpPr>
          <p:spPr>
            <a:xfrm>
              <a:off x="3227287"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4" name="Google Shape;5204;p32"/>
            <p:cNvSpPr/>
            <p:nvPr/>
          </p:nvSpPr>
          <p:spPr>
            <a:xfrm>
              <a:off x="3765169"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5" name="Google Shape;5205;p32"/>
            <p:cNvSpPr/>
            <p:nvPr/>
          </p:nvSpPr>
          <p:spPr>
            <a:xfrm>
              <a:off x="4303050"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6" name="Google Shape;5206;p32"/>
            <p:cNvSpPr/>
            <p:nvPr/>
          </p:nvSpPr>
          <p:spPr>
            <a:xfrm>
              <a:off x="4840931"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7" name="Google Shape;5207;p32"/>
            <p:cNvSpPr/>
            <p:nvPr/>
          </p:nvSpPr>
          <p:spPr>
            <a:xfrm>
              <a:off x="5378812"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8" name="Google Shape;5208;p32"/>
            <p:cNvSpPr/>
            <p:nvPr/>
          </p:nvSpPr>
          <p:spPr>
            <a:xfrm>
              <a:off x="5916694"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9" name="Google Shape;5209;p32"/>
            <p:cNvSpPr/>
            <p:nvPr/>
          </p:nvSpPr>
          <p:spPr>
            <a:xfrm>
              <a:off x="6454575"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0" name="Google Shape;5210;p32"/>
            <p:cNvSpPr/>
            <p:nvPr/>
          </p:nvSpPr>
          <p:spPr>
            <a:xfrm>
              <a:off x="6992456"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1" name="Google Shape;5211;p32"/>
            <p:cNvSpPr/>
            <p:nvPr/>
          </p:nvSpPr>
          <p:spPr>
            <a:xfrm>
              <a:off x="7530337"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2" name="Google Shape;5212;p32"/>
            <p:cNvSpPr/>
            <p:nvPr/>
          </p:nvSpPr>
          <p:spPr>
            <a:xfrm>
              <a:off x="8068218" y="514702"/>
              <a:ext cx="537900" cy="511200"/>
            </a:xfrm>
            <a:prstGeom prst="rect">
              <a:avLst/>
            </a:prstGeom>
            <a:solidFill>
              <a:schemeClr val="accen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3" name="Google Shape;5213;p32"/>
            <p:cNvSpPr/>
            <p:nvPr/>
          </p:nvSpPr>
          <p:spPr>
            <a:xfrm>
              <a:off x="8606100"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4" name="Google Shape;5214;p32"/>
            <p:cNvSpPr/>
            <p:nvPr/>
          </p:nvSpPr>
          <p:spPr>
            <a:xfrm>
              <a:off x="0"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5" name="Google Shape;5215;p32"/>
            <p:cNvSpPr/>
            <p:nvPr/>
          </p:nvSpPr>
          <p:spPr>
            <a:xfrm>
              <a:off x="537881" y="1029404"/>
              <a:ext cx="537900" cy="511200"/>
            </a:xfrm>
            <a:prstGeom prst="rect">
              <a:avLst/>
            </a:prstGeom>
            <a:solidFill>
              <a:schemeClr val="lt2"/>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6" name="Google Shape;5216;p32"/>
            <p:cNvSpPr/>
            <p:nvPr/>
          </p:nvSpPr>
          <p:spPr>
            <a:xfrm>
              <a:off x="1075762"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7" name="Google Shape;5217;p32"/>
            <p:cNvSpPr/>
            <p:nvPr/>
          </p:nvSpPr>
          <p:spPr>
            <a:xfrm>
              <a:off x="1613644"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8" name="Google Shape;5218;p32"/>
            <p:cNvSpPr/>
            <p:nvPr/>
          </p:nvSpPr>
          <p:spPr>
            <a:xfrm>
              <a:off x="2151525"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9" name="Google Shape;5219;p32"/>
            <p:cNvSpPr/>
            <p:nvPr/>
          </p:nvSpPr>
          <p:spPr>
            <a:xfrm>
              <a:off x="2689406"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0" name="Google Shape;5220;p32"/>
            <p:cNvSpPr/>
            <p:nvPr/>
          </p:nvSpPr>
          <p:spPr>
            <a:xfrm>
              <a:off x="3227287"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1" name="Google Shape;5221;p32"/>
            <p:cNvSpPr/>
            <p:nvPr/>
          </p:nvSpPr>
          <p:spPr>
            <a:xfrm>
              <a:off x="3765169"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2" name="Google Shape;5222;p32"/>
            <p:cNvSpPr/>
            <p:nvPr/>
          </p:nvSpPr>
          <p:spPr>
            <a:xfrm>
              <a:off x="4303050"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3" name="Google Shape;5223;p32"/>
            <p:cNvSpPr/>
            <p:nvPr/>
          </p:nvSpPr>
          <p:spPr>
            <a:xfrm>
              <a:off x="4840931"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4" name="Google Shape;5224;p32"/>
            <p:cNvSpPr/>
            <p:nvPr/>
          </p:nvSpPr>
          <p:spPr>
            <a:xfrm>
              <a:off x="5378812"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5" name="Google Shape;5225;p32"/>
            <p:cNvSpPr/>
            <p:nvPr/>
          </p:nvSpPr>
          <p:spPr>
            <a:xfrm>
              <a:off x="5916694"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6" name="Google Shape;5226;p32"/>
            <p:cNvSpPr/>
            <p:nvPr/>
          </p:nvSpPr>
          <p:spPr>
            <a:xfrm>
              <a:off x="6454575"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7" name="Google Shape;5227;p32"/>
            <p:cNvSpPr/>
            <p:nvPr/>
          </p:nvSpPr>
          <p:spPr>
            <a:xfrm>
              <a:off x="6992456"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8" name="Google Shape;5228;p32"/>
            <p:cNvSpPr/>
            <p:nvPr/>
          </p:nvSpPr>
          <p:spPr>
            <a:xfrm>
              <a:off x="7530337"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9" name="Google Shape;5229;p32"/>
            <p:cNvSpPr/>
            <p:nvPr/>
          </p:nvSpPr>
          <p:spPr>
            <a:xfrm>
              <a:off x="8068218"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0" name="Google Shape;5230;p32"/>
            <p:cNvSpPr/>
            <p:nvPr/>
          </p:nvSpPr>
          <p:spPr>
            <a:xfrm>
              <a:off x="8606100"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1" name="Google Shape;5231;p32"/>
            <p:cNvSpPr/>
            <p:nvPr/>
          </p:nvSpPr>
          <p:spPr>
            <a:xfrm>
              <a:off x="0" y="1544106"/>
              <a:ext cx="537900" cy="511200"/>
            </a:xfrm>
            <a:prstGeom prst="rect">
              <a:avLst/>
            </a:prstGeom>
            <a:solidFill>
              <a:schemeClr val="accen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2" name="Google Shape;5232;p32"/>
            <p:cNvSpPr/>
            <p:nvPr/>
          </p:nvSpPr>
          <p:spPr>
            <a:xfrm>
              <a:off x="537881"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3" name="Google Shape;5233;p32"/>
            <p:cNvSpPr/>
            <p:nvPr/>
          </p:nvSpPr>
          <p:spPr>
            <a:xfrm>
              <a:off x="1075762"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4" name="Google Shape;5234;p32"/>
            <p:cNvSpPr/>
            <p:nvPr/>
          </p:nvSpPr>
          <p:spPr>
            <a:xfrm>
              <a:off x="2151525"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5" name="Google Shape;5235;p32"/>
            <p:cNvSpPr/>
            <p:nvPr/>
          </p:nvSpPr>
          <p:spPr>
            <a:xfrm>
              <a:off x="2689406"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6" name="Google Shape;5236;p32"/>
            <p:cNvSpPr/>
            <p:nvPr/>
          </p:nvSpPr>
          <p:spPr>
            <a:xfrm>
              <a:off x="3227287"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7" name="Google Shape;5237;p32"/>
            <p:cNvSpPr/>
            <p:nvPr/>
          </p:nvSpPr>
          <p:spPr>
            <a:xfrm>
              <a:off x="3765169"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8" name="Google Shape;5238;p32"/>
            <p:cNvSpPr/>
            <p:nvPr/>
          </p:nvSpPr>
          <p:spPr>
            <a:xfrm>
              <a:off x="4303050"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9" name="Google Shape;5239;p32"/>
            <p:cNvSpPr/>
            <p:nvPr/>
          </p:nvSpPr>
          <p:spPr>
            <a:xfrm>
              <a:off x="4840931"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0" name="Google Shape;5240;p32"/>
            <p:cNvSpPr/>
            <p:nvPr/>
          </p:nvSpPr>
          <p:spPr>
            <a:xfrm>
              <a:off x="5378812"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1" name="Google Shape;5241;p32"/>
            <p:cNvSpPr/>
            <p:nvPr/>
          </p:nvSpPr>
          <p:spPr>
            <a:xfrm>
              <a:off x="5916694"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2" name="Google Shape;5242;p32"/>
            <p:cNvSpPr/>
            <p:nvPr/>
          </p:nvSpPr>
          <p:spPr>
            <a:xfrm>
              <a:off x="6454575"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3" name="Google Shape;5243;p32"/>
            <p:cNvSpPr/>
            <p:nvPr/>
          </p:nvSpPr>
          <p:spPr>
            <a:xfrm>
              <a:off x="6992456"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4" name="Google Shape;5244;p32"/>
            <p:cNvSpPr/>
            <p:nvPr/>
          </p:nvSpPr>
          <p:spPr>
            <a:xfrm>
              <a:off x="7530337" y="1544106"/>
              <a:ext cx="537900" cy="511200"/>
            </a:xfrm>
            <a:prstGeom prst="rect">
              <a:avLst/>
            </a:prstGeom>
            <a:solidFill>
              <a:schemeClr val="accen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5" name="Google Shape;5245;p32"/>
            <p:cNvSpPr/>
            <p:nvPr/>
          </p:nvSpPr>
          <p:spPr>
            <a:xfrm>
              <a:off x="8068218"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6" name="Google Shape;5246;p32"/>
            <p:cNvSpPr/>
            <p:nvPr/>
          </p:nvSpPr>
          <p:spPr>
            <a:xfrm>
              <a:off x="8606100"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7" name="Google Shape;5247;p32"/>
            <p:cNvSpPr/>
            <p:nvPr/>
          </p:nvSpPr>
          <p:spPr>
            <a:xfrm>
              <a:off x="0"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8" name="Google Shape;5248;p32"/>
            <p:cNvSpPr/>
            <p:nvPr/>
          </p:nvSpPr>
          <p:spPr>
            <a:xfrm>
              <a:off x="537881"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9" name="Google Shape;5249;p32"/>
            <p:cNvSpPr/>
            <p:nvPr/>
          </p:nvSpPr>
          <p:spPr>
            <a:xfrm>
              <a:off x="1075762"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0" name="Google Shape;5250;p32"/>
            <p:cNvSpPr/>
            <p:nvPr/>
          </p:nvSpPr>
          <p:spPr>
            <a:xfrm>
              <a:off x="1613644"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1" name="Google Shape;5251;p32"/>
            <p:cNvSpPr/>
            <p:nvPr/>
          </p:nvSpPr>
          <p:spPr>
            <a:xfrm>
              <a:off x="2151525"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2" name="Google Shape;5252;p32"/>
            <p:cNvSpPr/>
            <p:nvPr/>
          </p:nvSpPr>
          <p:spPr>
            <a:xfrm>
              <a:off x="2689406"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3" name="Google Shape;5253;p32"/>
            <p:cNvSpPr/>
            <p:nvPr/>
          </p:nvSpPr>
          <p:spPr>
            <a:xfrm>
              <a:off x="3227287"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4" name="Google Shape;5254;p32"/>
            <p:cNvSpPr/>
            <p:nvPr/>
          </p:nvSpPr>
          <p:spPr>
            <a:xfrm>
              <a:off x="3765169"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5" name="Google Shape;5255;p32"/>
            <p:cNvSpPr/>
            <p:nvPr/>
          </p:nvSpPr>
          <p:spPr>
            <a:xfrm>
              <a:off x="4303050"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6" name="Google Shape;5256;p32"/>
            <p:cNvSpPr/>
            <p:nvPr/>
          </p:nvSpPr>
          <p:spPr>
            <a:xfrm>
              <a:off x="4840931"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7" name="Google Shape;5257;p32"/>
            <p:cNvSpPr/>
            <p:nvPr/>
          </p:nvSpPr>
          <p:spPr>
            <a:xfrm>
              <a:off x="5378812"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8" name="Google Shape;5258;p32"/>
            <p:cNvSpPr/>
            <p:nvPr/>
          </p:nvSpPr>
          <p:spPr>
            <a:xfrm>
              <a:off x="5916694"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9" name="Google Shape;5259;p32"/>
            <p:cNvSpPr/>
            <p:nvPr/>
          </p:nvSpPr>
          <p:spPr>
            <a:xfrm>
              <a:off x="6454575"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0" name="Google Shape;5260;p32"/>
            <p:cNvSpPr/>
            <p:nvPr/>
          </p:nvSpPr>
          <p:spPr>
            <a:xfrm>
              <a:off x="6992456"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1" name="Google Shape;5261;p32"/>
            <p:cNvSpPr/>
            <p:nvPr/>
          </p:nvSpPr>
          <p:spPr>
            <a:xfrm>
              <a:off x="7530337"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2" name="Google Shape;5262;p32"/>
            <p:cNvSpPr/>
            <p:nvPr/>
          </p:nvSpPr>
          <p:spPr>
            <a:xfrm>
              <a:off x="8068218"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3" name="Google Shape;5263;p32"/>
            <p:cNvSpPr/>
            <p:nvPr/>
          </p:nvSpPr>
          <p:spPr>
            <a:xfrm>
              <a:off x="8606100"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4" name="Google Shape;5264;p32"/>
            <p:cNvSpPr/>
            <p:nvPr/>
          </p:nvSpPr>
          <p:spPr>
            <a:xfrm>
              <a:off x="0"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5" name="Google Shape;5265;p32"/>
            <p:cNvSpPr/>
            <p:nvPr/>
          </p:nvSpPr>
          <p:spPr>
            <a:xfrm>
              <a:off x="537881"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6" name="Google Shape;5266;p32"/>
            <p:cNvSpPr/>
            <p:nvPr/>
          </p:nvSpPr>
          <p:spPr>
            <a:xfrm>
              <a:off x="1075762"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7" name="Google Shape;5267;p32"/>
            <p:cNvSpPr/>
            <p:nvPr/>
          </p:nvSpPr>
          <p:spPr>
            <a:xfrm>
              <a:off x="1613644"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8" name="Google Shape;5268;p32"/>
            <p:cNvSpPr/>
            <p:nvPr/>
          </p:nvSpPr>
          <p:spPr>
            <a:xfrm>
              <a:off x="2151525"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9" name="Google Shape;5269;p32"/>
            <p:cNvSpPr/>
            <p:nvPr/>
          </p:nvSpPr>
          <p:spPr>
            <a:xfrm>
              <a:off x="2689406"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0" name="Google Shape;5270;p32"/>
            <p:cNvSpPr/>
            <p:nvPr/>
          </p:nvSpPr>
          <p:spPr>
            <a:xfrm>
              <a:off x="3227287"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1" name="Google Shape;5271;p32"/>
            <p:cNvSpPr/>
            <p:nvPr/>
          </p:nvSpPr>
          <p:spPr>
            <a:xfrm>
              <a:off x="3765169"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2" name="Google Shape;5272;p32"/>
            <p:cNvSpPr/>
            <p:nvPr/>
          </p:nvSpPr>
          <p:spPr>
            <a:xfrm>
              <a:off x="4303050"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3" name="Google Shape;5273;p32"/>
            <p:cNvSpPr/>
            <p:nvPr/>
          </p:nvSpPr>
          <p:spPr>
            <a:xfrm>
              <a:off x="4840931"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4" name="Google Shape;5274;p32"/>
            <p:cNvSpPr/>
            <p:nvPr/>
          </p:nvSpPr>
          <p:spPr>
            <a:xfrm>
              <a:off x="5378812"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5" name="Google Shape;5275;p32"/>
            <p:cNvSpPr/>
            <p:nvPr/>
          </p:nvSpPr>
          <p:spPr>
            <a:xfrm>
              <a:off x="5916694"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6" name="Google Shape;5276;p32"/>
            <p:cNvSpPr/>
            <p:nvPr/>
          </p:nvSpPr>
          <p:spPr>
            <a:xfrm>
              <a:off x="6454575"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7" name="Google Shape;5277;p32"/>
            <p:cNvSpPr/>
            <p:nvPr/>
          </p:nvSpPr>
          <p:spPr>
            <a:xfrm>
              <a:off x="6992456"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8" name="Google Shape;5278;p32"/>
            <p:cNvSpPr/>
            <p:nvPr/>
          </p:nvSpPr>
          <p:spPr>
            <a:xfrm>
              <a:off x="7530337"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9" name="Google Shape;5279;p32"/>
            <p:cNvSpPr/>
            <p:nvPr/>
          </p:nvSpPr>
          <p:spPr>
            <a:xfrm>
              <a:off x="8068218"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0" name="Google Shape;5280;p32"/>
            <p:cNvSpPr/>
            <p:nvPr/>
          </p:nvSpPr>
          <p:spPr>
            <a:xfrm>
              <a:off x="8606100"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1" name="Google Shape;5281;p32"/>
            <p:cNvSpPr/>
            <p:nvPr/>
          </p:nvSpPr>
          <p:spPr>
            <a:xfrm>
              <a:off x="0"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2" name="Google Shape;5282;p32"/>
            <p:cNvSpPr/>
            <p:nvPr/>
          </p:nvSpPr>
          <p:spPr>
            <a:xfrm>
              <a:off x="537881"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3" name="Google Shape;5283;p32"/>
            <p:cNvSpPr/>
            <p:nvPr/>
          </p:nvSpPr>
          <p:spPr>
            <a:xfrm>
              <a:off x="1075762"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4" name="Google Shape;5284;p32"/>
            <p:cNvSpPr/>
            <p:nvPr/>
          </p:nvSpPr>
          <p:spPr>
            <a:xfrm>
              <a:off x="1613644"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5" name="Google Shape;5285;p32"/>
            <p:cNvSpPr/>
            <p:nvPr/>
          </p:nvSpPr>
          <p:spPr>
            <a:xfrm>
              <a:off x="2151525"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6" name="Google Shape;5286;p32"/>
            <p:cNvSpPr/>
            <p:nvPr/>
          </p:nvSpPr>
          <p:spPr>
            <a:xfrm>
              <a:off x="2689406"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7" name="Google Shape;5287;p32"/>
            <p:cNvSpPr/>
            <p:nvPr/>
          </p:nvSpPr>
          <p:spPr>
            <a:xfrm>
              <a:off x="3227287"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8" name="Google Shape;5288;p32"/>
            <p:cNvSpPr/>
            <p:nvPr/>
          </p:nvSpPr>
          <p:spPr>
            <a:xfrm>
              <a:off x="3765169"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9" name="Google Shape;5289;p32"/>
            <p:cNvSpPr/>
            <p:nvPr/>
          </p:nvSpPr>
          <p:spPr>
            <a:xfrm>
              <a:off x="4303050"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0" name="Google Shape;5290;p32"/>
            <p:cNvSpPr/>
            <p:nvPr/>
          </p:nvSpPr>
          <p:spPr>
            <a:xfrm>
              <a:off x="4840931"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1" name="Google Shape;5291;p32"/>
            <p:cNvSpPr/>
            <p:nvPr/>
          </p:nvSpPr>
          <p:spPr>
            <a:xfrm>
              <a:off x="5378812"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2" name="Google Shape;5292;p32"/>
            <p:cNvSpPr/>
            <p:nvPr/>
          </p:nvSpPr>
          <p:spPr>
            <a:xfrm>
              <a:off x="5916694"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3" name="Google Shape;5293;p32"/>
            <p:cNvSpPr/>
            <p:nvPr/>
          </p:nvSpPr>
          <p:spPr>
            <a:xfrm>
              <a:off x="6454575"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4" name="Google Shape;5294;p32"/>
            <p:cNvSpPr/>
            <p:nvPr/>
          </p:nvSpPr>
          <p:spPr>
            <a:xfrm>
              <a:off x="6992456"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5" name="Google Shape;5295;p32"/>
            <p:cNvSpPr/>
            <p:nvPr/>
          </p:nvSpPr>
          <p:spPr>
            <a:xfrm>
              <a:off x="7530337"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6" name="Google Shape;5296;p32"/>
            <p:cNvSpPr/>
            <p:nvPr/>
          </p:nvSpPr>
          <p:spPr>
            <a:xfrm>
              <a:off x="8068218"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7" name="Google Shape;5297;p32"/>
            <p:cNvSpPr/>
            <p:nvPr/>
          </p:nvSpPr>
          <p:spPr>
            <a:xfrm>
              <a:off x="8606100"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8" name="Google Shape;5298;p32"/>
            <p:cNvSpPr/>
            <p:nvPr/>
          </p:nvSpPr>
          <p:spPr>
            <a:xfrm>
              <a:off x="0" y="3602915"/>
              <a:ext cx="537900" cy="511200"/>
            </a:xfrm>
            <a:prstGeom prst="rect">
              <a:avLst/>
            </a:prstGeom>
            <a:solidFill>
              <a:schemeClr val="accen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9" name="Google Shape;5299;p32"/>
            <p:cNvSpPr/>
            <p:nvPr/>
          </p:nvSpPr>
          <p:spPr>
            <a:xfrm>
              <a:off x="537881"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0" name="Google Shape;5300;p32"/>
            <p:cNvSpPr/>
            <p:nvPr/>
          </p:nvSpPr>
          <p:spPr>
            <a:xfrm>
              <a:off x="1075762"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1" name="Google Shape;5301;p32"/>
            <p:cNvSpPr/>
            <p:nvPr/>
          </p:nvSpPr>
          <p:spPr>
            <a:xfrm>
              <a:off x="1613644"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2" name="Google Shape;5302;p32"/>
            <p:cNvSpPr/>
            <p:nvPr/>
          </p:nvSpPr>
          <p:spPr>
            <a:xfrm>
              <a:off x="2151525"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3" name="Google Shape;5303;p32"/>
            <p:cNvSpPr/>
            <p:nvPr/>
          </p:nvSpPr>
          <p:spPr>
            <a:xfrm>
              <a:off x="2689406"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4" name="Google Shape;5304;p32"/>
            <p:cNvSpPr/>
            <p:nvPr/>
          </p:nvSpPr>
          <p:spPr>
            <a:xfrm>
              <a:off x="3227287"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5" name="Google Shape;5305;p32"/>
            <p:cNvSpPr/>
            <p:nvPr/>
          </p:nvSpPr>
          <p:spPr>
            <a:xfrm>
              <a:off x="3765169"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6" name="Google Shape;5306;p32"/>
            <p:cNvSpPr/>
            <p:nvPr/>
          </p:nvSpPr>
          <p:spPr>
            <a:xfrm>
              <a:off x="4303050"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7" name="Google Shape;5307;p32"/>
            <p:cNvSpPr/>
            <p:nvPr/>
          </p:nvSpPr>
          <p:spPr>
            <a:xfrm>
              <a:off x="4840931"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8" name="Google Shape;5308;p32"/>
            <p:cNvSpPr/>
            <p:nvPr/>
          </p:nvSpPr>
          <p:spPr>
            <a:xfrm>
              <a:off x="5378812"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9" name="Google Shape;5309;p32"/>
            <p:cNvSpPr/>
            <p:nvPr/>
          </p:nvSpPr>
          <p:spPr>
            <a:xfrm>
              <a:off x="5916694"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0" name="Google Shape;5310;p32"/>
            <p:cNvSpPr/>
            <p:nvPr/>
          </p:nvSpPr>
          <p:spPr>
            <a:xfrm>
              <a:off x="6454575"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1" name="Google Shape;5311;p32"/>
            <p:cNvSpPr/>
            <p:nvPr/>
          </p:nvSpPr>
          <p:spPr>
            <a:xfrm>
              <a:off x="6992456"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2" name="Google Shape;5312;p32"/>
            <p:cNvSpPr/>
            <p:nvPr/>
          </p:nvSpPr>
          <p:spPr>
            <a:xfrm>
              <a:off x="7530337"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3" name="Google Shape;5313;p32"/>
            <p:cNvSpPr/>
            <p:nvPr/>
          </p:nvSpPr>
          <p:spPr>
            <a:xfrm>
              <a:off x="8068218"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4" name="Google Shape;5314;p32"/>
            <p:cNvSpPr/>
            <p:nvPr/>
          </p:nvSpPr>
          <p:spPr>
            <a:xfrm>
              <a:off x="8606100"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5" name="Google Shape;5315;p32"/>
            <p:cNvSpPr/>
            <p:nvPr/>
          </p:nvSpPr>
          <p:spPr>
            <a:xfrm>
              <a:off x="0"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6" name="Google Shape;5316;p32"/>
            <p:cNvSpPr/>
            <p:nvPr/>
          </p:nvSpPr>
          <p:spPr>
            <a:xfrm>
              <a:off x="537881"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7" name="Google Shape;5317;p32"/>
            <p:cNvSpPr/>
            <p:nvPr/>
          </p:nvSpPr>
          <p:spPr>
            <a:xfrm>
              <a:off x="1075762"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8" name="Google Shape;5318;p32"/>
            <p:cNvSpPr/>
            <p:nvPr/>
          </p:nvSpPr>
          <p:spPr>
            <a:xfrm>
              <a:off x="1613644"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9" name="Google Shape;5319;p32"/>
            <p:cNvSpPr/>
            <p:nvPr/>
          </p:nvSpPr>
          <p:spPr>
            <a:xfrm>
              <a:off x="2151525"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0" name="Google Shape;5320;p32"/>
            <p:cNvSpPr/>
            <p:nvPr/>
          </p:nvSpPr>
          <p:spPr>
            <a:xfrm>
              <a:off x="2689406"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1" name="Google Shape;5321;p32"/>
            <p:cNvSpPr/>
            <p:nvPr/>
          </p:nvSpPr>
          <p:spPr>
            <a:xfrm>
              <a:off x="3227287"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2" name="Google Shape;5322;p32"/>
            <p:cNvSpPr/>
            <p:nvPr/>
          </p:nvSpPr>
          <p:spPr>
            <a:xfrm>
              <a:off x="3765169"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3" name="Google Shape;5323;p32"/>
            <p:cNvSpPr/>
            <p:nvPr/>
          </p:nvSpPr>
          <p:spPr>
            <a:xfrm>
              <a:off x="4303050"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4" name="Google Shape;5324;p32"/>
            <p:cNvSpPr/>
            <p:nvPr/>
          </p:nvSpPr>
          <p:spPr>
            <a:xfrm>
              <a:off x="4840931"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5" name="Google Shape;5325;p32"/>
            <p:cNvSpPr/>
            <p:nvPr/>
          </p:nvSpPr>
          <p:spPr>
            <a:xfrm>
              <a:off x="5378812"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6" name="Google Shape;5326;p32"/>
            <p:cNvSpPr/>
            <p:nvPr/>
          </p:nvSpPr>
          <p:spPr>
            <a:xfrm>
              <a:off x="5916694"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7" name="Google Shape;5327;p32"/>
            <p:cNvSpPr/>
            <p:nvPr/>
          </p:nvSpPr>
          <p:spPr>
            <a:xfrm>
              <a:off x="6454575"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8" name="Google Shape;5328;p32"/>
            <p:cNvSpPr/>
            <p:nvPr/>
          </p:nvSpPr>
          <p:spPr>
            <a:xfrm>
              <a:off x="6992456"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9" name="Google Shape;5329;p32"/>
            <p:cNvSpPr/>
            <p:nvPr/>
          </p:nvSpPr>
          <p:spPr>
            <a:xfrm>
              <a:off x="7530337"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0" name="Google Shape;5330;p32"/>
            <p:cNvSpPr/>
            <p:nvPr/>
          </p:nvSpPr>
          <p:spPr>
            <a:xfrm>
              <a:off x="8068218"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1" name="Google Shape;5331;p32"/>
            <p:cNvSpPr/>
            <p:nvPr/>
          </p:nvSpPr>
          <p:spPr>
            <a:xfrm>
              <a:off x="8606100"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2" name="Google Shape;5332;p32"/>
            <p:cNvSpPr/>
            <p:nvPr/>
          </p:nvSpPr>
          <p:spPr>
            <a:xfrm>
              <a:off x="0"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3" name="Google Shape;5333;p32"/>
            <p:cNvSpPr/>
            <p:nvPr/>
          </p:nvSpPr>
          <p:spPr>
            <a:xfrm>
              <a:off x="537881"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4" name="Google Shape;5334;p32"/>
            <p:cNvSpPr/>
            <p:nvPr/>
          </p:nvSpPr>
          <p:spPr>
            <a:xfrm>
              <a:off x="1075762"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5" name="Google Shape;5335;p32"/>
            <p:cNvSpPr/>
            <p:nvPr/>
          </p:nvSpPr>
          <p:spPr>
            <a:xfrm>
              <a:off x="1613644"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6" name="Google Shape;5336;p32"/>
            <p:cNvSpPr/>
            <p:nvPr/>
          </p:nvSpPr>
          <p:spPr>
            <a:xfrm>
              <a:off x="2151525"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7" name="Google Shape;5337;p32"/>
            <p:cNvSpPr/>
            <p:nvPr/>
          </p:nvSpPr>
          <p:spPr>
            <a:xfrm>
              <a:off x="2689406"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8" name="Google Shape;5338;p32"/>
            <p:cNvSpPr/>
            <p:nvPr/>
          </p:nvSpPr>
          <p:spPr>
            <a:xfrm>
              <a:off x="3227287"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9" name="Google Shape;5339;p32"/>
            <p:cNvSpPr/>
            <p:nvPr/>
          </p:nvSpPr>
          <p:spPr>
            <a:xfrm>
              <a:off x="3765169"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0" name="Google Shape;5340;p32"/>
            <p:cNvSpPr/>
            <p:nvPr/>
          </p:nvSpPr>
          <p:spPr>
            <a:xfrm>
              <a:off x="4303050" y="4632319"/>
              <a:ext cx="537900" cy="511200"/>
            </a:xfrm>
            <a:prstGeom prst="rect">
              <a:avLst/>
            </a:prstGeom>
            <a:solidFill>
              <a:schemeClr val="lt2"/>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1" name="Google Shape;5341;p32"/>
            <p:cNvSpPr/>
            <p:nvPr/>
          </p:nvSpPr>
          <p:spPr>
            <a:xfrm>
              <a:off x="4840931"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2" name="Google Shape;5342;p32"/>
            <p:cNvSpPr/>
            <p:nvPr/>
          </p:nvSpPr>
          <p:spPr>
            <a:xfrm>
              <a:off x="5378812"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3" name="Google Shape;5343;p32"/>
            <p:cNvSpPr/>
            <p:nvPr/>
          </p:nvSpPr>
          <p:spPr>
            <a:xfrm>
              <a:off x="5916694"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4" name="Google Shape;5344;p32"/>
            <p:cNvSpPr/>
            <p:nvPr/>
          </p:nvSpPr>
          <p:spPr>
            <a:xfrm>
              <a:off x="6454575"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5" name="Google Shape;5345;p32"/>
            <p:cNvSpPr/>
            <p:nvPr/>
          </p:nvSpPr>
          <p:spPr>
            <a:xfrm>
              <a:off x="6992456"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6" name="Google Shape;5346;p32"/>
            <p:cNvSpPr/>
            <p:nvPr/>
          </p:nvSpPr>
          <p:spPr>
            <a:xfrm>
              <a:off x="7530337"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7" name="Google Shape;5347;p32"/>
            <p:cNvSpPr/>
            <p:nvPr/>
          </p:nvSpPr>
          <p:spPr>
            <a:xfrm>
              <a:off x="8068218"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8" name="Google Shape;5348;p32"/>
            <p:cNvSpPr/>
            <p:nvPr/>
          </p:nvSpPr>
          <p:spPr>
            <a:xfrm>
              <a:off x="8606100"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9" name="Google Shape;5349;p32"/>
            <p:cNvSpPr/>
            <p:nvPr/>
          </p:nvSpPr>
          <p:spPr>
            <a:xfrm>
              <a:off x="7530338" y="102797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300"/>
            </a:p>
          </p:txBody>
        </p:sp>
        <p:sp>
          <p:nvSpPr>
            <p:cNvPr id="5350" name="Google Shape;5350;p32"/>
            <p:cNvSpPr/>
            <p:nvPr/>
          </p:nvSpPr>
          <p:spPr>
            <a:xfrm>
              <a:off x="537881" y="4117617"/>
              <a:ext cx="537900" cy="511200"/>
            </a:xfrm>
            <a:prstGeom prst="rect">
              <a:avLst/>
            </a:prstGeom>
            <a:solidFill>
              <a:schemeClr val="lt2"/>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300"/>
            </a:p>
          </p:txBody>
        </p:sp>
        <p:sp>
          <p:nvSpPr>
            <p:cNvPr id="5351" name="Google Shape;5351;p32"/>
            <p:cNvSpPr/>
            <p:nvPr/>
          </p:nvSpPr>
          <p:spPr>
            <a:xfrm>
              <a:off x="6989275" y="51060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300"/>
            </a:p>
          </p:txBody>
        </p:sp>
        <p:sp>
          <p:nvSpPr>
            <p:cNvPr id="5352" name="Google Shape;5352;p32"/>
            <p:cNvSpPr/>
            <p:nvPr/>
          </p:nvSpPr>
          <p:spPr>
            <a:xfrm>
              <a:off x="537881"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300"/>
            </a:p>
          </p:txBody>
        </p:sp>
        <p:sp>
          <p:nvSpPr>
            <p:cNvPr id="5353" name="Google Shape;5353;p32"/>
            <p:cNvSpPr/>
            <p:nvPr/>
          </p:nvSpPr>
          <p:spPr>
            <a:xfrm>
              <a:off x="0"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600">
                <a:latin typeface="Spartan"/>
                <a:ea typeface="Spartan"/>
                <a:cs typeface="Spartan"/>
                <a:sym typeface="Spartan"/>
              </a:endParaRPr>
            </a:p>
          </p:txBody>
        </p:sp>
        <p:sp>
          <p:nvSpPr>
            <p:cNvPr id="5354" name="Google Shape;5354;p32"/>
            <p:cNvSpPr/>
            <p:nvPr/>
          </p:nvSpPr>
          <p:spPr>
            <a:xfrm>
              <a:off x="1613644"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5" name="Google Shape;5355;p32"/>
            <p:cNvSpPr/>
            <p:nvPr/>
          </p:nvSpPr>
          <p:spPr>
            <a:xfrm>
              <a:off x="6992463" y="411937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300"/>
            </a:p>
          </p:txBody>
        </p:sp>
        <p:sp>
          <p:nvSpPr>
            <p:cNvPr id="5356" name="Google Shape;5356;p32"/>
            <p:cNvSpPr/>
            <p:nvPr/>
          </p:nvSpPr>
          <p:spPr>
            <a:xfrm>
              <a:off x="7530338" y="4625450"/>
              <a:ext cx="537900" cy="511200"/>
            </a:xfrm>
            <a:prstGeom prst="rect">
              <a:avLst/>
            </a:prstGeom>
            <a:solidFill>
              <a:schemeClr val="accen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300"/>
            </a:p>
          </p:txBody>
        </p:sp>
      </p:grpSp>
      <p:pic>
        <p:nvPicPr>
          <p:cNvPr id="5357" name="Google Shape;5357;p32"/>
          <p:cNvPicPr preferRelativeResize="0"/>
          <p:nvPr/>
        </p:nvPicPr>
        <p:blipFill rotWithShape="1">
          <a:blip r:embed="rId2">
            <a:alphaModFix amt="25000"/>
          </a:blip>
          <a:srcRect b="0" l="0" r="3025" t="0"/>
          <a:stretch/>
        </p:blipFill>
        <p:spPr>
          <a:xfrm>
            <a:off x="0" y="0"/>
            <a:ext cx="9144001" cy="5143500"/>
          </a:xfrm>
          <a:prstGeom prst="rect">
            <a:avLst/>
          </a:prstGeom>
          <a:noFill/>
          <a:ln>
            <a:noFill/>
          </a:ln>
        </p:spPr>
      </p:pic>
      <p:sp>
        <p:nvSpPr>
          <p:cNvPr id="5358" name="Google Shape;5358;p32"/>
          <p:cNvSpPr txBox="1"/>
          <p:nvPr>
            <p:ph type="ctrTitle"/>
          </p:nvPr>
        </p:nvSpPr>
        <p:spPr>
          <a:xfrm>
            <a:off x="1859900" y="615900"/>
            <a:ext cx="5424300" cy="970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sz="65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359" name="Google Shape;5359;p32"/>
          <p:cNvSpPr txBox="1"/>
          <p:nvPr>
            <p:ph idx="1" type="subTitle"/>
          </p:nvPr>
        </p:nvSpPr>
        <p:spPr>
          <a:xfrm>
            <a:off x="2288000" y="1579810"/>
            <a:ext cx="4568100" cy="1186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000"/>
              <a:buNone/>
              <a:defRPr sz="1800"/>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sp>
        <p:nvSpPr>
          <p:cNvPr id="5360" name="Google Shape;5360;p32"/>
          <p:cNvSpPr txBox="1"/>
          <p:nvPr/>
        </p:nvSpPr>
        <p:spPr>
          <a:xfrm>
            <a:off x="2755550" y="3502395"/>
            <a:ext cx="3632700" cy="738600"/>
          </a:xfrm>
          <a:prstGeom prst="rect">
            <a:avLst/>
          </a:prstGeom>
          <a:noFill/>
          <a:ln>
            <a:noFill/>
          </a:ln>
        </p:spPr>
        <p:txBody>
          <a:bodyPr anchorCtr="0" anchor="ctr" bIns="91425" lIns="91425" spcFirstLastPara="1" rIns="91425" wrap="square" tIns="91425">
            <a:noAutofit/>
          </a:bodyPr>
          <a:lstStyle/>
          <a:p>
            <a:pPr indent="0" lvl="0" marL="0" rtl="0" algn="ctr">
              <a:spcBef>
                <a:spcPts val="300"/>
              </a:spcBef>
              <a:spcAft>
                <a:spcPts val="0"/>
              </a:spcAft>
              <a:buNone/>
            </a:pPr>
            <a:r>
              <a:rPr lang="en" sz="1200">
                <a:solidFill>
                  <a:schemeClr val="accent2"/>
                </a:solidFill>
                <a:latin typeface="Manrope"/>
                <a:ea typeface="Manrope"/>
                <a:cs typeface="Manrope"/>
                <a:sym typeface="Manrope"/>
              </a:rPr>
              <a:t>CREDITS: This presentation template was created by </a:t>
            </a:r>
            <a:r>
              <a:rPr b="1" lang="en" sz="1200">
                <a:solidFill>
                  <a:schemeClr val="accent2"/>
                </a:solidFill>
                <a:uFill>
                  <a:noFill/>
                </a:uFill>
                <a:latin typeface="Manrope"/>
                <a:ea typeface="Manrope"/>
                <a:cs typeface="Manrope"/>
                <a:sym typeface="Manrope"/>
                <a:hlinkClick r:id="rId3">
                  <a:extLst>
                    <a:ext uri="{A12FA001-AC4F-418D-AE19-62706E023703}">
                      <ahyp:hlinkClr val="tx"/>
                    </a:ext>
                  </a:extLst>
                </a:hlinkClick>
              </a:rPr>
              <a:t>Slidesgo</a:t>
            </a:r>
            <a:r>
              <a:rPr lang="en" sz="1200">
                <a:solidFill>
                  <a:schemeClr val="accent2"/>
                </a:solidFill>
                <a:latin typeface="Manrope"/>
                <a:ea typeface="Manrope"/>
                <a:cs typeface="Manrope"/>
                <a:sym typeface="Manrope"/>
              </a:rPr>
              <a:t>, including icons by </a:t>
            </a:r>
            <a:r>
              <a:rPr b="1" lang="en" sz="1200">
                <a:solidFill>
                  <a:schemeClr val="accent2"/>
                </a:solidFill>
                <a:uFill>
                  <a:noFill/>
                </a:uFill>
                <a:latin typeface="Manrope"/>
                <a:ea typeface="Manrope"/>
                <a:cs typeface="Manrope"/>
                <a:sym typeface="Manrope"/>
                <a:hlinkClick r:id="rId4">
                  <a:extLst>
                    <a:ext uri="{A12FA001-AC4F-418D-AE19-62706E023703}">
                      <ahyp:hlinkClr val="tx"/>
                    </a:ext>
                  </a:extLst>
                </a:hlinkClick>
              </a:rPr>
              <a:t>Flaticon</a:t>
            </a:r>
            <a:r>
              <a:rPr lang="en" sz="1200">
                <a:solidFill>
                  <a:schemeClr val="accent2"/>
                </a:solidFill>
                <a:latin typeface="Manrope"/>
                <a:ea typeface="Manrope"/>
                <a:cs typeface="Manrope"/>
                <a:sym typeface="Manrope"/>
              </a:rPr>
              <a:t>, infographics &amp; images by </a:t>
            </a:r>
            <a:r>
              <a:rPr b="1" lang="en" sz="1200">
                <a:solidFill>
                  <a:schemeClr val="accent2"/>
                </a:solidFill>
                <a:uFill>
                  <a:noFill/>
                </a:uFill>
                <a:latin typeface="Manrope"/>
                <a:ea typeface="Manrope"/>
                <a:cs typeface="Manrope"/>
                <a:sym typeface="Manrope"/>
                <a:hlinkClick r:id="rId5">
                  <a:extLst>
                    <a:ext uri="{A12FA001-AC4F-418D-AE19-62706E023703}">
                      <ahyp:hlinkClr val="tx"/>
                    </a:ext>
                  </a:extLst>
                </a:hlinkClick>
              </a:rPr>
              <a:t>Freepik</a:t>
            </a:r>
            <a:endParaRPr sz="1200">
              <a:solidFill>
                <a:schemeClr val="accent2"/>
              </a:solidFill>
              <a:latin typeface="Manrope"/>
              <a:ea typeface="Manrope"/>
              <a:cs typeface="Manrope"/>
              <a:sym typeface="Manrope"/>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5_1">
    <p:spTree>
      <p:nvGrpSpPr>
        <p:cNvPr id="5361" name="Shape 5361"/>
        <p:cNvGrpSpPr/>
        <p:nvPr/>
      </p:nvGrpSpPr>
      <p:grpSpPr>
        <a:xfrm>
          <a:off x="0" y="0"/>
          <a:ext cx="0" cy="0"/>
          <a:chOff x="0" y="0"/>
          <a:chExt cx="0" cy="0"/>
        </a:xfrm>
      </p:grpSpPr>
      <p:grpSp>
        <p:nvGrpSpPr>
          <p:cNvPr id="5362" name="Google Shape;5362;p33"/>
          <p:cNvGrpSpPr/>
          <p:nvPr/>
        </p:nvGrpSpPr>
        <p:grpSpPr>
          <a:xfrm>
            <a:off x="0" y="0"/>
            <a:ext cx="9144000" cy="5143519"/>
            <a:chOff x="0" y="0"/>
            <a:chExt cx="9144000" cy="5143519"/>
          </a:xfrm>
        </p:grpSpPr>
        <p:sp>
          <p:nvSpPr>
            <p:cNvPr id="5363" name="Google Shape;5363;p33"/>
            <p:cNvSpPr/>
            <p:nvPr/>
          </p:nvSpPr>
          <p:spPr>
            <a:xfrm>
              <a:off x="0"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4" name="Google Shape;5364;p33"/>
            <p:cNvSpPr/>
            <p:nvPr/>
          </p:nvSpPr>
          <p:spPr>
            <a:xfrm>
              <a:off x="537881" y="0"/>
              <a:ext cx="537900" cy="511200"/>
            </a:xfrm>
            <a:prstGeom prst="rect">
              <a:avLst/>
            </a:prstGeom>
            <a:solidFill>
              <a:schemeClr val="accen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5" name="Google Shape;5365;p33"/>
            <p:cNvSpPr/>
            <p:nvPr/>
          </p:nvSpPr>
          <p:spPr>
            <a:xfrm>
              <a:off x="1075762"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6" name="Google Shape;5366;p33"/>
            <p:cNvSpPr/>
            <p:nvPr/>
          </p:nvSpPr>
          <p:spPr>
            <a:xfrm>
              <a:off x="1613644"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7" name="Google Shape;5367;p33"/>
            <p:cNvSpPr/>
            <p:nvPr/>
          </p:nvSpPr>
          <p:spPr>
            <a:xfrm>
              <a:off x="2151525"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8" name="Google Shape;5368;p33"/>
            <p:cNvSpPr/>
            <p:nvPr/>
          </p:nvSpPr>
          <p:spPr>
            <a:xfrm>
              <a:off x="2689406"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9" name="Google Shape;5369;p33"/>
            <p:cNvSpPr/>
            <p:nvPr/>
          </p:nvSpPr>
          <p:spPr>
            <a:xfrm>
              <a:off x="3227287"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0" name="Google Shape;5370;p33"/>
            <p:cNvSpPr/>
            <p:nvPr/>
          </p:nvSpPr>
          <p:spPr>
            <a:xfrm>
              <a:off x="3765169"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1" name="Google Shape;5371;p33"/>
            <p:cNvSpPr/>
            <p:nvPr/>
          </p:nvSpPr>
          <p:spPr>
            <a:xfrm>
              <a:off x="4303050"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2" name="Google Shape;5372;p33"/>
            <p:cNvSpPr/>
            <p:nvPr/>
          </p:nvSpPr>
          <p:spPr>
            <a:xfrm>
              <a:off x="4840931"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3" name="Google Shape;5373;p33"/>
            <p:cNvSpPr/>
            <p:nvPr/>
          </p:nvSpPr>
          <p:spPr>
            <a:xfrm>
              <a:off x="5378812"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4" name="Google Shape;5374;p33"/>
            <p:cNvSpPr/>
            <p:nvPr/>
          </p:nvSpPr>
          <p:spPr>
            <a:xfrm>
              <a:off x="5916694"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5" name="Google Shape;5375;p33"/>
            <p:cNvSpPr/>
            <p:nvPr/>
          </p:nvSpPr>
          <p:spPr>
            <a:xfrm>
              <a:off x="6454575"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6" name="Google Shape;5376;p33"/>
            <p:cNvSpPr/>
            <p:nvPr/>
          </p:nvSpPr>
          <p:spPr>
            <a:xfrm>
              <a:off x="6992456"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7" name="Google Shape;5377;p33"/>
            <p:cNvSpPr/>
            <p:nvPr/>
          </p:nvSpPr>
          <p:spPr>
            <a:xfrm>
              <a:off x="7530337"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8" name="Google Shape;5378;p33"/>
            <p:cNvSpPr/>
            <p:nvPr/>
          </p:nvSpPr>
          <p:spPr>
            <a:xfrm>
              <a:off x="8068218"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9" name="Google Shape;5379;p33"/>
            <p:cNvSpPr/>
            <p:nvPr/>
          </p:nvSpPr>
          <p:spPr>
            <a:xfrm>
              <a:off x="8606100" y="0"/>
              <a:ext cx="537900" cy="511200"/>
            </a:xfrm>
            <a:prstGeom prst="rect">
              <a:avLst/>
            </a:prstGeom>
            <a:solidFill>
              <a:schemeClr val="accen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0" name="Google Shape;5380;p33"/>
            <p:cNvSpPr/>
            <p:nvPr/>
          </p:nvSpPr>
          <p:spPr>
            <a:xfrm>
              <a:off x="0" y="514702"/>
              <a:ext cx="537900" cy="511200"/>
            </a:xfrm>
            <a:prstGeom prst="rect">
              <a:avLst/>
            </a:prstGeom>
            <a:solidFill>
              <a:schemeClr val="lt2"/>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1" name="Google Shape;5381;p33"/>
            <p:cNvSpPr/>
            <p:nvPr/>
          </p:nvSpPr>
          <p:spPr>
            <a:xfrm>
              <a:off x="537881"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2" name="Google Shape;5382;p33"/>
            <p:cNvSpPr/>
            <p:nvPr/>
          </p:nvSpPr>
          <p:spPr>
            <a:xfrm>
              <a:off x="1075762"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3" name="Google Shape;5383;p33"/>
            <p:cNvSpPr/>
            <p:nvPr/>
          </p:nvSpPr>
          <p:spPr>
            <a:xfrm>
              <a:off x="1613644"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4" name="Google Shape;5384;p33"/>
            <p:cNvSpPr/>
            <p:nvPr/>
          </p:nvSpPr>
          <p:spPr>
            <a:xfrm>
              <a:off x="2151525"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5" name="Google Shape;5385;p33"/>
            <p:cNvSpPr/>
            <p:nvPr/>
          </p:nvSpPr>
          <p:spPr>
            <a:xfrm>
              <a:off x="2689406"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6" name="Google Shape;5386;p33"/>
            <p:cNvSpPr/>
            <p:nvPr/>
          </p:nvSpPr>
          <p:spPr>
            <a:xfrm>
              <a:off x="3227287"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7" name="Google Shape;5387;p33"/>
            <p:cNvSpPr/>
            <p:nvPr/>
          </p:nvSpPr>
          <p:spPr>
            <a:xfrm>
              <a:off x="3765169"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8" name="Google Shape;5388;p33"/>
            <p:cNvSpPr/>
            <p:nvPr/>
          </p:nvSpPr>
          <p:spPr>
            <a:xfrm>
              <a:off x="4303050"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9" name="Google Shape;5389;p33"/>
            <p:cNvSpPr/>
            <p:nvPr/>
          </p:nvSpPr>
          <p:spPr>
            <a:xfrm>
              <a:off x="4840931"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0" name="Google Shape;5390;p33"/>
            <p:cNvSpPr/>
            <p:nvPr/>
          </p:nvSpPr>
          <p:spPr>
            <a:xfrm>
              <a:off x="5378812"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1" name="Google Shape;5391;p33"/>
            <p:cNvSpPr/>
            <p:nvPr/>
          </p:nvSpPr>
          <p:spPr>
            <a:xfrm>
              <a:off x="5916694"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2" name="Google Shape;5392;p33"/>
            <p:cNvSpPr/>
            <p:nvPr/>
          </p:nvSpPr>
          <p:spPr>
            <a:xfrm>
              <a:off x="6454575"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3" name="Google Shape;5393;p33"/>
            <p:cNvSpPr/>
            <p:nvPr/>
          </p:nvSpPr>
          <p:spPr>
            <a:xfrm>
              <a:off x="6992456"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4" name="Google Shape;5394;p33"/>
            <p:cNvSpPr/>
            <p:nvPr/>
          </p:nvSpPr>
          <p:spPr>
            <a:xfrm>
              <a:off x="7530337"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5" name="Google Shape;5395;p33"/>
            <p:cNvSpPr/>
            <p:nvPr/>
          </p:nvSpPr>
          <p:spPr>
            <a:xfrm>
              <a:off x="8068218" y="514702"/>
              <a:ext cx="537900" cy="511200"/>
            </a:xfrm>
            <a:prstGeom prst="rect">
              <a:avLst/>
            </a:prstGeom>
            <a:solidFill>
              <a:schemeClr val="lt2"/>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6" name="Google Shape;5396;p33"/>
            <p:cNvSpPr/>
            <p:nvPr/>
          </p:nvSpPr>
          <p:spPr>
            <a:xfrm>
              <a:off x="8606100"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7" name="Google Shape;5397;p33"/>
            <p:cNvSpPr/>
            <p:nvPr/>
          </p:nvSpPr>
          <p:spPr>
            <a:xfrm>
              <a:off x="0"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8" name="Google Shape;5398;p33"/>
            <p:cNvSpPr/>
            <p:nvPr/>
          </p:nvSpPr>
          <p:spPr>
            <a:xfrm>
              <a:off x="537881"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9" name="Google Shape;5399;p33"/>
            <p:cNvSpPr/>
            <p:nvPr/>
          </p:nvSpPr>
          <p:spPr>
            <a:xfrm>
              <a:off x="1075762"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0" name="Google Shape;5400;p33"/>
            <p:cNvSpPr/>
            <p:nvPr/>
          </p:nvSpPr>
          <p:spPr>
            <a:xfrm>
              <a:off x="1613644"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1" name="Google Shape;5401;p33"/>
            <p:cNvSpPr/>
            <p:nvPr/>
          </p:nvSpPr>
          <p:spPr>
            <a:xfrm>
              <a:off x="2151525"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2" name="Google Shape;5402;p33"/>
            <p:cNvSpPr/>
            <p:nvPr/>
          </p:nvSpPr>
          <p:spPr>
            <a:xfrm>
              <a:off x="2689406"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3" name="Google Shape;5403;p33"/>
            <p:cNvSpPr/>
            <p:nvPr/>
          </p:nvSpPr>
          <p:spPr>
            <a:xfrm>
              <a:off x="3227287"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4" name="Google Shape;5404;p33"/>
            <p:cNvSpPr/>
            <p:nvPr/>
          </p:nvSpPr>
          <p:spPr>
            <a:xfrm>
              <a:off x="3765169"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5" name="Google Shape;5405;p33"/>
            <p:cNvSpPr/>
            <p:nvPr/>
          </p:nvSpPr>
          <p:spPr>
            <a:xfrm>
              <a:off x="4303050"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6" name="Google Shape;5406;p33"/>
            <p:cNvSpPr/>
            <p:nvPr/>
          </p:nvSpPr>
          <p:spPr>
            <a:xfrm>
              <a:off x="4840931"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7" name="Google Shape;5407;p33"/>
            <p:cNvSpPr/>
            <p:nvPr/>
          </p:nvSpPr>
          <p:spPr>
            <a:xfrm>
              <a:off x="5378812"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8" name="Google Shape;5408;p33"/>
            <p:cNvSpPr/>
            <p:nvPr/>
          </p:nvSpPr>
          <p:spPr>
            <a:xfrm>
              <a:off x="5916694"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9" name="Google Shape;5409;p33"/>
            <p:cNvSpPr/>
            <p:nvPr/>
          </p:nvSpPr>
          <p:spPr>
            <a:xfrm>
              <a:off x="6454575"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0" name="Google Shape;5410;p33"/>
            <p:cNvSpPr/>
            <p:nvPr/>
          </p:nvSpPr>
          <p:spPr>
            <a:xfrm>
              <a:off x="6992456"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1" name="Google Shape;5411;p33"/>
            <p:cNvSpPr/>
            <p:nvPr/>
          </p:nvSpPr>
          <p:spPr>
            <a:xfrm>
              <a:off x="7530337"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2" name="Google Shape;5412;p33"/>
            <p:cNvSpPr/>
            <p:nvPr/>
          </p:nvSpPr>
          <p:spPr>
            <a:xfrm>
              <a:off x="8068218"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3" name="Google Shape;5413;p33"/>
            <p:cNvSpPr/>
            <p:nvPr/>
          </p:nvSpPr>
          <p:spPr>
            <a:xfrm>
              <a:off x="8606100"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4" name="Google Shape;5414;p33"/>
            <p:cNvSpPr/>
            <p:nvPr/>
          </p:nvSpPr>
          <p:spPr>
            <a:xfrm>
              <a:off x="0"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5" name="Google Shape;5415;p33"/>
            <p:cNvSpPr/>
            <p:nvPr/>
          </p:nvSpPr>
          <p:spPr>
            <a:xfrm>
              <a:off x="537881"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6" name="Google Shape;5416;p33"/>
            <p:cNvSpPr/>
            <p:nvPr/>
          </p:nvSpPr>
          <p:spPr>
            <a:xfrm>
              <a:off x="1075762"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7" name="Google Shape;5417;p33"/>
            <p:cNvSpPr/>
            <p:nvPr/>
          </p:nvSpPr>
          <p:spPr>
            <a:xfrm>
              <a:off x="2151525"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8" name="Google Shape;5418;p33"/>
            <p:cNvSpPr/>
            <p:nvPr/>
          </p:nvSpPr>
          <p:spPr>
            <a:xfrm>
              <a:off x="2689406"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9" name="Google Shape;5419;p33"/>
            <p:cNvSpPr/>
            <p:nvPr/>
          </p:nvSpPr>
          <p:spPr>
            <a:xfrm>
              <a:off x="3227287"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0" name="Google Shape;5420;p33"/>
            <p:cNvSpPr/>
            <p:nvPr/>
          </p:nvSpPr>
          <p:spPr>
            <a:xfrm>
              <a:off x="3765169"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1" name="Google Shape;5421;p33"/>
            <p:cNvSpPr/>
            <p:nvPr/>
          </p:nvSpPr>
          <p:spPr>
            <a:xfrm>
              <a:off x="4303050"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2" name="Google Shape;5422;p33"/>
            <p:cNvSpPr/>
            <p:nvPr/>
          </p:nvSpPr>
          <p:spPr>
            <a:xfrm>
              <a:off x="4840931"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3" name="Google Shape;5423;p33"/>
            <p:cNvSpPr/>
            <p:nvPr/>
          </p:nvSpPr>
          <p:spPr>
            <a:xfrm>
              <a:off x="5378812"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4" name="Google Shape;5424;p33"/>
            <p:cNvSpPr/>
            <p:nvPr/>
          </p:nvSpPr>
          <p:spPr>
            <a:xfrm>
              <a:off x="5916694"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5" name="Google Shape;5425;p33"/>
            <p:cNvSpPr/>
            <p:nvPr/>
          </p:nvSpPr>
          <p:spPr>
            <a:xfrm>
              <a:off x="6454575"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6" name="Google Shape;5426;p33"/>
            <p:cNvSpPr/>
            <p:nvPr/>
          </p:nvSpPr>
          <p:spPr>
            <a:xfrm>
              <a:off x="6992456"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7" name="Google Shape;5427;p33"/>
            <p:cNvSpPr/>
            <p:nvPr/>
          </p:nvSpPr>
          <p:spPr>
            <a:xfrm>
              <a:off x="7530337"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8" name="Google Shape;5428;p33"/>
            <p:cNvSpPr/>
            <p:nvPr/>
          </p:nvSpPr>
          <p:spPr>
            <a:xfrm>
              <a:off x="8068218"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9" name="Google Shape;5429;p33"/>
            <p:cNvSpPr/>
            <p:nvPr/>
          </p:nvSpPr>
          <p:spPr>
            <a:xfrm>
              <a:off x="8606100"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0" name="Google Shape;5430;p33"/>
            <p:cNvSpPr/>
            <p:nvPr/>
          </p:nvSpPr>
          <p:spPr>
            <a:xfrm>
              <a:off x="0"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1" name="Google Shape;5431;p33"/>
            <p:cNvSpPr/>
            <p:nvPr/>
          </p:nvSpPr>
          <p:spPr>
            <a:xfrm>
              <a:off x="537881"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2" name="Google Shape;5432;p33"/>
            <p:cNvSpPr/>
            <p:nvPr/>
          </p:nvSpPr>
          <p:spPr>
            <a:xfrm>
              <a:off x="1075762"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3" name="Google Shape;5433;p33"/>
            <p:cNvSpPr/>
            <p:nvPr/>
          </p:nvSpPr>
          <p:spPr>
            <a:xfrm>
              <a:off x="1613644"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4" name="Google Shape;5434;p33"/>
            <p:cNvSpPr/>
            <p:nvPr/>
          </p:nvSpPr>
          <p:spPr>
            <a:xfrm>
              <a:off x="2151525"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5" name="Google Shape;5435;p33"/>
            <p:cNvSpPr/>
            <p:nvPr/>
          </p:nvSpPr>
          <p:spPr>
            <a:xfrm>
              <a:off x="2689406"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6" name="Google Shape;5436;p33"/>
            <p:cNvSpPr/>
            <p:nvPr/>
          </p:nvSpPr>
          <p:spPr>
            <a:xfrm>
              <a:off x="3227287"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7" name="Google Shape;5437;p33"/>
            <p:cNvSpPr/>
            <p:nvPr/>
          </p:nvSpPr>
          <p:spPr>
            <a:xfrm>
              <a:off x="3765169"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8" name="Google Shape;5438;p33"/>
            <p:cNvSpPr/>
            <p:nvPr/>
          </p:nvSpPr>
          <p:spPr>
            <a:xfrm>
              <a:off x="4303050"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9" name="Google Shape;5439;p33"/>
            <p:cNvSpPr/>
            <p:nvPr/>
          </p:nvSpPr>
          <p:spPr>
            <a:xfrm>
              <a:off x="4840931"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0" name="Google Shape;5440;p33"/>
            <p:cNvSpPr/>
            <p:nvPr/>
          </p:nvSpPr>
          <p:spPr>
            <a:xfrm>
              <a:off x="5378812"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1" name="Google Shape;5441;p33"/>
            <p:cNvSpPr/>
            <p:nvPr/>
          </p:nvSpPr>
          <p:spPr>
            <a:xfrm>
              <a:off x="5916694"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2" name="Google Shape;5442;p33"/>
            <p:cNvSpPr/>
            <p:nvPr/>
          </p:nvSpPr>
          <p:spPr>
            <a:xfrm>
              <a:off x="6454575"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3" name="Google Shape;5443;p33"/>
            <p:cNvSpPr/>
            <p:nvPr/>
          </p:nvSpPr>
          <p:spPr>
            <a:xfrm>
              <a:off x="6992456"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4" name="Google Shape;5444;p33"/>
            <p:cNvSpPr/>
            <p:nvPr/>
          </p:nvSpPr>
          <p:spPr>
            <a:xfrm>
              <a:off x="7530337"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5" name="Google Shape;5445;p33"/>
            <p:cNvSpPr/>
            <p:nvPr/>
          </p:nvSpPr>
          <p:spPr>
            <a:xfrm>
              <a:off x="8068218"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6" name="Google Shape;5446;p33"/>
            <p:cNvSpPr/>
            <p:nvPr/>
          </p:nvSpPr>
          <p:spPr>
            <a:xfrm>
              <a:off x="8606100"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7" name="Google Shape;5447;p33"/>
            <p:cNvSpPr/>
            <p:nvPr/>
          </p:nvSpPr>
          <p:spPr>
            <a:xfrm>
              <a:off x="0"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8" name="Google Shape;5448;p33"/>
            <p:cNvSpPr/>
            <p:nvPr/>
          </p:nvSpPr>
          <p:spPr>
            <a:xfrm>
              <a:off x="537881"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9" name="Google Shape;5449;p33"/>
            <p:cNvSpPr/>
            <p:nvPr/>
          </p:nvSpPr>
          <p:spPr>
            <a:xfrm>
              <a:off x="1075762"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0" name="Google Shape;5450;p33"/>
            <p:cNvSpPr/>
            <p:nvPr/>
          </p:nvSpPr>
          <p:spPr>
            <a:xfrm>
              <a:off x="1613644"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1" name="Google Shape;5451;p33"/>
            <p:cNvSpPr/>
            <p:nvPr/>
          </p:nvSpPr>
          <p:spPr>
            <a:xfrm>
              <a:off x="2151525"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2" name="Google Shape;5452;p33"/>
            <p:cNvSpPr/>
            <p:nvPr/>
          </p:nvSpPr>
          <p:spPr>
            <a:xfrm>
              <a:off x="2689406"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3" name="Google Shape;5453;p33"/>
            <p:cNvSpPr/>
            <p:nvPr/>
          </p:nvSpPr>
          <p:spPr>
            <a:xfrm>
              <a:off x="3227287"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4" name="Google Shape;5454;p33"/>
            <p:cNvSpPr/>
            <p:nvPr/>
          </p:nvSpPr>
          <p:spPr>
            <a:xfrm>
              <a:off x="3765169"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5" name="Google Shape;5455;p33"/>
            <p:cNvSpPr/>
            <p:nvPr/>
          </p:nvSpPr>
          <p:spPr>
            <a:xfrm>
              <a:off x="4303050"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6" name="Google Shape;5456;p33"/>
            <p:cNvSpPr/>
            <p:nvPr/>
          </p:nvSpPr>
          <p:spPr>
            <a:xfrm>
              <a:off x="4840931"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7" name="Google Shape;5457;p33"/>
            <p:cNvSpPr/>
            <p:nvPr/>
          </p:nvSpPr>
          <p:spPr>
            <a:xfrm>
              <a:off x="5378812"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8" name="Google Shape;5458;p33"/>
            <p:cNvSpPr/>
            <p:nvPr/>
          </p:nvSpPr>
          <p:spPr>
            <a:xfrm>
              <a:off x="5916694"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9" name="Google Shape;5459;p33"/>
            <p:cNvSpPr/>
            <p:nvPr/>
          </p:nvSpPr>
          <p:spPr>
            <a:xfrm>
              <a:off x="6454575"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0" name="Google Shape;5460;p33"/>
            <p:cNvSpPr/>
            <p:nvPr/>
          </p:nvSpPr>
          <p:spPr>
            <a:xfrm>
              <a:off x="6992456"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1" name="Google Shape;5461;p33"/>
            <p:cNvSpPr/>
            <p:nvPr/>
          </p:nvSpPr>
          <p:spPr>
            <a:xfrm>
              <a:off x="7530337"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2" name="Google Shape;5462;p33"/>
            <p:cNvSpPr/>
            <p:nvPr/>
          </p:nvSpPr>
          <p:spPr>
            <a:xfrm>
              <a:off x="8068218"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3" name="Google Shape;5463;p33"/>
            <p:cNvSpPr/>
            <p:nvPr/>
          </p:nvSpPr>
          <p:spPr>
            <a:xfrm>
              <a:off x="8606100"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4" name="Google Shape;5464;p33"/>
            <p:cNvSpPr/>
            <p:nvPr/>
          </p:nvSpPr>
          <p:spPr>
            <a:xfrm>
              <a:off x="0"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5" name="Google Shape;5465;p33"/>
            <p:cNvSpPr/>
            <p:nvPr/>
          </p:nvSpPr>
          <p:spPr>
            <a:xfrm>
              <a:off x="537881"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6" name="Google Shape;5466;p33"/>
            <p:cNvSpPr/>
            <p:nvPr/>
          </p:nvSpPr>
          <p:spPr>
            <a:xfrm>
              <a:off x="1075762"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7" name="Google Shape;5467;p33"/>
            <p:cNvSpPr/>
            <p:nvPr/>
          </p:nvSpPr>
          <p:spPr>
            <a:xfrm>
              <a:off x="1613644"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8" name="Google Shape;5468;p33"/>
            <p:cNvSpPr/>
            <p:nvPr/>
          </p:nvSpPr>
          <p:spPr>
            <a:xfrm>
              <a:off x="2151525"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9" name="Google Shape;5469;p33"/>
            <p:cNvSpPr/>
            <p:nvPr/>
          </p:nvSpPr>
          <p:spPr>
            <a:xfrm>
              <a:off x="2689406"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0" name="Google Shape;5470;p33"/>
            <p:cNvSpPr/>
            <p:nvPr/>
          </p:nvSpPr>
          <p:spPr>
            <a:xfrm>
              <a:off x="3227287"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1" name="Google Shape;5471;p33"/>
            <p:cNvSpPr/>
            <p:nvPr/>
          </p:nvSpPr>
          <p:spPr>
            <a:xfrm>
              <a:off x="3765169"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2" name="Google Shape;5472;p33"/>
            <p:cNvSpPr/>
            <p:nvPr/>
          </p:nvSpPr>
          <p:spPr>
            <a:xfrm>
              <a:off x="4303050"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3" name="Google Shape;5473;p33"/>
            <p:cNvSpPr/>
            <p:nvPr/>
          </p:nvSpPr>
          <p:spPr>
            <a:xfrm>
              <a:off x="4840931"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4" name="Google Shape;5474;p33"/>
            <p:cNvSpPr/>
            <p:nvPr/>
          </p:nvSpPr>
          <p:spPr>
            <a:xfrm>
              <a:off x="5378812"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5" name="Google Shape;5475;p33"/>
            <p:cNvSpPr/>
            <p:nvPr/>
          </p:nvSpPr>
          <p:spPr>
            <a:xfrm>
              <a:off x="5916694"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6" name="Google Shape;5476;p33"/>
            <p:cNvSpPr/>
            <p:nvPr/>
          </p:nvSpPr>
          <p:spPr>
            <a:xfrm>
              <a:off x="6454575"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7" name="Google Shape;5477;p33"/>
            <p:cNvSpPr/>
            <p:nvPr/>
          </p:nvSpPr>
          <p:spPr>
            <a:xfrm>
              <a:off x="6992456"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8" name="Google Shape;5478;p33"/>
            <p:cNvSpPr/>
            <p:nvPr/>
          </p:nvSpPr>
          <p:spPr>
            <a:xfrm>
              <a:off x="7530337"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9" name="Google Shape;5479;p33"/>
            <p:cNvSpPr/>
            <p:nvPr/>
          </p:nvSpPr>
          <p:spPr>
            <a:xfrm>
              <a:off x="8068218"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0" name="Google Shape;5480;p33"/>
            <p:cNvSpPr/>
            <p:nvPr/>
          </p:nvSpPr>
          <p:spPr>
            <a:xfrm>
              <a:off x="8606100"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1" name="Google Shape;5481;p33"/>
            <p:cNvSpPr/>
            <p:nvPr/>
          </p:nvSpPr>
          <p:spPr>
            <a:xfrm>
              <a:off x="0"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2" name="Google Shape;5482;p33"/>
            <p:cNvSpPr/>
            <p:nvPr/>
          </p:nvSpPr>
          <p:spPr>
            <a:xfrm>
              <a:off x="537881"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3" name="Google Shape;5483;p33"/>
            <p:cNvSpPr/>
            <p:nvPr/>
          </p:nvSpPr>
          <p:spPr>
            <a:xfrm>
              <a:off x="1075762"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4" name="Google Shape;5484;p33"/>
            <p:cNvSpPr/>
            <p:nvPr/>
          </p:nvSpPr>
          <p:spPr>
            <a:xfrm>
              <a:off x="1613644"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5" name="Google Shape;5485;p33"/>
            <p:cNvSpPr/>
            <p:nvPr/>
          </p:nvSpPr>
          <p:spPr>
            <a:xfrm>
              <a:off x="2151525"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6" name="Google Shape;5486;p33"/>
            <p:cNvSpPr/>
            <p:nvPr/>
          </p:nvSpPr>
          <p:spPr>
            <a:xfrm>
              <a:off x="2689406"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7" name="Google Shape;5487;p33"/>
            <p:cNvSpPr/>
            <p:nvPr/>
          </p:nvSpPr>
          <p:spPr>
            <a:xfrm>
              <a:off x="3227287"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8" name="Google Shape;5488;p33"/>
            <p:cNvSpPr/>
            <p:nvPr/>
          </p:nvSpPr>
          <p:spPr>
            <a:xfrm>
              <a:off x="3765169"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9" name="Google Shape;5489;p33"/>
            <p:cNvSpPr/>
            <p:nvPr/>
          </p:nvSpPr>
          <p:spPr>
            <a:xfrm>
              <a:off x="4303050"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0" name="Google Shape;5490;p33"/>
            <p:cNvSpPr/>
            <p:nvPr/>
          </p:nvSpPr>
          <p:spPr>
            <a:xfrm>
              <a:off x="4840931"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1" name="Google Shape;5491;p33"/>
            <p:cNvSpPr/>
            <p:nvPr/>
          </p:nvSpPr>
          <p:spPr>
            <a:xfrm>
              <a:off x="5378812"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2" name="Google Shape;5492;p33"/>
            <p:cNvSpPr/>
            <p:nvPr/>
          </p:nvSpPr>
          <p:spPr>
            <a:xfrm>
              <a:off x="5916694"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3" name="Google Shape;5493;p33"/>
            <p:cNvSpPr/>
            <p:nvPr/>
          </p:nvSpPr>
          <p:spPr>
            <a:xfrm>
              <a:off x="6454575"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4" name="Google Shape;5494;p33"/>
            <p:cNvSpPr/>
            <p:nvPr/>
          </p:nvSpPr>
          <p:spPr>
            <a:xfrm>
              <a:off x="6992456"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5" name="Google Shape;5495;p33"/>
            <p:cNvSpPr/>
            <p:nvPr/>
          </p:nvSpPr>
          <p:spPr>
            <a:xfrm>
              <a:off x="7530337"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6" name="Google Shape;5496;p33"/>
            <p:cNvSpPr/>
            <p:nvPr/>
          </p:nvSpPr>
          <p:spPr>
            <a:xfrm>
              <a:off x="8068218"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7" name="Google Shape;5497;p33"/>
            <p:cNvSpPr/>
            <p:nvPr/>
          </p:nvSpPr>
          <p:spPr>
            <a:xfrm>
              <a:off x="8606100"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8" name="Google Shape;5498;p33"/>
            <p:cNvSpPr/>
            <p:nvPr/>
          </p:nvSpPr>
          <p:spPr>
            <a:xfrm>
              <a:off x="0"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9" name="Google Shape;5499;p33"/>
            <p:cNvSpPr/>
            <p:nvPr/>
          </p:nvSpPr>
          <p:spPr>
            <a:xfrm>
              <a:off x="537881"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0" name="Google Shape;5500;p33"/>
            <p:cNvSpPr/>
            <p:nvPr/>
          </p:nvSpPr>
          <p:spPr>
            <a:xfrm>
              <a:off x="1075762"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1" name="Google Shape;5501;p33"/>
            <p:cNvSpPr/>
            <p:nvPr/>
          </p:nvSpPr>
          <p:spPr>
            <a:xfrm>
              <a:off x="1613644"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2" name="Google Shape;5502;p33"/>
            <p:cNvSpPr/>
            <p:nvPr/>
          </p:nvSpPr>
          <p:spPr>
            <a:xfrm>
              <a:off x="2151525"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3" name="Google Shape;5503;p33"/>
            <p:cNvSpPr/>
            <p:nvPr/>
          </p:nvSpPr>
          <p:spPr>
            <a:xfrm>
              <a:off x="2689406"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4" name="Google Shape;5504;p33"/>
            <p:cNvSpPr/>
            <p:nvPr/>
          </p:nvSpPr>
          <p:spPr>
            <a:xfrm>
              <a:off x="3227287"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5" name="Google Shape;5505;p33"/>
            <p:cNvSpPr/>
            <p:nvPr/>
          </p:nvSpPr>
          <p:spPr>
            <a:xfrm>
              <a:off x="3765169"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6" name="Google Shape;5506;p33"/>
            <p:cNvSpPr/>
            <p:nvPr/>
          </p:nvSpPr>
          <p:spPr>
            <a:xfrm>
              <a:off x="4303050"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7" name="Google Shape;5507;p33"/>
            <p:cNvSpPr/>
            <p:nvPr/>
          </p:nvSpPr>
          <p:spPr>
            <a:xfrm>
              <a:off x="4840931"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8" name="Google Shape;5508;p33"/>
            <p:cNvSpPr/>
            <p:nvPr/>
          </p:nvSpPr>
          <p:spPr>
            <a:xfrm>
              <a:off x="5378812"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9" name="Google Shape;5509;p33"/>
            <p:cNvSpPr/>
            <p:nvPr/>
          </p:nvSpPr>
          <p:spPr>
            <a:xfrm>
              <a:off x="5916694"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0" name="Google Shape;5510;p33"/>
            <p:cNvSpPr/>
            <p:nvPr/>
          </p:nvSpPr>
          <p:spPr>
            <a:xfrm>
              <a:off x="6454575"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1" name="Google Shape;5511;p33"/>
            <p:cNvSpPr/>
            <p:nvPr/>
          </p:nvSpPr>
          <p:spPr>
            <a:xfrm>
              <a:off x="6992456"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2" name="Google Shape;5512;p33"/>
            <p:cNvSpPr/>
            <p:nvPr/>
          </p:nvSpPr>
          <p:spPr>
            <a:xfrm>
              <a:off x="7530337"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3" name="Google Shape;5513;p33"/>
            <p:cNvSpPr/>
            <p:nvPr/>
          </p:nvSpPr>
          <p:spPr>
            <a:xfrm>
              <a:off x="8068218"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4" name="Google Shape;5514;p33"/>
            <p:cNvSpPr/>
            <p:nvPr/>
          </p:nvSpPr>
          <p:spPr>
            <a:xfrm>
              <a:off x="8606100"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5" name="Google Shape;5515;p33"/>
            <p:cNvSpPr/>
            <p:nvPr/>
          </p:nvSpPr>
          <p:spPr>
            <a:xfrm>
              <a:off x="0" y="4632319"/>
              <a:ext cx="537900" cy="511200"/>
            </a:xfrm>
            <a:prstGeom prst="rect">
              <a:avLst/>
            </a:prstGeom>
            <a:solidFill>
              <a:schemeClr val="lt2"/>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6" name="Google Shape;5516;p33"/>
            <p:cNvSpPr/>
            <p:nvPr/>
          </p:nvSpPr>
          <p:spPr>
            <a:xfrm>
              <a:off x="537881"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7" name="Google Shape;5517;p33"/>
            <p:cNvSpPr/>
            <p:nvPr/>
          </p:nvSpPr>
          <p:spPr>
            <a:xfrm>
              <a:off x="1075762"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8" name="Google Shape;5518;p33"/>
            <p:cNvSpPr/>
            <p:nvPr/>
          </p:nvSpPr>
          <p:spPr>
            <a:xfrm>
              <a:off x="1613644"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9" name="Google Shape;5519;p33"/>
            <p:cNvSpPr/>
            <p:nvPr/>
          </p:nvSpPr>
          <p:spPr>
            <a:xfrm>
              <a:off x="2151525"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0" name="Google Shape;5520;p33"/>
            <p:cNvSpPr/>
            <p:nvPr/>
          </p:nvSpPr>
          <p:spPr>
            <a:xfrm>
              <a:off x="2689406"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1" name="Google Shape;5521;p33"/>
            <p:cNvSpPr/>
            <p:nvPr/>
          </p:nvSpPr>
          <p:spPr>
            <a:xfrm>
              <a:off x="3227287" y="4632319"/>
              <a:ext cx="537900" cy="511200"/>
            </a:xfrm>
            <a:prstGeom prst="rect">
              <a:avLst/>
            </a:prstGeom>
            <a:solidFill>
              <a:schemeClr val="accen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2" name="Google Shape;5522;p33"/>
            <p:cNvSpPr/>
            <p:nvPr/>
          </p:nvSpPr>
          <p:spPr>
            <a:xfrm>
              <a:off x="3765169"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3" name="Google Shape;5523;p33"/>
            <p:cNvSpPr/>
            <p:nvPr/>
          </p:nvSpPr>
          <p:spPr>
            <a:xfrm>
              <a:off x="4303050"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4" name="Google Shape;5524;p33"/>
            <p:cNvSpPr/>
            <p:nvPr/>
          </p:nvSpPr>
          <p:spPr>
            <a:xfrm>
              <a:off x="4840931"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5" name="Google Shape;5525;p33"/>
            <p:cNvSpPr/>
            <p:nvPr/>
          </p:nvSpPr>
          <p:spPr>
            <a:xfrm>
              <a:off x="5378812"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6" name="Google Shape;5526;p33"/>
            <p:cNvSpPr/>
            <p:nvPr/>
          </p:nvSpPr>
          <p:spPr>
            <a:xfrm>
              <a:off x="5916694"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7" name="Google Shape;5527;p33"/>
            <p:cNvSpPr/>
            <p:nvPr/>
          </p:nvSpPr>
          <p:spPr>
            <a:xfrm>
              <a:off x="6454575"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8" name="Google Shape;5528;p33"/>
            <p:cNvSpPr/>
            <p:nvPr/>
          </p:nvSpPr>
          <p:spPr>
            <a:xfrm>
              <a:off x="6992456"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9" name="Google Shape;5529;p33"/>
            <p:cNvSpPr/>
            <p:nvPr/>
          </p:nvSpPr>
          <p:spPr>
            <a:xfrm>
              <a:off x="7530337"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0" name="Google Shape;5530;p33"/>
            <p:cNvSpPr/>
            <p:nvPr/>
          </p:nvSpPr>
          <p:spPr>
            <a:xfrm>
              <a:off x="8068218"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1" name="Google Shape;5531;p33"/>
            <p:cNvSpPr/>
            <p:nvPr/>
          </p:nvSpPr>
          <p:spPr>
            <a:xfrm>
              <a:off x="8606100" y="4632319"/>
              <a:ext cx="537900" cy="511200"/>
            </a:xfrm>
            <a:prstGeom prst="rect">
              <a:avLst/>
            </a:prstGeom>
            <a:solidFill>
              <a:schemeClr val="lt2"/>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2" name="Google Shape;5532;p33"/>
            <p:cNvSpPr/>
            <p:nvPr/>
          </p:nvSpPr>
          <p:spPr>
            <a:xfrm>
              <a:off x="7530338" y="102797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300"/>
            </a:p>
          </p:txBody>
        </p:sp>
        <p:sp>
          <p:nvSpPr>
            <p:cNvPr id="5533" name="Google Shape;5533;p33"/>
            <p:cNvSpPr/>
            <p:nvPr/>
          </p:nvSpPr>
          <p:spPr>
            <a:xfrm>
              <a:off x="537881"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300"/>
            </a:p>
          </p:txBody>
        </p:sp>
        <p:sp>
          <p:nvSpPr>
            <p:cNvPr id="5534" name="Google Shape;5534;p33"/>
            <p:cNvSpPr/>
            <p:nvPr/>
          </p:nvSpPr>
          <p:spPr>
            <a:xfrm>
              <a:off x="6989275" y="51060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300"/>
            </a:p>
          </p:txBody>
        </p:sp>
        <p:sp>
          <p:nvSpPr>
            <p:cNvPr id="5535" name="Google Shape;5535;p33"/>
            <p:cNvSpPr/>
            <p:nvPr/>
          </p:nvSpPr>
          <p:spPr>
            <a:xfrm>
              <a:off x="537881"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300"/>
            </a:p>
          </p:txBody>
        </p:sp>
        <p:sp>
          <p:nvSpPr>
            <p:cNvPr id="5536" name="Google Shape;5536;p33"/>
            <p:cNvSpPr/>
            <p:nvPr/>
          </p:nvSpPr>
          <p:spPr>
            <a:xfrm>
              <a:off x="0"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600">
                <a:latin typeface="Spartan"/>
                <a:ea typeface="Spartan"/>
                <a:cs typeface="Spartan"/>
                <a:sym typeface="Spartan"/>
              </a:endParaRPr>
            </a:p>
          </p:txBody>
        </p:sp>
        <p:sp>
          <p:nvSpPr>
            <p:cNvPr id="5537" name="Google Shape;5537;p33"/>
            <p:cNvSpPr/>
            <p:nvPr/>
          </p:nvSpPr>
          <p:spPr>
            <a:xfrm>
              <a:off x="1613644"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8" name="Google Shape;5538;p33"/>
            <p:cNvSpPr/>
            <p:nvPr/>
          </p:nvSpPr>
          <p:spPr>
            <a:xfrm>
              <a:off x="6992463" y="411937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300"/>
            </a:p>
          </p:txBody>
        </p:sp>
        <p:sp>
          <p:nvSpPr>
            <p:cNvPr id="5539" name="Google Shape;5539;p33"/>
            <p:cNvSpPr/>
            <p:nvPr/>
          </p:nvSpPr>
          <p:spPr>
            <a:xfrm>
              <a:off x="7530338" y="462545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300"/>
            </a:p>
          </p:txBody>
        </p:sp>
      </p:grpSp>
      <p:pic>
        <p:nvPicPr>
          <p:cNvPr id="5540" name="Google Shape;5540;p33"/>
          <p:cNvPicPr preferRelativeResize="0"/>
          <p:nvPr/>
        </p:nvPicPr>
        <p:blipFill rotWithShape="1">
          <a:blip r:embed="rId2">
            <a:alphaModFix amt="25000"/>
          </a:blip>
          <a:srcRect b="0" l="0" r="3025" t="0"/>
          <a:stretch/>
        </p:blipFill>
        <p:spPr>
          <a:xfrm>
            <a:off x="0" y="0"/>
            <a:ext cx="9144001" cy="5143500"/>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5_1_1">
    <p:spTree>
      <p:nvGrpSpPr>
        <p:cNvPr id="5541" name="Shape 5541"/>
        <p:cNvGrpSpPr/>
        <p:nvPr/>
      </p:nvGrpSpPr>
      <p:grpSpPr>
        <a:xfrm>
          <a:off x="0" y="0"/>
          <a:ext cx="0" cy="0"/>
          <a:chOff x="0" y="0"/>
          <a:chExt cx="0" cy="0"/>
        </a:xfrm>
      </p:grpSpPr>
      <p:grpSp>
        <p:nvGrpSpPr>
          <p:cNvPr id="5542" name="Google Shape;5542;p34"/>
          <p:cNvGrpSpPr/>
          <p:nvPr/>
        </p:nvGrpSpPr>
        <p:grpSpPr>
          <a:xfrm rot="10800000">
            <a:off x="0" y="0"/>
            <a:ext cx="9144000" cy="5143519"/>
            <a:chOff x="0" y="0"/>
            <a:chExt cx="9144000" cy="5143519"/>
          </a:xfrm>
        </p:grpSpPr>
        <p:sp>
          <p:nvSpPr>
            <p:cNvPr id="5543" name="Google Shape;5543;p34"/>
            <p:cNvSpPr/>
            <p:nvPr/>
          </p:nvSpPr>
          <p:spPr>
            <a:xfrm>
              <a:off x="0"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4" name="Google Shape;5544;p34"/>
            <p:cNvSpPr/>
            <p:nvPr/>
          </p:nvSpPr>
          <p:spPr>
            <a:xfrm>
              <a:off x="537881"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5" name="Google Shape;5545;p34"/>
            <p:cNvSpPr/>
            <p:nvPr/>
          </p:nvSpPr>
          <p:spPr>
            <a:xfrm>
              <a:off x="1075762"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6" name="Google Shape;5546;p34"/>
            <p:cNvSpPr/>
            <p:nvPr/>
          </p:nvSpPr>
          <p:spPr>
            <a:xfrm>
              <a:off x="1613644"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7" name="Google Shape;5547;p34"/>
            <p:cNvSpPr/>
            <p:nvPr/>
          </p:nvSpPr>
          <p:spPr>
            <a:xfrm>
              <a:off x="2151525"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8" name="Google Shape;5548;p34"/>
            <p:cNvSpPr/>
            <p:nvPr/>
          </p:nvSpPr>
          <p:spPr>
            <a:xfrm>
              <a:off x="2689406" y="0"/>
              <a:ext cx="537900" cy="511200"/>
            </a:xfrm>
            <a:prstGeom prst="rect">
              <a:avLst/>
            </a:prstGeom>
            <a:solidFill>
              <a:schemeClr val="lt2"/>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9" name="Google Shape;5549;p34"/>
            <p:cNvSpPr/>
            <p:nvPr/>
          </p:nvSpPr>
          <p:spPr>
            <a:xfrm>
              <a:off x="3227287"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0" name="Google Shape;5550;p34"/>
            <p:cNvSpPr/>
            <p:nvPr/>
          </p:nvSpPr>
          <p:spPr>
            <a:xfrm>
              <a:off x="3765169"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1" name="Google Shape;5551;p34"/>
            <p:cNvSpPr/>
            <p:nvPr/>
          </p:nvSpPr>
          <p:spPr>
            <a:xfrm>
              <a:off x="4303050"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2" name="Google Shape;5552;p34"/>
            <p:cNvSpPr/>
            <p:nvPr/>
          </p:nvSpPr>
          <p:spPr>
            <a:xfrm>
              <a:off x="4840931"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3" name="Google Shape;5553;p34"/>
            <p:cNvSpPr/>
            <p:nvPr/>
          </p:nvSpPr>
          <p:spPr>
            <a:xfrm>
              <a:off x="5378812"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4" name="Google Shape;5554;p34"/>
            <p:cNvSpPr/>
            <p:nvPr/>
          </p:nvSpPr>
          <p:spPr>
            <a:xfrm>
              <a:off x="5916694"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5" name="Google Shape;5555;p34"/>
            <p:cNvSpPr/>
            <p:nvPr/>
          </p:nvSpPr>
          <p:spPr>
            <a:xfrm>
              <a:off x="6454575" y="0"/>
              <a:ext cx="537900" cy="511200"/>
            </a:xfrm>
            <a:prstGeom prst="rect">
              <a:avLst/>
            </a:prstGeom>
            <a:solidFill>
              <a:schemeClr val="accen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6" name="Google Shape;5556;p34"/>
            <p:cNvSpPr/>
            <p:nvPr/>
          </p:nvSpPr>
          <p:spPr>
            <a:xfrm>
              <a:off x="6992456"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7" name="Google Shape;5557;p34"/>
            <p:cNvSpPr/>
            <p:nvPr/>
          </p:nvSpPr>
          <p:spPr>
            <a:xfrm>
              <a:off x="7530337"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8" name="Google Shape;5558;p34"/>
            <p:cNvSpPr/>
            <p:nvPr/>
          </p:nvSpPr>
          <p:spPr>
            <a:xfrm>
              <a:off x="8068218"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9" name="Google Shape;5559;p34"/>
            <p:cNvSpPr/>
            <p:nvPr/>
          </p:nvSpPr>
          <p:spPr>
            <a:xfrm>
              <a:off x="8606100"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0" name="Google Shape;5560;p34"/>
            <p:cNvSpPr/>
            <p:nvPr/>
          </p:nvSpPr>
          <p:spPr>
            <a:xfrm>
              <a:off x="0"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1" name="Google Shape;5561;p34"/>
            <p:cNvSpPr/>
            <p:nvPr/>
          </p:nvSpPr>
          <p:spPr>
            <a:xfrm>
              <a:off x="537881" y="514702"/>
              <a:ext cx="537900" cy="511200"/>
            </a:xfrm>
            <a:prstGeom prst="rect">
              <a:avLst/>
            </a:prstGeom>
            <a:solidFill>
              <a:schemeClr val="accen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2" name="Google Shape;5562;p34"/>
            <p:cNvSpPr/>
            <p:nvPr/>
          </p:nvSpPr>
          <p:spPr>
            <a:xfrm>
              <a:off x="1075762"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3" name="Google Shape;5563;p34"/>
            <p:cNvSpPr/>
            <p:nvPr/>
          </p:nvSpPr>
          <p:spPr>
            <a:xfrm>
              <a:off x="1613644"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4" name="Google Shape;5564;p34"/>
            <p:cNvSpPr/>
            <p:nvPr/>
          </p:nvSpPr>
          <p:spPr>
            <a:xfrm>
              <a:off x="2151525"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5" name="Google Shape;5565;p34"/>
            <p:cNvSpPr/>
            <p:nvPr/>
          </p:nvSpPr>
          <p:spPr>
            <a:xfrm>
              <a:off x="2689406"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6" name="Google Shape;5566;p34"/>
            <p:cNvSpPr/>
            <p:nvPr/>
          </p:nvSpPr>
          <p:spPr>
            <a:xfrm>
              <a:off x="3227287"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7" name="Google Shape;5567;p34"/>
            <p:cNvSpPr/>
            <p:nvPr/>
          </p:nvSpPr>
          <p:spPr>
            <a:xfrm>
              <a:off x="3765169"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8" name="Google Shape;5568;p34"/>
            <p:cNvSpPr/>
            <p:nvPr/>
          </p:nvSpPr>
          <p:spPr>
            <a:xfrm>
              <a:off x="4303050"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9" name="Google Shape;5569;p34"/>
            <p:cNvSpPr/>
            <p:nvPr/>
          </p:nvSpPr>
          <p:spPr>
            <a:xfrm>
              <a:off x="4840931"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0" name="Google Shape;5570;p34"/>
            <p:cNvSpPr/>
            <p:nvPr/>
          </p:nvSpPr>
          <p:spPr>
            <a:xfrm>
              <a:off x="5378812"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1" name="Google Shape;5571;p34"/>
            <p:cNvSpPr/>
            <p:nvPr/>
          </p:nvSpPr>
          <p:spPr>
            <a:xfrm>
              <a:off x="5916694"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2" name="Google Shape;5572;p34"/>
            <p:cNvSpPr/>
            <p:nvPr/>
          </p:nvSpPr>
          <p:spPr>
            <a:xfrm>
              <a:off x="6454575"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3" name="Google Shape;5573;p34"/>
            <p:cNvSpPr/>
            <p:nvPr/>
          </p:nvSpPr>
          <p:spPr>
            <a:xfrm>
              <a:off x="6992456"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4" name="Google Shape;5574;p34"/>
            <p:cNvSpPr/>
            <p:nvPr/>
          </p:nvSpPr>
          <p:spPr>
            <a:xfrm>
              <a:off x="7530337"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5" name="Google Shape;5575;p34"/>
            <p:cNvSpPr/>
            <p:nvPr/>
          </p:nvSpPr>
          <p:spPr>
            <a:xfrm>
              <a:off x="8068218"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6" name="Google Shape;5576;p34"/>
            <p:cNvSpPr/>
            <p:nvPr/>
          </p:nvSpPr>
          <p:spPr>
            <a:xfrm>
              <a:off x="8606100"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7" name="Google Shape;5577;p34"/>
            <p:cNvSpPr/>
            <p:nvPr/>
          </p:nvSpPr>
          <p:spPr>
            <a:xfrm>
              <a:off x="0"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8" name="Google Shape;5578;p34"/>
            <p:cNvSpPr/>
            <p:nvPr/>
          </p:nvSpPr>
          <p:spPr>
            <a:xfrm>
              <a:off x="537881"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9" name="Google Shape;5579;p34"/>
            <p:cNvSpPr/>
            <p:nvPr/>
          </p:nvSpPr>
          <p:spPr>
            <a:xfrm>
              <a:off x="1075762"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0" name="Google Shape;5580;p34"/>
            <p:cNvSpPr/>
            <p:nvPr/>
          </p:nvSpPr>
          <p:spPr>
            <a:xfrm>
              <a:off x="1613644"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1" name="Google Shape;5581;p34"/>
            <p:cNvSpPr/>
            <p:nvPr/>
          </p:nvSpPr>
          <p:spPr>
            <a:xfrm>
              <a:off x="2151525"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2" name="Google Shape;5582;p34"/>
            <p:cNvSpPr/>
            <p:nvPr/>
          </p:nvSpPr>
          <p:spPr>
            <a:xfrm>
              <a:off x="2689406"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3" name="Google Shape;5583;p34"/>
            <p:cNvSpPr/>
            <p:nvPr/>
          </p:nvSpPr>
          <p:spPr>
            <a:xfrm>
              <a:off x="3227287"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4" name="Google Shape;5584;p34"/>
            <p:cNvSpPr/>
            <p:nvPr/>
          </p:nvSpPr>
          <p:spPr>
            <a:xfrm>
              <a:off x="3765169"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5" name="Google Shape;5585;p34"/>
            <p:cNvSpPr/>
            <p:nvPr/>
          </p:nvSpPr>
          <p:spPr>
            <a:xfrm>
              <a:off x="4303050"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6" name="Google Shape;5586;p34"/>
            <p:cNvSpPr/>
            <p:nvPr/>
          </p:nvSpPr>
          <p:spPr>
            <a:xfrm>
              <a:off x="4840931"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7" name="Google Shape;5587;p34"/>
            <p:cNvSpPr/>
            <p:nvPr/>
          </p:nvSpPr>
          <p:spPr>
            <a:xfrm>
              <a:off x="5378812"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8" name="Google Shape;5588;p34"/>
            <p:cNvSpPr/>
            <p:nvPr/>
          </p:nvSpPr>
          <p:spPr>
            <a:xfrm>
              <a:off x="5916694"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9" name="Google Shape;5589;p34"/>
            <p:cNvSpPr/>
            <p:nvPr/>
          </p:nvSpPr>
          <p:spPr>
            <a:xfrm>
              <a:off x="6454575"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0" name="Google Shape;5590;p34"/>
            <p:cNvSpPr/>
            <p:nvPr/>
          </p:nvSpPr>
          <p:spPr>
            <a:xfrm>
              <a:off x="6992456"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1" name="Google Shape;5591;p34"/>
            <p:cNvSpPr/>
            <p:nvPr/>
          </p:nvSpPr>
          <p:spPr>
            <a:xfrm>
              <a:off x="7530337"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2" name="Google Shape;5592;p34"/>
            <p:cNvSpPr/>
            <p:nvPr/>
          </p:nvSpPr>
          <p:spPr>
            <a:xfrm>
              <a:off x="8068218"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3" name="Google Shape;5593;p34"/>
            <p:cNvSpPr/>
            <p:nvPr/>
          </p:nvSpPr>
          <p:spPr>
            <a:xfrm>
              <a:off x="8606100" y="1029404"/>
              <a:ext cx="537900" cy="511200"/>
            </a:xfrm>
            <a:prstGeom prst="rect">
              <a:avLst/>
            </a:prstGeom>
            <a:solidFill>
              <a:schemeClr val="accen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4" name="Google Shape;5594;p34"/>
            <p:cNvSpPr/>
            <p:nvPr/>
          </p:nvSpPr>
          <p:spPr>
            <a:xfrm>
              <a:off x="0" y="1544106"/>
              <a:ext cx="537900" cy="511200"/>
            </a:xfrm>
            <a:prstGeom prst="rect">
              <a:avLst/>
            </a:prstGeom>
            <a:solidFill>
              <a:schemeClr val="accen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5" name="Google Shape;5595;p34"/>
            <p:cNvSpPr/>
            <p:nvPr/>
          </p:nvSpPr>
          <p:spPr>
            <a:xfrm>
              <a:off x="537881"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6" name="Google Shape;5596;p34"/>
            <p:cNvSpPr/>
            <p:nvPr/>
          </p:nvSpPr>
          <p:spPr>
            <a:xfrm>
              <a:off x="1075762"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7" name="Google Shape;5597;p34"/>
            <p:cNvSpPr/>
            <p:nvPr/>
          </p:nvSpPr>
          <p:spPr>
            <a:xfrm>
              <a:off x="2151525"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8" name="Google Shape;5598;p34"/>
            <p:cNvSpPr/>
            <p:nvPr/>
          </p:nvSpPr>
          <p:spPr>
            <a:xfrm>
              <a:off x="2689406"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9" name="Google Shape;5599;p34"/>
            <p:cNvSpPr/>
            <p:nvPr/>
          </p:nvSpPr>
          <p:spPr>
            <a:xfrm>
              <a:off x="3227287"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0" name="Google Shape;5600;p34"/>
            <p:cNvSpPr/>
            <p:nvPr/>
          </p:nvSpPr>
          <p:spPr>
            <a:xfrm>
              <a:off x="3765169"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1" name="Google Shape;5601;p34"/>
            <p:cNvSpPr/>
            <p:nvPr/>
          </p:nvSpPr>
          <p:spPr>
            <a:xfrm>
              <a:off x="4303050"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2" name="Google Shape;5602;p34"/>
            <p:cNvSpPr/>
            <p:nvPr/>
          </p:nvSpPr>
          <p:spPr>
            <a:xfrm>
              <a:off x="4840931"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3" name="Google Shape;5603;p34"/>
            <p:cNvSpPr/>
            <p:nvPr/>
          </p:nvSpPr>
          <p:spPr>
            <a:xfrm>
              <a:off x="5378812"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4" name="Google Shape;5604;p34"/>
            <p:cNvSpPr/>
            <p:nvPr/>
          </p:nvSpPr>
          <p:spPr>
            <a:xfrm>
              <a:off x="5916694"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5" name="Google Shape;5605;p34"/>
            <p:cNvSpPr/>
            <p:nvPr/>
          </p:nvSpPr>
          <p:spPr>
            <a:xfrm>
              <a:off x="6454575"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6" name="Google Shape;5606;p34"/>
            <p:cNvSpPr/>
            <p:nvPr/>
          </p:nvSpPr>
          <p:spPr>
            <a:xfrm>
              <a:off x="6992456"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7" name="Google Shape;5607;p34"/>
            <p:cNvSpPr/>
            <p:nvPr/>
          </p:nvSpPr>
          <p:spPr>
            <a:xfrm>
              <a:off x="7530337"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8" name="Google Shape;5608;p34"/>
            <p:cNvSpPr/>
            <p:nvPr/>
          </p:nvSpPr>
          <p:spPr>
            <a:xfrm>
              <a:off x="8068218"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9" name="Google Shape;5609;p34"/>
            <p:cNvSpPr/>
            <p:nvPr/>
          </p:nvSpPr>
          <p:spPr>
            <a:xfrm>
              <a:off x="8606100"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0" name="Google Shape;5610;p34"/>
            <p:cNvSpPr/>
            <p:nvPr/>
          </p:nvSpPr>
          <p:spPr>
            <a:xfrm>
              <a:off x="0"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1" name="Google Shape;5611;p34"/>
            <p:cNvSpPr/>
            <p:nvPr/>
          </p:nvSpPr>
          <p:spPr>
            <a:xfrm>
              <a:off x="537881"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2" name="Google Shape;5612;p34"/>
            <p:cNvSpPr/>
            <p:nvPr/>
          </p:nvSpPr>
          <p:spPr>
            <a:xfrm>
              <a:off x="1075762"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3" name="Google Shape;5613;p34"/>
            <p:cNvSpPr/>
            <p:nvPr/>
          </p:nvSpPr>
          <p:spPr>
            <a:xfrm>
              <a:off x="1613644"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4" name="Google Shape;5614;p34"/>
            <p:cNvSpPr/>
            <p:nvPr/>
          </p:nvSpPr>
          <p:spPr>
            <a:xfrm>
              <a:off x="2151525"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5" name="Google Shape;5615;p34"/>
            <p:cNvSpPr/>
            <p:nvPr/>
          </p:nvSpPr>
          <p:spPr>
            <a:xfrm>
              <a:off x="2689406"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6" name="Google Shape;5616;p34"/>
            <p:cNvSpPr/>
            <p:nvPr/>
          </p:nvSpPr>
          <p:spPr>
            <a:xfrm>
              <a:off x="3227287"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7" name="Google Shape;5617;p34"/>
            <p:cNvSpPr/>
            <p:nvPr/>
          </p:nvSpPr>
          <p:spPr>
            <a:xfrm>
              <a:off x="3765169"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8" name="Google Shape;5618;p34"/>
            <p:cNvSpPr/>
            <p:nvPr/>
          </p:nvSpPr>
          <p:spPr>
            <a:xfrm>
              <a:off x="4303050"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9" name="Google Shape;5619;p34"/>
            <p:cNvSpPr/>
            <p:nvPr/>
          </p:nvSpPr>
          <p:spPr>
            <a:xfrm>
              <a:off x="4840931"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0" name="Google Shape;5620;p34"/>
            <p:cNvSpPr/>
            <p:nvPr/>
          </p:nvSpPr>
          <p:spPr>
            <a:xfrm>
              <a:off x="5378812"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1" name="Google Shape;5621;p34"/>
            <p:cNvSpPr/>
            <p:nvPr/>
          </p:nvSpPr>
          <p:spPr>
            <a:xfrm>
              <a:off x="5916694"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2" name="Google Shape;5622;p34"/>
            <p:cNvSpPr/>
            <p:nvPr/>
          </p:nvSpPr>
          <p:spPr>
            <a:xfrm>
              <a:off x="6454575"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3" name="Google Shape;5623;p34"/>
            <p:cNvSpPr/>
            <p:nvPr/>
          </p:nvSpPr>
          <p:spPr>
            <a:xfrm>
              <a:off x="6992456"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4" name="Google Shape;5624;p34"/>
            <p:cNvSpPr/>
            <p:nvPr/>
          </p:nvSpPr>
          <p:spPr>
            <a:xfrm>
              <a:off x="7530337"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5" name="Google Shape;5625;p34"/>
            <p:cNvSpPr/>
            <p:nvPr/>
          </p:nvSpPr>
          <p:spPr>
            <a:xfrm>
              <a:off x="8068218"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6" name="Google Shape;5626;p34"/>
            <p:cNvSpPr/>
            <p:nvPr/>
          </p:nvSpPr>
          <p:spPr>
            <a:xfrm>
              <a:off x="8606100"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7" name="Google Shape;5627;p34"/>
            <p:cNvSpPr/>
            <p:nvPr/>
          </p:nvSpPr>
          <p:spPr>
            <a:xfrm>
              <a:off x="0"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8" name="Google Shape;5628;p34"/>
            <p:cNvSpPr/>
            <p:nvPr/>
          </p:nvSpPr>
          <p:spPr>
            <a:xfrm>
              <a:off x="537881"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9" name="Google Shape;5629;p34"/>
            <p:cNvSpPr/>
            <p:nvPr/>
          </p:nvSpPr>
          <p:spPr>
            <a:xfrm>
              <a:off x="1075762"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0" name="Google Shape;5630;p34"/>
            <p:cNvSpPr/>
            <p:nvPr/>
          </p:nvSpPr>
          <p:spPr>
            <a:xfrm>
              <a:off x="1613644"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1" name="Google Shape;5631;p34"/>
            <p:cNvSpPr/>
            <p:nvPr/>
          </p:nvSpPr>
          <p:spPr>
            <a:xfrm>
              <a:off x="2151525"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2" name="Google Shape;5632;p34"/>
            <p:cNvSpPr/>
            <p:nvPr/>
          </p:nvSpPr>
          <p:spPr>
            <a:xfrm>
              <a:off x="2689406"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3" name="Google Shape;5633;p34"/>
            <p:cNvSpPr/>
            <p:nvPr/>
          </p:nvSpPr>
          <p:spPr>
            <a:xfrm>
              <a:off x="3227287"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4" name="Google Shape;5634;p34"/>
            <p:cNvSpPr/>
            <p:nvPr/>
          </p:nvSpPr>
          <p:spPr>
            <a:xfrm>
              <a:off x="3765169"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5" name="Google Shape;5635;p34"/>
            <p:cNvSpPr/>
            <p:nvPr/>
          </p:nvSpPr>
          <p:spPr>
            <a:xfrm>
              <a:off x="4303050"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6" name="Google Shape;5636;p34"/>
            <p:cNvSpPr/>
            <p:nvPr/>
          </p:nvSpPr>
          <p:spPr>
            <a:xfrm>
              <a:off x="4840931"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7" name="Google Shape;5637;p34"/>
            <p:cNvSpPr/>
            <p:nvPr/>
          </p:nvSpPr>
          <p:spPr>
            <a:xfrm>
              <a:off x="5378812"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8" name="Google Shape;5638;p34"/>
            <p:cNvSpPr/>
            <p:nvPr/>
          </p:nvSpPr>
          <p:spPr>
            <a:xfrm>
              <a:off x="5916694"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9" name="Google Shape;5639;p34"/>
            <p:cNvSpPr/>
            <p:nvPr/>
          </p:nvSpPr>
          <p:spPr>
            <a:xfrm>
              <a:off x="6454575"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0" name="Google Shape;5640;p34"/>
            <p:cNvSpPr/>
            <p:nvPr/>
          </p:nvSpPr>
          <p:spPr>
            <a:xfrm>
              <a:off x="6992456"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1" name="Google Shape;5641;p34"/>
            <p:cNvSpPr/>
            <p:nvPr/>
          </p:nvSpPr>
          <p:spPr>
            <a:xfrm>
              <a:off x="7530337"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2" name="Google Shape;5642;p34"/>
            <p:cNvSpPr/>
            <p:nvPr/>
          </p:nvSpPr>
          <p:spPr>
            <a:xfrm>
              <a:off x="8068218"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3" name="Google Shape;5643;p34"/>
            <p:cNvSpPr/>
            <p:nvPr/>
          </p:nvSpPr>
          <p:spPr>
            <a:xfrm>
              <a:off x="8606100"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4" name="Google Shape;5644;p34"/>
            <p:cNvSpPr/>
            <p:nvPr/>
          </p:nvSpPr>
          <p:spPr>
            <a:xfrm>
              <a:off x="0"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5" name="Google Shape;5645;p34"/>
            <p:cNvSpPr/>
            <p:nvPr/>
          </p:nvSpPr>
          <p:spPr>
            <a:xfrm>
              <a:off x="537881"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6" name="Google Shape;5646;p34"/>
            <p:cNvSpPr/>
            <p:nvPr/>
          </p:nvSpPr>
          <p:spPr>
            <a:xfrm>
              <a:off x="1075762"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7" name="Google Shape;5647;p34"/>
            <p:cNvSpPr/>
            <p:nvPr/>
          </p:nvSpPr>
          <p:spPr>
            <a:xfrm>
              <a:off x="1613644"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8" name="Google Shape;5648;p34"/>
            <p:cNvSpPr/>
            <p:nvPr/>
          </p:nvSpPr>
          <p:spPr>
            <a:xfrm>
              <a:off x="2151525"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9" name="Google Shape;5649;p34"/>
            <p:cNvSpPr/>
            <p:nvPr/>
          </p:nvSpPr>
          <p:spPr>
            <a:xfrm>
              <a:off x="2689406"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0" name="Google Shape;5650;p34"/>
            <p:cNvSpPr/>
            <p:nvPr/>
          </p:nvSpPr>
          <p:spPr>
            <a:xfrm>
              <a:off x="3227287"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1" name="Google Shape;5651;p34"/>
            <p:cNvSpPr/>
            <p:nvPr/>
          </p:nvSpPr>
          <p:spPr>
            <a:xfrm>
              <a:off x="3765169"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2" name="Google Shape;5652;p34"/>
            <p:cNvSpPr/>
            <p:nvPr/>
          </p:nvSpPr>
          <p:spPr>
            <a:xfrm>
              <a:off x="4303050"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3" name="Google Shape;5653;p34"/>
            <p:cNvSpPr/>
            <p:nvPr/>
          </p:nvSpPr>
          <p:spPr>
            <a:xfrm>
              <a:off x="4840931"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4" name="Google Shape;5654;p34"/>
            <p:cNvSpPr/>
            <p:nvPr/>
          </p:nvSpPr>
          <p:spPr>
            <a:xfrm>
              <a:off x="5378812"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5" name="Google Shape;5655;p34"/>
            <p:cNvSpPr/>
            <p:nvPr/>
          </p:nvSpPr>
          <p:spPr>
            <a:xfrm>
              <a:off x="5916694"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6" name="Google Shape;5656;p34"/>
            <p:cNvSpPr/>
            <p:nvPr/>
          </p:nvSpPr>
          <p:spPr>
            <a:xfrm>
              <a:off x="6454575"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7" name="Google Shape;5657;p34"/>
            <p:cNvSpPr/>
            <p:nvPr/>
          </p:nvSpPr>
          <p:spPr>
            <a:xfrm>
              <a:off x="6992456"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8" name="Google Shape;5658;p34"/>
            <p:cNvSpPr/>
            <p:nvPr/>
          </p:nvSpPr>
          <p:spPr>
            <a:xfrm>
              <a:off x="7530337"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9" name="Google Shape;5659;p34"/>
            <p:cNvSpPr/>
            <p:nvPr/>
          </p:nvSpPr>
          <p:spPr>
            <a:xfrm>
              <a:off x="8068218"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0" name="Google Shape;5660;p34"/>
            <p:cNvSpPr/>
            <p:nvPr/>
          </p:nvSpPr>
          <p:spPr>
            <a:xfrm>
              <a:off x="8606100"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1" name="Google Shape;5661;p34"/>
            <p:cNvSpPr/>
            <p:nvPr/>
          </p:nvSpPr>
          <p:spPr>
            <a:xfrm>
              <a:off x="0"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2" name="Google Shape;5662;p34"/>
            <p:cNvSpPr/>
            <p:nvPr/>
          </p:nvSpPr>
          <p:spPr>
            <a:xfrm>
              <a:off x="537881"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3" name="Google Shape;5663;p34"/>
            <p:cNvSpPr/>
            <p:nvPr/>
          </p:nvSpPr>
          <p:spPr>
            <a:xfrm>
              <a:off x="1075762"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4" name="Google Shape;5664;p34"/>
            <p:cNvSpPr/>
            <p:nvPr/>
          </p:nvSpPr>
          <p:spPr>
            <a:xfrm>
              <a:off x="1613644"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5" name="Google Shape;5665;p34"/>
            <p:cNvSpPr/>
            <p:nvPr/>
          </p:nvSpPr>
          <p:spPr>
            <a:xfrm>
              <a:off x="2151525"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6" name="Google Shape;5666;p34"/>
            <p:cNvSpPr/>
            <p:nvPr/>
          </p:nvSpPr>
          <p:spPr>
            <a:xfrm>
              <a:off x="2689406"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7" name="Google Shape;5667;p34"/>
            <p:cNvSpPr/>
            <p:nvPr/>
          </p:nvSpPr>
          <p:spPr>
            <a:xfrm>
              <a:off x="3227287"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8" name="Google Shape;5668;p34"/>
            <p:cNvSpPr/>
            <p:nvPr/>
          </p:nvSpPr>
          <p:spPr>
            <a:xfrm>
              <a:off x="3765169"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9" name="Google Shape;5669;p34"/>
            <p:cNvSpPr/>
            <p:nvPr/>
          </p:nvSpPr>
          <p:spPr>
            <a:xfrm>
              <a:off x="4303050"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0" name="Google Shape;5670;p34"/>
            <p:cNvSpPr/>
            <p:nvPr/>
          </p:nvSpPr>
          <p:spPr>
            <a:xfrm>
              <a:off x="4840931"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1" name="Google Shape;5671;p34"/>
            <p:cNvSpPr/>
            <p:nvPr/>
          </p:nvSpPr>
          <p:spPr>
            <a:xfrm>
              <a:off x="5378812"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2" name="Google Shape;5672;p34"/>
            <p:cNvSpPr/>
            <p:nvPr/>
          </p:nvSpPr>
          <p:spPr>
            <a:xfrm>
              <a:off x="5916694"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3" name="Google Shape;5673;p34"/>
            <p:cNvSpPr/>
            <p:nvPr/>
          </p:nvSpPr>
          <p:spPr>
            <a:xfrm>
              <a:off x="6454575"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4" name="Google Shape;5674;p34"/>
            <p:cNvSpPr/>
            <p:nvPr/>
          </p:nvSpPr>
          <p:spPr>
            <a:xfrm>
              <a:off x="6992456"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5" name="Google Shape;5675;p34"/>
            <p:cNvSpPr/>
            <p:nvPr/>
          </p:nvSpPr>
          <p:spPr>
            <a:xfrm>
              <a:off x="7530337"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6" name="Google Shape;5676;p34"/>
            <p:cNvSpPr/>
            <p:nvPr/>
          </p:nvSpPr>
          <p:spPr>
            <a:xfrm>
              <a:off x="8068218"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7" name="Google Shape;5677;p34"/>
            <p:cNvSpPr/>
            <p:nvPr/>
          </p:nvSpPr>
          <p:spPr>
            <a:xfrm>
              <a:off x="8606100" y="3602915"/>
              <a:ext cx="537900" cy="511200"/>
            </a:xfrm>
            <a:prstGeom prst="rect">
              <a:avLst/>
            </a:prstGeom>
            <a:solidFill>
              <a:schemeClr val="accent2"/>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8" name="Google Shape;5678;p34"/>
            <p:cNvSpPr/>
            <p:nvPr/>
          </p:nvSpPr>
          <p:spPr>
            <a:xfrm>
              <a:off x="0"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9" name="Google Shape;5679;p34"/>
            <p:cNvSpPr/>
            <p:nvPr/>
          </p:nvSpPr>
          <p:spPr>
            <a:xfrm>
              <a:off x="537881"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0" name="Google Shape;5680;p34"/>
            <p:cNvSpPr/>
            <p:nvPr/>
          </p:nvSpPr>
          <p:spPr>
            <a:xfrm>
              <a:off x="1075762"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1" name="Google Shape;5681;p34"/>
            <p:cNvSpPr/>
            <p:nvPr/>
          </p:nvSpPr>
          <p:spPr>
            <a:xfrm>
              <a:off x="1613644"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2" name="Google Shape;5682;p34"/>
            <p:cNvSpPr/>
            <p:nvPr/>
          </p:nvSpPr>
          <p:spPr>
            <a:xfrm>
              <a:off x="2151525"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3" name="Google Shape;5683;p34"/>
            <p:cNvSpPr/>
            <p:nvPr/>
          </p:nvSpPr>
          <p:spPr>
            <a:xfrm>
              <a:off x="2689406"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4" name="Google Shape;5684;p34"/>
            <p:cNvSpPr/>
            <p:nvPr/>
          </p:nvSpPr>
          <p:spPr>
            <a:xfrm>
              <a:off x="3227287"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5" name="Google Shape;5685;p34"/>
            <p:cNvSpPr/>
            <p:nvPr/>
          </p:nvSpPr>
          <p:spPr>
            <a:xfrm>
              <a:off x="3765169"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6" name="Google Shape;5686;p34"/>
            <p:cNvSpPr/>
            <p:nvPr/>
          </p:nvSpPr>
          <p:spPr>
            <a:xfrm>
              <a:off x="4303050"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7" name="Google Shape;5687;p34"/>
            <p:cNvSpPr/>
            <p:nvPr/>
          </p:nvSpPr>
          <p:spPr>
            <a:xfrm>
              <a:off x="4840931"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8" name="Google Shape;5688;p34"/>
            <p:cNvSpPr/>
            <p:nvPr/>
          </p:nvSpPr>
          <p:spPr>
            <a:xfrm>
              <a:off x="5378812"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9" name="Google Shape;5689;p34"/>
            <p:cNvSpPr/>
            <p:nvPr/>
          </p:nvSpPr>
          <p:spPr>
            <a:xfrm>
              <a:off x="5916694"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0" name="Google Shape;5690;p34"/>
            <p:cNvSpPr/>
            <p:nvPr/>
          </p:nvSpPr>
          <p:spPr>
            <a:xfrm>
              <a:off x="6454575"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1" name="Google Shape;5691;p34"/>
            <p:cNvSpPr/>
            <p:nvPr/>
          </p:nvSpPr>
          <p:spPr>
            <a:xfrm>
              <a:off x="6992456"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2" name="Google Shape;5692;p34"/>
            <p:cNvSpPr/>
            <p:nvPr/>
          </p:nvSpPr>
          <p:spPr>
            <a:xfrm>
              <a:off x="7530337"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3" name="Google Shape;5693;p34"/>
            <p:cNvSpPr/>
            <p:nvPr/>
          </p:nvSpPr>
          <p:spPr>
            <a:xfrm>
              <a:off x="8068218"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4" name="Google Shape;5694;p34"/>
            <p:cNvSpPr/>
            <p:nvPr/>
          </p:nvSpPr>
          <p:spPr>
            <a:xfrm>
              <a:off x="8606100"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5" name="Google Shape;5695;p34"/>
            <p:cNvSpPr/>
            <p:nvPr/>
          </p:nvSpPr>
          <p:spPr>
            <a:xfrm>
              <a:off x="0" y="4632319"/>
              <a:ext cx="537900" cy="511200"/>
            </a:xfrm>
            <a:prstGeom prst="rect">
              <a:avLst/>
            </a:prstGeom>
            <a:solidFill>
              <a:schemeClr val="lt2"/>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6" name="Google Shape;5696;p34"/>
            <p:cNvSpPr/>
            <p:nvPr/>
          </p:nvSpPr>
          <p:spPr>
            <a:xfrm>
              <a:off x="537881"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7" name="Google Shape;5697;p34"/>
            <p:cNvSpPr/>
            <p:nvPr/>
          </p:nvSpPr>
          <p:spPr>
            <a:xfrm>
              <a:off x="1075762"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8" name="Google Shape;5698;p34"/>
            <p:cNvSpPr/>
            <p:nvPr/>
          </p:nvSpPr>
          <p:spPr>
            <a:xfrm>
              <a:off x="1613644"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9" name="Google Shape;5699;p34"/>
            <p:cNvSpPr/>
            <p:nvPr/>
          </p:nvSpPr>
          <p:spPr>
            <a:xfrm>
              <a:off x="2151525"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0" name="Google Shape;5700;p34"/>
            <p:cNvSpPr/>
            <p:nvPr/>
          </p:nvSpPr>
          <p:spPr>
            <a:xfrm>
              <a:off x="2689406"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1" name="Google Shape;5701;p34"/>
            <p:cNvSpPr/>
            <p:nvPr/>
          </p:nvSpPr>
          <p:spPr>
            <a:xfrm>
              <a:off x="3227287"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2" name="Google Shape;5702;p34"/>
            <p:cNvSpPr/>
            <p:nvPr/>
          </p:nvSpPr>
          <p:spPr>
            <a:xfrm>
              <a:off x="3765169"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3" name="Google Shape;5703;p34"/>
            <p:cNvSpPr/>
            <p:nvPr/>
          </p:nvSpPr>
          <p:spPr>
            <a:xfrm>
              <a:off x="4303050"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4" name="Google Shape;5704;p34"/>
            <p:cNvSpPr/>
            <p:nvPr/>
          </p:nvSpPr>
          <p:spPr>
            <a:xfrm>
              <a:off x="4840931"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5" name="Google Shape;5705;p34"/>
            <p:cNvSpPr/>
            <p:nvPr/>
          </p:nvSpPr>
          <p:spPr>
            <a:xfrm>
              <a:off x="5378812"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6" name="Google Shape;5706;p34"/>
            <p:cNvSpPr/>
            <p:nvPr/>
          </p:nvSpPr>
          <p:spPr>
            <a:xfrm>
              <a:off x="5916694"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7" name="Google Shape;5707;p34"/>
            <p:cNvSpPr/>
            <p:nvPr/>
          </p:nvSpPr>
          <p:spPr>
            <a:xfrm>
              <a:off x="6454575"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8" name="Google Shape;5708;p34"/>
            <p:cNvSpPr/>
            <p:nvPr/>
          </p:nvSpPr>
          <p:spPr>
            <a:xfrm>
              <a:off x="6992456"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9" name="Google Shape;5709;p34"/>
            <p:cNvSpPr/>
            <p:nvPr/>
          </p:nvSpPr>
          <p:spPr>
            <a:xfrm>
              <a:off x="7530337"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0" name="Google Shape;5710;p34"/>
            <p:cNvSpPr/>
            <p:nvPr/>
          </p:nvSpPr>
          <p:spPr>
            <a:xfrm>
              <a:off x="8068218"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1" name="Google Shape;5711;p34"/>
            <p:cNvSpPr/>
            <p:nvPr/>
          </p:nvSpPr>
          <p:spPr>
            <a:xfrm>
              <a:off x="8606100" y="4632319"/>
              <a:ext cx="537900" cy="511200"/>
            </a:xfrm>
            <a:prstGeom prst="rect">
              <a:avLst/>
            </a:prstGeom>
            <a:solidFill>
              <a:schemeClr val="lt2"/>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2" name="Google Shape;5712;p34"/>
            <p:cNvSpPr/>
            <p:nvPr/>
          </p:nvSpPr>
          <p:spPr>
            <a:xfrm>
              <a:off x="7530338" y="102797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300"/>
            </a:p>
          </p:txBody>
        </p:sp>
        <p:sp>
          <p:nvSpPr>
            <p:cNvPr id="5713" name="Google Shape;5713;p34"/>
            <p:cNvSpPr/>
            <p:nvPr/>
          </p:nvSpPr>
          <p:spPr>
            <a:xfrm>
              <a:off x="537881" y="4117617"/>
              <a:ext cx="537900" cy="511200"/>
            </a:xfrm>
            <a:prstGeom prst="rect">
              <a:avLst/>
            </a:prstGeom>
            <a:solidFill>
              <a:schemeClr val="lt2"/>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300"/>
            </a:p>
          </p:txBody>
        </p:sp>
        <p:sp>
          <p:nvSpPr>
            <p:cNvPr id="5714" name="Google Shape;5714;p34"/>
            <p:cNvSpPr/>
            <p:nvPr/>
          </p:nvSpPr>
          <p:spPr>
            <a:xfrm>
              <a:off x="6989275" y="51060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300"/>
            </a:p>
          </p:txBody>
        </p:sp>
        <p:sp>
          <p:nvSpPr>
            <p:cNvPr id="5715" name="Google Shape;5715;p34"/>
            <p:cNvSpPr/>
            <p:nvPr/>
          </p:nvSpPr>
          <p:spPr>
            <a:xfrm>
              <a:off x="537881"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300"/>
            </a:p>
          </p:txBody>
        </p:sp>
        <p:sp>
          <p:nvSpPr>
            <p:cNvPr id="5716" name="Google Shape;5716;p34"/>
            <p:cNvSpPr/>
            <p:nvPr/>
          </p:nvSpPr>
          <p:spPr>
            <a:xfrm>
              <a:off x="0"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600">
                <a:latin typeface="Spartan"/>
                <a:ea typeface="Spartan"/>
                <a:cs typeface="Spartan"/>
                <a:sym typeface="Spartan"/>
              </a:endParaRPr>
            </a:p>
          </p:txBody>
        </p:sp>
        <p:sp>
          <p:nvSpPr>
            <p:cNvPr id="5717" name="Google Shape;5717;p34"/>
            <p:cNvSpPr/>
            <p:nvPr/>
          </p:nvSpPr>
          <p:spPr>
            <a:xfrm>
              <a:off x="1613644"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8" name="Google Shape;5718;p34"/>
            <p:cNvSpPr/>
            <p:nvPr/>
          </p:nvSpPr>
          <p:spPr>
            <a:xfrm>
              <a:off x="6992463" y="411937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300"/>
            </a:p>
          </p:txBody>
        </p:sp>
        <p:sp>
          <p:nvSpPr>
            <p:cNvPr id="5719" name="Google Shape;5719;p34"/>
            <p:cNvSpPr/>
            <p:nvPr/>
          </p:nvSpPr>
          <p:spPr>
            <a:xfrm>
              <a:off x="7530338" y="462545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300"/>
            </a:p>
          </p:txBody>
        </p:sp>
      </p:grpSp>
      <p:pic>
        <p:nvPicPr>
          <p:cNvPr id="5720" name="Google Shape;5720;p34"/>
          <p:cNvPicPr preferRelativeResize="0"/>
          <p:nvPr/>
        </p:nvPicPr>
        <p:blipFill rotWithShape="1">
          <a:blip r:embed="rId2">
            <a:alphaModFix amt="25000"/>
          </a:blip>
          <a:srcRect b="0" l="0" r="3025" t="0"/>
          <a:stretch/>
        </p:blipFill>
        <p:spPr>
          <a:xfrm>
            <a:off x="0" y="0"/>
            <a:ext cx="9144001" cy="51435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55" name="Shape 555"/>
        <p:cNvGrpSpPr/>
        <p:nvPr/>
      </p:nvGrpSpPr>
      <p:grpSpPr>
        <a:xfrm>
          <a:off x="0" y="0"/>
          <a:ext cx="0" cy="0"/>
          <a:chOff x="0" y="0"/>
          <a:chExt cx="0" cy="0"/>
        </a:xfrm>
      </p:grpSpPr>
      <p:grpSp>
        <p:nvGrpSpPr>
          <p:cNvPr id="556" name="Google Shape;556;p5"/>
          <p:cNvGrpSpPr/>
          <p:nvPr/>
        </p:nvGrpSpPr>
        <p:grpSpPr>
          <a:xfrm>
            <a:off x="0" y="0"/>
            <a:ext cx="9144000" cy="5143519"/>
            <a:chOff x="0" y="0"/>
            <a:chExt cx="9144000" cy="5143519"/>
          </a:xfrm>
        </p:grpSpPr>
        <p:sp>
          <p:nvSpPr>
            <p:cNvPr id="557" name="Google Shape;557;p5"/>
            <p:cNvSpPr/>
            <p:nvPr/>
          </p:nvSpPr>
          <p:spPr>
            <a:xfrm>
              <a:off x="0"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5"/>
            <p:cNvSpPr/>
            <p:nvPr/>
          </p:nvSpPr>
          <p:spPr>
            <a:xfrm>
              <a:off x="537881" y="0"/>
              <a:ext cx="537900" cy="511200"/>
            </a:xfrm>
            <a:prstGeom prst="rect">
              <a:avLst/>
            </a:prstGeom>
            <a:solidFill>
              <a:schemeClr val="accen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5"/>
            <p:cNvSpPr/>
            <p:nvPr/>
          </p:nvSpPr>
          <p:spPr>
            <a:xfrm>
              <a:off x="1075762"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5"/>
            <p:cNvSpPr/>
            <p:nvPr/>
          </p:nvSpPr>
          <p:spPr>
            <a:xfrm>
              <a:off x="1613644"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5"/>
            <p:cNvSpPr/>
            <p:nvPr/>
          </p:nvSpPr>
          <p:spPr>
            <a:xfrm>
              <a:off x="2151525"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5"/>
            <p:cNvSpPr/>
            <p:nvPr/>
          </p:nvSpPr>
          <p:spPr>
            <a:xfrm>
              <a:off x="2689406"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5"/>
            <p:cNvSpPr/>
            <p:nvPr/>
          </p:nvSpPr>
          <p:spPr>
            <a:xfrm>
              <a:off x="3227287"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5"/>
            <p:cNvSpPr/>
            <p:nvPr/>
          </p:nvSpPr>
          <p:spPr>
            <a:xfrm>
              <a:off x="3765169"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5"/>
            <p:cNvSpPr/>
            <p:nvPr/>
          </p:nvSpPr>
          <p:spPr>
            <a:xfrm>
              <a:off x="4303050"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5"/>
            <p:cNvSpPr/>
            <p:nvPr/>
          </p:nvSpPr>
          <p:spPr>
            <a:xfrm>
              <a:off x="4840931"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5"/>
            <p:cNvSpPr/>
            <p:nvPr/>
          </p:nvSpPr>
          <p:spPr>
            <a:xfrm>
              <a:off x="5378812"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5"/>
            <p:cNvSpPr/>
            <p:nvPr/>
          </p:nvSpPr>
          <p:spPr>
            <a:xfrm>
              <a:off x="5916694"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5"/>
            <p:cNvSpPr/>
            <p:nvPr/>
          </p:nvSpPr>
          <p:spPr>
            <a:xfrm>
              <a:off x="6454575"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5"/>
            <p:cNvSpPr/>
            <p:nvPr/>
          </p:nvSpPr>
          <p:spPr>
            <a:xfrm>
              <a:off x="6992456"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5"/>
            <p:cNvSpPr/>
            <p:nvPr/>
          </p:nvSpPr>
          <p:spPr>
            <a:xfrm>
              <a:off x="7530337"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5"/>
            <p:cNvSpPr/>
            <p:nvPr/>
          </p:nvSpPr>
          <p:spPr>
            <a:xfrm>
              <a:off x="8068218"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5"/>
            <p:cNvSpPr/>
            <p:nvPr/>
          </p:nvSpPr>
          <p:spPr>
            <a:xfrm>
              <a:off x="8606100" y="0"/>
              <a:ext cx="537900" cy="511200"/>
            </a:xfrm>
            <a:prstGeom prst="rect">
              <a:avLst/>
            </a:prstGeom>
            <a:solidFill>
              <a:schemeClr val="accen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5"/>
            <p:cNvSpPr/>
            <p:nvPr/>
          </p:nvSpPr>
          <p:spPr>
            <a:xfrm>
              <a:off x="0" y="514702"/>
              <a:ext cx="537900" cy="511200"/>
            </a:xfrm>
            <a:prstGeom prst="rect">
              <a:avLst/>
            </a:prstGeom>
            <a:solidFill>
              <a:schemeClr val="lt2"/>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5"/>
            <p:cNvSpPr/>
            <p:nvPr/>
          </p:nvSpPr>
          <p:spPr>
            <a:xfrm>
              <a:off x="537881"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5"/>
            <p:cNvSpPr/>
            <p:nvPr/>
          </p:nvSpPr>
          <p:spPr>
            <a:xfrm>
              <a:off x="1075762"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5"/>
            <p:cNvSpPr/>
            <p:nvPr/>
          </p:nvSpPr>
          <p:spPr>
            <a:xfrm>
              <a:off x="1613644"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5"/>
            <p:cNvSpPr/>
            <p:nvPr/>
          </p:nvSpPr>
          <p:spPr>
            <a:xfrm>
              <a:off x="2151525"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5"/>
            <p:cNvSpPr/>
            <p:nvPr/>
          </p:nvSpPr>
          <p:spPr>
            <a:xfrm>
              <a:off x="2689406"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5"/>
            <p:cNvSpPr/>
            <p:nvPr/>
          </p:nvSpPr>
          <p:spPr>
            <a:xfrm>
              <a:off x="3227287"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5"/>
            <p:cNvSpPr/>
            <p:nvPr/>
          </p:nvSpPr>
          <p:spPr>
            <a:xfrm>
              <a:off x="3765169"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5"/>
            <p:cNvSpPr/>
            <p:nvPr/>
          </p:nvSpPr>
          <p:spPr>
            <a:xfrm>
              <a:off x="4303050"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5"/>
            <p:cNvSpPr/>
            <p:nvPr/>
          </p:nvSpPr>
          <p:spPr>
            <a:xfrm>
              <a:off x="4840931"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5"/>
            <p:cNvSpPr/>
            <p:nvPr/>
          </p:nvSpPr>
          <p:spPr>
            <a:xfrm>
              <a:off x="5378812"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5"/>
            <p:cNvSpPr/>
            <p:nvPr/>
          </p:nvSpPr>
          <p:spPr>
            <a:xfrm>
              <a:off x="5916694"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5"/>
            <p:cNvSpPr/>
            <p:nvPr/>
          </p:nvSpPr>
          <p:spPr>
            <a:xfrm>
              <a:off x="6454575"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5"/>
            <p:cNvSpPr/>
            <p:nvPr/>
          </p:nvSpPr>
          <p:spPr>
            <a:xfrm>
              <a:off x="6992456"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5"/>
            <p:cNvSpPr/>
            <p:nvPr/>
          </p:nvSpPr>
          <p:spPr>
            <a:xfrm>
              <a:off x="7530337"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5"/>
            <p:cNvSpPr/>
            <p:nvPr/>
          </p:nvSpPr>
          <p:spPr>
            <a:xfrm>
              <a:off x="8068218" y="514702"/>
              <a:ext cx="537900" cy="511200"/>
            </a:xfrm>
            <a:prstGeom prst="rect">
              <a:avLst/>
            </a:prstGeom>
            <a:solidFill>
              <a:schemeClr val="lt2"/>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5"/>
            <p:cNvSpPr/>
            <p:nvPr/>
          </p:nvSpPr>
          <p:spPr>
            <a:xfrm>
              <a:off x="8606100"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5"/>
            <p:cNvSpPr/>
            <p:nvPr/>
          </p:nvSpPr>
          <p:spPr>
            <a:xfrm>
              <a:off x="0"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5"/>
            <p:cNvSpPr/>
            <p:nvPr/>
          </p:nvSpPr>
          <p:spPr>
            <a:xfrm>
              <a:off x="537881"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5"/>
            <p:cNvSpPr/>
            <p:nvPr/>
          </p:nvSpPr>
          <p:spPr>
            <a:xfrm>
              <a:off x="1075762"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5"/>
            <p:cNvSpPr/>
            <p:nvPr/>
          </p:nvSpPr>
          <p:spPr>
            <a:xfrm>
              <a:off x="1613644"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5"/>
            <p:cNvSpPr/>
            <p:nvPr/>
          </p:nvSpPr>
          <p:spPr>
            <a:xfrm>
              <a:off x="2151525"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5"/>
            <p:cNvSpPr/>
            <p:nvPr/>
          </p:nvSpPr>
          <p:spPr>
            <a:xfrm>
              <a:off x="2689406"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5"/>
            <p:cNvSpPr/>
            <p:nvPr/>
          </p:nvSpPr>
          <p:spPr>
            <a:xfrm>
              <a:off x="3227287"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5"/>
            <p:cNvSpPr/>
            <p:nvPr/>
          </p:nvSpPr>
          <p:spPr>
            <a:xfrm>
              <a:off x="3765169"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5"/>
            <p:cNvSpPr/>
            <p:nvPr/>
          </p:nvSpPr>
          <p:spPr>
            <a:xfrm>
              <a:off x="4303050"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5"/>
            <p:cNvSpPr/>
            <p:nvPr/>
          </p:nvSpPr>
          <p:spPr>
            <a:xfrm>
              <a:off x="4840931"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5"/>
            <p:cNvSpPr/>
            <p:nvPr/>
          </p:nvSpPr>
          <p:spPr>
            <a:xfrm>
              <a:off x="5378812"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5"/>
            <p:cNvSpPr/>
            <p:nvPr/>
          </p:nvSpPr>
          <p:spPr>
            <a:xfrm>
              <a:off x="5916694"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5"/>
            <p:cNvSpPr/>
            <p:nvPr/>
          </p:nvSpPr>
          <p:spPr>
            <a:xfrm>
              <a:off x="6454575"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5"/>
            <p:cNvSpPr/>
            <p:nvPr/>
          </p:nvSpPr>
          <p:spPr>
            <a:xfrm>
              <a:off x="6992456"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5"/>
            <p:cNvSpPr/>
            <p:nvPr/>
          </p:nvSpPr>
          <p:spPr>
            <a:xfrm>
              <a:off x="7530337"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5"/>
            <p:cNvSpPr/>
            <p:nvPr/>
          </p:nvSpPr>
          <p:spPr>
            <a:xfrm>
              <a:off x="8068218"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5"/>
            <p:cNvSpPr/>
            <p:nvPr/>
          </p:nvSpPr>
          <p:spPr>
            <a:xfrm>
              <a:off x="8606100"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5"/>
            <p:cNvSpPr/>
            <p:nvPr/>
          </p:nvSpPr>
          <p:spPr>
            <a:xfrm>
              <a:off x="0"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5"/>
            <p:cNvSpPr/>
            <p:nvPr/>
          </p:nvSpPr>
          <p:spPr>
            <a:xfrm>
              <a:off x="537881"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5"/>
            <p:cNvSpPr/>
            <p:nvPr/>
          </p:nvSpPr>
          <p:spPr>
            <a:xfrm>
              <a:off x="1075762"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5"/>
            <p:cNvSpPr/>
            <p:nvPr/>
          </p:nvSpPr>
          <p:spPr>
            <a:xfrm>
              <a:off x="2151525"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5"/>
            <p:cNvSpPr/>
            <p:nvPr/>
          </p:nvSpPr>
          <p:spPr>
            <a:xfrm>
              <a:off x="2689406"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5"/>
            <p:cNvSpPr/>
            <p:nvPr/>
          </p:nvSpPr>
          <p:spPr>
            <a:xfrm>
              <a:off x="3227287"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5"/>
            <p:cNvSpPr/>
            <p:nvPr/>
          </p:nvSpPr>
          <p:spPr>
            <a:xfrm>
              <a:off x="3765169"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5"/>
            <p:cNvSpPr/>
            <p:nvPr/>
          </p:nvSpPr>
          <p:spPr>
            <a:xfrm>
              <a:off x="4303050"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5"/>
            <p:cNvSpPr/>
            <p:nvPr/>
          </p:nvSpPr>
          <p:spPr>
            <a:xfrm>
              <a:off x="4840931"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5"/>
            <p:cNvSpPr/>
            <p:nvPr/>
          </p:nvSpPr>
          <p:spPr>
            <a:xfrm>
              <a:off x="5378812"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5"/>
            <p:cNvSpPr/>
            <p:nvPr/>
          </p:nvSpPr>
          <p:spPr>
            <a:xfrm>
              <a:off x="5916694"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5"/>
            <p:cNvSpPr/>
            <p:nvPr/>
          </p:nvSpPr>
          <p:spPr>
            <a:xfrm>
              <a:off x="6454575"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5"/>
            <p:cNvSpPr/>
            <p:nvPr/>
          </p:nvSpPr>
          <p:spPr>
            <a:xfrm>
              <a:off x="6992456"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5"/>
            <p:cNvSpPr/>
            <p:nvPr/>
          </p:nvSpPr>
          <p:spPr>
            <a:xfrm>
              <a:off x="7530337"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5"/>
            <p:cNvSpPr/>
            <p:nvPr/>
          </p:nvSpPr>
          <p:spPr>
            <a:xfrm>
              <a:off x="8068218"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5"/>
            <p:cNvSpPr/>
            <p:nvPr/>
          </p:nvSpPr>
          <p:spPr>
            <a:xfrm>
              <a:off x="8606100"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5"/>
            <p:cNvSpPr/>
            <p:nvPr/>
          </p:nvSpPr>
          <p:spPr>
            <a:xfrm>
              <a:off x="0"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5"/>
            <p:cNvSpPr/>
            <p:nvPr/>
          </p:nvSpPr>
          <p:spPr>
            <a:xfrm>
              <a:off x="537881"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5"/>
            <p:cNvSpPr/>
            <p:nvPr/>
          </p:nvSpPr>
          <p:spPr>
            <a:xfrm>
              <a:off x="1075762"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5"/>
            <p:cNvSpPr/>
            <p:nvPr/>
          </p:nvSpPr>
          <p:spPr>
            <a:xfrm>
              <a:off x="1613644"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5"/>
            <p:cNvSpPr/>
            <p:nvPr/>
          </p:nvSpPr>
          <p:spPr>
            <a:xfrm>
              <a:off x="2151525"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5"/>
            <p:cNvSpPr/>
            <p:nvPr/>
          </p:nvSpPr>
          <p:spPr>
            <a:xfrm>
              <a:off x="2689406"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5"/>
            <p:cNvSpPr/>
            <p:nvPr/>
          </p:nvSpPr>
          <p:spPr>
            <a:xfrm>
              <a:off x="3227287"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5"/>
            <p:cNvSpPr/>
            <p:nvPr/>
          </p:nvSpPr>
          <p:spPr>
            <a:xfrm>
              <a:off x="3765169"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5"/>
            <p:cNvSpPr/>
            <p:nvPr/>
          </p:nvSpPr>
          <p:spPr>
            <a:xfrm>
              <a:off x="4303050"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5"/>
            <p:cNvSpPr/>
            <p:nvPr/>
          </p:nvSpPr>
          <p:spPr>
            <a:xfrm>
              <a:off x="4840931"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5"/>
            <p:cNvSpPr/>
            <p:nvPr/>
          </p:nvSpPr>
          <p:spPr>
            <a:xfrm>
              <a:off x="5378812"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5"/>
            <p:cNvSpPr/>
            <p:nvPr/>
          </p:nvSpPr>
          <p:spPr>
            <a:xfrm>
              <a:off x="5916694"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5"/>
            <p:cNvSpPr/>
            <p:nvPr/>
          </p:nvSpPr>
          <p:spPr>
            <a:xfrm>
              <a:off x="6454575"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5"/>
            <p:cNvSpPr/>
            <p:nvPr/>
          </p:nvSpPr>
          <p:spPr>
            <a:xfrm>
              <a:off x="6992456"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5"/>
            <p:cNvSpPr/>
            <p:nvPr/>
          </p:nvSpPr>
          <p:spPr>
            <a:xfrm>
              <a:off x="7530337"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5"/>
            <p:cNvSpPr/>
            <p:nvPr/>
          </p:nvSpPr>
          <p:spPr>
            <a:xfrm>
              <a:off x="8068218"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5"/>
            <p:cNvSpPr/>
            <p:nvPr/>
          </p:nvSpPr>
          <p:spPr>
            <a:xfrm>
              <a:off x="8606100"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5"/>
            <p:cNvSpPr/>
            <p:nvPr/>
          </p:nvSpPr>
          <p:spPr>
            <a:xfrm>
              <a:off x="0"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5"/>
            <p:cNvSpPr/>
            <p:nvPr/>
          </p:nvSpPr>
          <p:spPr>
            <a:xfrm>
              <a:off x="537881"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5"/>
            <p:cNvSpPr/>
            <p:nvPr/>
          </p:nvSpPr>
          <p:spPr>
            <a:xfrm>
              <a:off x="1075762"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5"/>
            <p:cNvSpPr/>
            <p:nvPr/>
          </p:nvSpPr>
          <p:spPr>
            <a:xfrm>
              <a:off x="1613644"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5"/>
            <p:cNvSpPr/>
            <p:nvPr/>
          </p:nvSpPr>
          <p:spPr>
            <a:xfrm>
              <a:off x="2151525"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5"/>
            <p:cNvSpPr/>
            <p:nvPr/>
          </p:nvSpPr>
          <p:spPr>
            <a:xfrm>
              <a:off x="2689406"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5"/>
            <p:cNvSpPr/>
            <p:nvPr/>
          </p:nvSpPr>
          <p:spPr>
            <a:xfrm>
              <a:off x="3227287"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5"/>
            <p:cNvSpPr/>
            <p:nvPr/>
          </p:nvSpPr>
          <p:spPr>
            <a:xfrm>
              <a:off x="3765169"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5"/>
            <p:cNvSpPr/>
            <p:nvPr/>
          </p:nvSpPr>
          <p:spPr>
            <a:xfrm>
              <a:off x="4303050"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5"/>
            <p:cNvSpPr/>
            <p:nvPr/>
          </p:nvSpPr>
          <p:spPr>
            <a:xfrm>
              <a:off x="4840931"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5"/>
            <p:cNvSpPr/>
            <p:nvPr/>
          </p:nvSpPr>
          <p:spPr>
            <a:xfrm>
              <a:off x="5378812"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5"/>
            <p:cNvSpPr/>
            <p:nvPr/>
          </p:nvSpPr>
          <p:spPr>
            <a:xfrm>
              <a:off x="5916694"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5"/>
            <p:cNvSpPr/>
            <p:nvPr/>
          </p:nvSpPr>
          <p:spPr>
            <a:xfrm>
              <a:off x="6454575"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5"/>
            <p:cNvSpPr/>
            <p:nvPr/>
          </p:nvSpPr>
          <p:spPr>
            <a:xfrm>
              <a:off x="6992456"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5"/>
            <p:cNvSpPr/>
            <p:nvPr/>
          </p:nvSpPr>
          <p:spPr>
            <a:xfrm>
              <a:off x="7530337"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5"/>
            <p:cNvSpPr/>
            <p:nvPr/>
          </p:nvSpPr>
          <p:spPr>
            <a:xfrm>
              <a:off x="8068218"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5"/>
            <p:cNvSpPr/>
            <p:nvPr/>
          </p:nvSpPr>
          <p:spPr>
            <a:xfrm>
              <a:off x="8606100"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5"/>
            <p:cNvSpPr/>
            <p:nvPr/>
          </p:nvSpPr>
          <p:spPr>
            <a:xfrm>
              <a:off x="0"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5"/>
            <p:cNvSpPr/>
            <p:nvPr/>
          </p:nvSpPr>
          <p:spPr>
            <a:xfrm>
              <a:off x="537881"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5"/>
            <p:cNvSpPr/>
            <p:nvPr/>
          </p:nvSpPr>
          <p:spPr>
            <a:xfrm>
              <a:off x="1075762"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5"/>
            <p:cNvSpPr/>
            <p:nvPr/>
          </p:nvSpPr>
          <p:spPr>
            <a:xfrm>
              <a:off x="1613644"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5"/>
            <p:cNvSpPr/>
            <p:nvPr/>
          </p:nvSpPr>
          <p:spPr>
            <a:xfrm>
              <a:off x="2151525"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5"/>
            <p:cNvSpPr/>
            <p:nvPr/>
          </p:nvSpPr>
          <p:spPr>
            <a:xfrm>
              <a:off x="2689406"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5"/>
            <p:cNvSpPr/>
            <p:nvPr/>
          </p:nvSpPr>
          <p:spPr>
            <a:xfrm>
              <a:off x="3227287"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5"/>
            <p:cNvSpPr/>
            <p:nvPr/>
          </p:nvSpPr>
          <p:spPr>
            <a:xfrm>
              <a:off x="3765169"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5"/>
            <p:cNvSpPr/>
            <p:nvPr/>
          </p:nvSpPr>
          <p:spPr>
            <a:xfrm>
              <a:off x="4303050"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5"/>
            <p:cNvSpPr/>
            <p:nvPr/>
          </p:nvSpPr>
          <p:spPr>
            <a:xfrm>
              <a:off x="4840931"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5"/>
            <p:cNvSpPr/>
            <p:nvPr/>
          </p:nvSpPr>
          <p:spPr>
            <a:xfrm>
              <a:off x="5378812"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5"/>
            <p:cNvSpPr/>
            <p:nvPr/>
          </p:nvSpPr>
          <p:spPr>
            <a:xfrm>
              <a:off x="5916694"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5"/>
            <p:cNvSpPr/>
            <p:nvPr/>
          </p:nvSpPr>
          <p:spPr>
            <a:xfrm>
              <a:off x="6454575"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5"/>
            <p:cNvSpPr/>
            <p:nvPr/>
          </p:nvSpPr>
          <p:spPr>
            <a:xfrm>
              <a:off x="6992456"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5"/>
            <p:cNvSpPr/>
            <p:nvPr/>
          </p:nvSpPr>
          <p:spPr>
            <a:xfrm>
              <a:off x="7530337"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5"/>
            <p:cNvSpPr/>
            <p:nvPr/>
          </p:nvSpPr>
          <p:spPr>
            <a:xfrm>
              <a:off x="8068218"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5"/>
            <p:cNvSpPr/>
            <p:nvPr/>
          </p:nvSpPr>
          <p:spPr>
            <a:xfrm>
              <a:off x="8606100"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5"/>
            <p:cNvSpPr/>
            <p:nvPr/>
          </p:nvSpPr>
          <p:spPr>
            <a:xfrm>
              <a:off x="0"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5"/>
            <p:cNvSpPr/>
            <p:nvPr/>
          </p:nvSpPr>
          <p:spPr>
            <a:xfrm>
              <a:off x="537881"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5"/>
            <p:cNvSpPr/>
            <p:nvPr/>
          </p:nvSpPr>
          <p:spPr>
            <a:xfrm>
              <a:off x="1075762"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5"/>
            <p:cNvSpPr/>
            <p:nvPr/>
          </p:nvSpPr>
          <p:spPr>
            <a:xfrm>
              <a:off x="1613644"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5"/>
            <p:cNvSpPr/>
            <p:nvPr/>
          </p:nvSpPr>
          <p:spPr>
            <a:xfrm>
              <a:off x="2151525"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5"/>
            <p:cNvSpPr/>
            <p:nvPr/>
          </p:nvSpPr>
          <p:spPr>
            <a:xfrm>
              <a:off x="2689406"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5"/>
            <p:cNvSpPr/>
            <p:nvPr/>
          </p:nvSpPr>
          <p:spPr>
            <a:xfrm>
              <a:off x="3227287"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5"/>
            <p:cNvSpPr/>
            <p:nvPr/>
          </p:nvSpPr>
          <p:spPr>
            <a:xfrm>
              <a:off x="3765169"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5"/>
            <p:cNvSpPr/>
            <p:nvPr/>
          </p:nvSpPr>
          <p:spPr>
            <a:xfrm>
              <a:off x="4303050"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5"/>
            <p:cNvSpPr/>
            <p:nvPr/>
          </p:nvSpPr>
          <p:spPr>
            <a:xfrm>
              <a:off x="4840931"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5"/>
            <p:cNvSpPr/>
            <p:nvPr/>
          </p:nvSpPr>
          <p:spPr>
            <a:xfrm>
              <a:off x="5378812"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5"/>
            <p:cNvSpPr/>
            <p:nvPr/>
          </p:nvSpPr>
          <p:spPr>
            <a:xfrm>
              <a:off x="5916694"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5"/>
            <p:cNvSpPr/>
            <p:nvPr/>
          </p:nvSpPr>
          <p:spPr>
            <a:xfrm>
              <a:off x="6454575"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5"/>
            <p:cNvSpPr/>
            <p:nvPr/>
          </p:nvSpPr>
          <p:spPr>
            <a:xfrm>
              <a:off x="6992456"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5"/>
            <p:cNvSpPr/>
            <p:nvPr/>
          </p:nvSpPr>
          <p:spPr>
            <a:xfrm>
              <a:off x="7530337"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5"/>
            <p:cNvSpPr/>
            <p:nvPr/>
          </p:nvSpPr>
          <p:spPr>
            <a:xfrm>
              <a:off x="8068218"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5"/>
            <p:cNvSpPr/>
            <p:nvPr/>
          </p:nvSpPr>
          <p:spPr>
            <a:xfrm>
              <a:off x="8606100"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5"/>
            <p:cNvSpPr/>
            <p:nvPr/>
          </p:nvSpPr>
          <p:spPr>
            <a:xfrm>
              <a:off x="0"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5"/>
            <p:cNvSpPr/>
            <p:nvPr/>
          </p:nvSpPr>
          <p:spPr>
            <a:xfrm>
              <a:off x="537881"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5"/>
            <p:cNvSpPr/>
            <p:nvPr/>
          </p:nvSpPr>
          <p:spPr>
            <a:xfrm>
              <a:off x="1075762"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5"/>
            <p:cNvSpPr/>
            <p:nvPr/>
          </p:nvSpPr>
          <p:spPr>
            <a:xfrm>
              <a:off x="1613644"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5"/>
            <p:cNvSpPr/>
            <p:nvPr/>
          </p:nvSpPr>
          <p:spPr>
            <a:xfrm>
              <a:off x="2151525"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5"/>
            <p:cNvSpPr/>
            <p:nvPr/>
          </p:nvSpPr>
          <p:spPr>
            <a:xfrm>
              <a:off x="2689406"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5"/>
            <p:cNvSpPr/>
            <p:nvPr/>
          </p:nvSpPr>
          <p:spPr>
            <a:xfrm>
              <a:off x="3227287"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5"/>
            <p:cNvSpPr/>
            <p:nvPr/>
          </p:nvSpPr>
          <p:spPr>
            <a:xfrm>
              <a:off x="3765169"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5"/>
            <p:cNvSpPr/>
            <p:nvPr/>
          </p:nvSpPr>
          <p:spPr>
            <a:xfrm>
              <a:off x="4303050"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5"/>
            <p:cNvSpPr/>
            <p:nvPr/>
          </p:nvSpPr>
          <p:spPr>
            <a:xfrm>
              <a:off x="4840931"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5"/>
            <p:cNvSpPr/>
            <p:nvPr/>
          </p:nvSpPr>
          <p:spPr>
            <a:xfrm>
              <a:off x="5378812"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5"/>
            <p:cNvSpPr/>
            <p:nvPr/>
          </p:nvSpPr>
          <p:spPr>
            <a:xfrm>
              <a:off x="5916694"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5"/>
            <p:cNvSpPr/>
            <p:nvPr/>
          </p:nvSpPr>
          <p:spPr>
            <a:xfrm>
              <a:off x="6454575"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5"/>
            <p:cNvSpPr/>
            <p:nvPr/>
          </p:nvSpPr>
          <p:spPr>
            <a:xfrm>
              <a:off x="6992456"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5"/>
            <p:cNvSpPr/>
            <p:nvPr/>
          </p:nvSpPr>
          <p:spPr>
            <a:xfrm>
              <a:off x="7530337"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5"/>
            <p:cNvSpPr/>
            <p:nvPr/>
          </p:nvSpPr>
          <p:spPr>
            <a:xfrm>
              <a:off x="8068218"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5"/>
            <p:cNvSpPr/>
            <p:nvPr/>
          </p:nvSpPr>
          <p:spPr>
            <a:xfrm>
              <a:off x="8606100"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5"/>
            <p:cNvSpPr/>
            <p:nvPr/>
          </p:nvSpPr>
          <p:spPr>
            <a:xfrm>
              <a:off x="0" y="4632319"/>
              <a:ext cx="537900" cy="511200"/>
            </a:xfrm>
            <a:prstGeom prst="rect">
              <a:avLst/>
            </a:prstGeom>
            <a:solidFill>
              <a:schemeClr val="lt2"/>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5"/>
            <p:cNvSpPr/>
            <p:nvPr/>
          </p:nvSpPr>
          <p:spPr>
            <a:xfrm>
              <a:off x="537881"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5"/>
            <p:cNvSpPr/>
            <p:nvPr/>
          </p:nvSpPr>
          <p:spPr>
            <a:xfrm>
              <a:off x="1075762"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5"/>
            <p:cNvSpPr/>
            <p:nvPr/>
          </p:nvSpPr>
          <p:spPr>
            <a:xfrm>
              <a:off x="1613644"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5"/>
            <p:cNvSpPr/>
            <p:nvPr/>
          </p:nvSpPr>
          <p:spPr>
            <a:xfrm>
              <a:off x="2151525" y="4632319"/>
              <a:ext cx="537900" cy="511200"/>
            </a:xfrm>
            <a:prstGeom prst="rect">
              <a:avLst/>
            </a:prstGeom>
            <a:solidFill>
              <a:schemeClr val="accen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5"/>
            <p:cNvSpPr/>
            <p:nvPr/>
          </p:nvSpPr>
          <p:spPr>
            <a:xfrm>
              <a:off x="2689406"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5"/>
            <p:cNvSpPr/>
            <p:nvPr/>
          </p:nvSpPr>
          <p:spPr>
            <a:xfrm>
              <a:off x="3227287"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5"/>
            <p:cNvSpPr/>
            <p:nvPr/>
          </p:nvSpPr>
          <p:spPr>
            <a:xfrm>
              <a:off x="3765169"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5"/>
            <p:cNvSpPr/>
            <p:nvPr/>
          </p:nvSpPr>
          <p:spPr>
            <a:xfrm>
              <a:off x="4303050"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5"/>
            <p:cNvSpPr/>
            <p:nvPr/>
          </p:nvSpPr>
          <p:spPr>
            <a:xfrm>
              <a:off x="4840931"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5"/>
            <p:cNvSpPr/>
            <p:nvPr/>
          </p:nvSpPr>
          <p:spPr>
            <a:xfrm>
              <a:off x="5378812"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5"/>
            <p:cNvSpPr/>
            <p:nvPr/>
          </p:nvSpPr>
          <p:spPr>
            <a:xfrm>
              <a:off x="5916694"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5"/>
            <p:cNvSpPr/>
            <p:nvPr/>
          </p:nvSpPr>
          <p:spPr>
            <a:xfrm>
              <a:off x="6454575"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5"/>
            <p:cNvSpPr/>
            <p:nvPr/>
          </p:nvSpPr>
          <p:spPr>
            <a:xfrm>
              <a:off x="6992456"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5"/>
            <p:cNvSpPr/>
            <p:nvPr/>
          </p:nvSpPr>
          <p:spPr>
            <a:xfrm>
              <a:off x="7530337"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5"/>
            <p:cNvSpPr/>
            <p:nvPr/>
          </p:nvSpPr>
          <p:spPr>
            <a:xfrm>
              <a:off x="8068218"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5"/>
            <p:cNvSpPr/>
            <p:nvPr/>
          </p:nvSpPr>
          <p:spPr>
            <a:xfrm>
              <a:off x="8606100" y="4632319"/>
              <a:ext cx="537900" cy="511200"/>
            </a:xfrm>
            <a:prstGeom prst="rect">
              <a:avLst/>
            </a:prstGeom>
            <a:solidFill>
              <a:schemeClr val="lt2"/>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5"/>
            <p:cNvSpPr/>
            <p:nvPr/>
          </p:nvSpPr>
          <p:spPr>
            <a:xfrm>
              <a:off x="7530338" y="102797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300"/>
            </a:p>
          </p:txBody>
        </p:sp>
        <p:sp>
          <p:nvSpPr>
            <p:cNvPr id="727" name="Google Shape;727;p5"/>
            <p:cNvSpPr/>
            <p:nvPr/>
          </p:nvSpPr>
          <p:spPr>
            <a:xfrm>
              <a:off x="537881"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300"/>
            </a:p>
          </p:txBody>
        </p:sp>
        <p:sp>
          <p:nvSpPr>
            <p:cNvPr id="728" name="Google Shape;728;p5"/>
            <p:cNvSpPr/>
            <p:nvPr/>
          </p:nvSpPr>
          <p:spPr>
            <a:xfrm>
              <a:off x="6989275" y="51060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300"/>
            </a:p>
          </p:txBody>
        </p:sp>
        <p:sp>
          <p:nvSpPr>
            <p:cNvPr id="729" name="Google Shape;729;p5"/>
            <p:cNvSpPr/>
            <p:nvPr/>
          </p:nvSpPr>
          <p:spPr>
            <a:xfrm>
              <a:off x="537881"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300"/>
            </a:p>
          </p:txBody>
        </p:sp>
        <p:sp>
          <p:nvSpPr>
            <p:cNvPr id="730" name="Google Shape;730;p5"/>
            <p:cNvSpPr/>
            <p:nvPr/>
          </p:nvSpPr>
          <p:spPr>
            <a:xfrm>
              <a:off x="0"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600">
                <a:latin typeface="Spartan"/>
                <a:ea typeface="Spartan"/>
                <a:cs typeface="Spartan"/>
                <a:sym typeface="Spartan"/>
              </a:endParaRPr>
            </a:p>
          </p:txBody>
        </p:sp>
        <p:sp>
          <p:nvSpPr>
            <p:cNvPr id="731" name="Google Shape;731;p5"/>
            <p:cNvSpPr/>
            <p:nvPr/>
          </p:nvSpPr>
          <p:spPr>
            <a:xfrm>
              <a:off x="1613644"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5"/>
            <p:cNvSpPr/>
            <p:nvPr/>
          </p:nvSpPr>
          <p:spPr>
            <a:xfrm>
              <a:off x="6992463" y="411937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300"/>
            </a:p>
          </p:txBody>
        </p:sp>
        <p:sp>
          <p:nvSpPr>
            <p:cNvPr id="733" name="Google Shape;733;p5"/>
            <p:cNvSpPr/>
            <p:nvPr/>
          </p:nvSpPr>
          <p:spPr>
            <a:xfrm>
              <a:off x="7530338" y="462545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300"/>
            </a:p>
          </p:txBody>
        </p:sp>
      </p:grpSp>
      <p:pic>
        <p:nvPicPr>
          <p:cNvPr id="734" name="Google Shape;734;p5"/>
          <p:cNvPicPr preferRelativeResize="0"/>
          <p:nvPr/>
        </p:nvPicPr>
        <p:blipFill rotWithShape="1">
          <a:blip r:embed="rId2">
            <a:alphaModFix amt="25000"/>
          </a:blip>
          <a:srcRect b="0" l="0" r="3025" t="0"/>
          <a:stretch/>
        </p:blipFill>
        <p:spPr>
          <a:xfrm>
            <a:off x="0" y="0"/>
            <a:ext cx="9144001" cy="5143500"/>
          </a:xfrm>
          <a:prstGeom prst="rect">
            <a:avLst/>
          </a:prstGeom>
          <a:noFill/>
          <a:ln>
            <a:noFill/>
          </a:ln>
        </p:spPr>
      </p:pic>
      <p:sp>
        <p:nvSpPr>
          <p:cNvPr id="735" name="Google Shape;735;p5"/>
          <p:cNvSpPr txBox="1"/>
          <p:nvPr>
            <p:ph type="title"/>
          </p:nvPr>
        </p:nvSpPr>
        <p:spPr>
          <a:xfrm>
            <a:off x="713400" y="445025"/>
            <a:ext cx="7717200" cy="5727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736" name="Google Shape;736;p5"/>
          <p:cNvSpPr txBox="1"/>
          <p:nvPr>
            <p:ph idx="1" type="body"/>
          </p:nvPr>
        </p:nvSpPr>
        <p:spPr>
          <a:xfrm>
            <a:off x="1696100" y="2658725"/>
            <a:ext cx="2523600" cy="10797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sz="15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737" name="Google Shape;737;p5"/>
          <p:cNvSpPr txBox="1"/>
          <p:nvPr>
            <p:ph idx="2" type="body"/>
          </p:nvPr>
        </p:nvSpPr>
        <p:spPr>
          <a:xfrm>
            <a:off x="4928950" y="2651975"/>
            <a:ext cx="2523600" cy="10797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sz="15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738" name="Google Shape;738;p5"/>
          <p:cNvSpPr txBox="1"/>
          <p:nvPr>
            <p:ph idx="3" type="title"/>
          </p:nvPr>
        </p:nvSpPr>
        <p:spPr>
          <a:xfrm>
            <a:off x="1696100" y="2309450"/>
            <a:ext cx="2523600" cy="349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000"/>
              <a:buNone/>
              <a:defRPr b="1" sz="1800"/>
            </a:lvl1pPr>
            <a:lvl2pPr lvl="1" rtl="0">
              <a:spcBef>
                <a:spcPts val="0"/>
              </a:spcBef>
              <a:spcAft>
                <a:spcPts val="0"/>
              </a:spcAft>
              <a:buClr>
                <a:schemeClr val="lt1"/>
              </a:buClr>
              <a:buSzPts val="2000"/>
              <a:buNone/>
              <a:defRPr sz="2000">
                <a:solidFill>
                  <a:schemeClr val="lt1"/>
                </a:solidFill>
              </a:defRPr>
            </a:lvl2pPr>
            <a:lvl3pPr lvl="2" rtl="0">
              <a:spcBef>
                <a:spcPts val="0"/>
              </a:spcBef>
              <a:spcAft>
                <a:spcPts val="0"/>
              </a:spcAft>
              <a:buClr>
                <a:schemeClr val="lt1"/>
              </a:buClr>
              <a:buSzPts val="2000"/>
              <a:buNone/>
              <a:defRPr sz="2000">
                <a:solidFill>
                  <a:schemeClr val="lt1"/>
                </a:solidFill>
              </a:defRPr>
            </a:lvl3pPr>
            <a:lvl4pPr lvl="3" rtl="0">
              <a:spcBef>
                <a:spcPts val="0"/>
              </a:spcBef>
              <a:spcAft>
                <a:spcPts val="0"/>
              </a:spcAft>
              <a:buClr>
                <a:schemeClr val="lt1"/>
              </a:buClr>
              <a:buSzPts val="2000"/>
              <a:buNone/>
              <a:defRPr sz="2000">
                <a:solidFill>
                  <a:schemeClr val="lt1"/>
                </a:solidFill>
              </a:defRPr>
            </a:lvl4pPr>
            <a:lvl5pPr lvl="4" rtl="0">
              <a:spcBef>
                <a:spcPts val="0"/>
              </a:spcBef>
              <a:spcAft>
                <a:spcPts val="0"/>
              </a:spcAft>
              <a:buClr>
                <a:schemeClr val="lt1"/>
              </a:buClr>
              <a:buSzPts val="2000"/>
              <a:buNone/>
              <a:defRPr sz="2000">
                <a:solidFill>
                  <a:schemeClr val="lt1"/>
                </a:solidFill>
              </a:defRPr>
            </a:lvl5pPr>
            <a:lvl6pPr lvl="5" rtl="0">
              <a:spcBef>
                <a:spcPts val="0"/>
              </a:spcBef>
              <a:spcAft>
                <a:spcPts val="0"/>
              </a:spcAft>
              <a:buClr>
                <a:schemeClr val="lt1"/>
              </a:buClr>
              <a:buSzPts val="2000"/>
              <a:buNone/>
              <a:defRPr sz="2000">
                <a:solidFill>
                  <a:schemeClr val="lt1"/>
                </a:solidFill>
              </a:defRPr>
            </a:lvl6pPr>
            <a:lvl7pPr lvl="6" rtl="0">
              <a:spcBef>
                <a:spcPts val="0"/>
              </a:spcBef>
              <a:spcAft>
                <a:spcPts val="0"/>
              </a:spcAft>
              <a:buClr>
                <a:schemeClr val="lt1"/>
              </a:buClr>
              <a:buSzPts val="2000"/>
              <a:buNone/>
              <a:defRPr sz="2000">
                <a:solidFill>
                  <a:schemeClr val="lt1"/>
                </a:solidFill>
              </a:defRPr>
            </a:lvl7pPr>
            <a:lvl8pPr lvl="7" rtl="0">
              <a:spcBef>
                <a:spcPts val="0"/>
              </a:spcBef>
              <a:spcAft>
                <a:spcPts val="0"/>
              </a:spcAft>
              <a:buClr>
                <a:schemeClr val="lt1"/>
              </a:buClr>
              <a:buSzPts val="2000"/>
              <a:buNone/>
              <a:defRPr sz="2000">
                <a:solidFill>
                  <a:schemeClr val="lt1"/>
                </a:solidFill>
              </a:defRPr>
            </a:lvl8pPr>
            <a:lvl9pPr lvl="8" rtl="0">
              <a:spcBef>
                <a:spcPts val="0"/>
              </a:spcBef>
              <a:spcAft>
                <a:spcPts val="0"/>
              </a:spcAft>
              <a:buClr>
                <a:schemeClr val="lt1"/>
              </a:buClr>
              <a:buSzPts val="2000"/>
              <a:buNone/>
              <a:defRPr sz="2000">
                <a:solidFill>
                  <a:schemeClr val="lt1"/>
                </a:solidFill>
              </a:defRPr>
            </a:lvl9pPr>
          </a:lstStyle>
          <a:p/>
        </p:txBody>
      </p:sp>
      <p:sp>
        <p:nvSpPr>
          <p:cNvPr id="739" name="Google Shape;739;p5"/>
          <p:cNvSpPr txBox="1"/>
          <p:nvPr>
            <p:ph idx="4" type="title"/>
          </p:nvPr>
        </p:nvSpPr>
        <p:spPr>
          <a:xfrm>
            <a:off x="4928950" y="2302700"/>
            <a:ext cx="2523600" cy="349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000"/>
              <a:buNone/>
              <a:defRPr b="1" sz="1800"/>
            </a:lvl1pPr>
            <a:lvl2pPr lvl="1" rtl="0">
              <a:spcBef>
                <a:spcPts val="0"/>
              </a:spcBef>
              <a:spcAft>
                <a:spcPts val="0"/>
              </a:spcAft>
              <a:buClr>
                <a:schemeClr val="lt1"/>
              </a:buClr>
              <a:buSzPts val="2000"/>
              <a:buNone/>
              <a:defRPr sz="2000">
                <a:solidFill>
                  <a:schemeClr val="lt1"/>
                </a:solidFill>
              </a:defRPr>
            </a:lvl2pPr>
            <a:lvl3pPr lvl="2" rtl="0">
              <a:spcBef>
                <a:spcPts val="0"/>
              </a:spcBef>
              <a:spcAft>
                <a:spcPts val="0"/>
              </a:spcAft>
              <a:buClr>
                <a:schemeClr val="lt1"/>
              </a:buClr>
              <a:buSzPts val="2000"/>
              <a:buNone/>
              <a:defRPr sz="2000">
                <a:solidFill>
                  <a:schemeClr val="lt1"/>
                </a:solidFill>
              </a:defRPr>
            </a:lvl3pPr>
            <a:lvl4pPr lvl="3" rtl="0">
              <a:spcBef>
                <a:spcPts val="0"/>
              </a:spcBef>
              <a:spcAft>
                <a:spcPts val="0"/>
              </a:spcAft>
              <a:buClr>
                <a:schemeClr val="lt1"/>
              </a:buClr>
              <a:buSzPts val="2000"/>
              <a:buNone/>
              <a:defRPr sz="2000">
                <a:solidFill>
                  <a:schemeClr val="lt1"/>
                </a:solidFill>
              </a:defRPr>
            </a:lvl4pPr>
            <a:lvl5pPr lvl="4" rtl="0">
              <a:spcBef>
                <a:spcPts val="0"/>
              </a:spcBef>
              <a:spcAft>
                <a:spcPts val="0"/>
              </a:spcAft>
              <a:buClr>
                <a:schemeClr val="lt1"/>
              </a:buClr>
              <a:buSzPts val="2000"/>
              <a:buNone/>
              <a:defRPr sz="2000">
                <a:solidFill>
                  <a:schemeClr val="lt1"/>
                </a:solidFill>
              </a:defRPr>
            </a:lvl5pPr>
            <a:lvl6pPr lvl="5" rtl="0">
              <a:spcBef>
                <a:spcPts val="0"/>
              </a:spcBef>
              <a:spcAft>
                <a:spcPts val="0"/>
              </a:spcAft>
              <a:buClr>
                <a:schemeClr val="lt1"/>
              </a:buClr>
              <a:buSzPts val="2000"/>
              <a:buNone/>
              <a:defRPr sz="2000">
                <a:solidFill>
                  <a:schemeClr val="lt1"/>
                </a:solidFill>
              </a:defRPr>
            </a:lvl6pPr>
            <a:lvl7pPr lvl="6" rtl="0">
              <a:spcBef>
                <a:spcPts val="0"/>
              </a:spcBef>
              <a:spcAft>
                <a:spcPts val="0"/>
              </a:spcAft>
              <a:buClr>
                <a:schemeClr val="lt1"/>
              </a:buClr>
              <a:buSzPts val="2000"/>
              <a:buNone/>
              <a:defRPr sz="2000">
                <a:solidFill>
                  <a:schemeClr val="lt1"/>
                </a:solidFill>
              </a:defRPr>
            </a:lvl7pPr>
            <a:lvl8pPr lvl="7" rtl="0">
              <a:spcBef>
                <a:spcPts val="0"/>
              </a:spcBef>
              <a:spcAft>
                <a:spcPts val="0"/>
              </a:spcAft>
              <a:buClr>
                <a:schemeClr val="lt1"/>
              </a:buClr>
              <a:buSzPts val="2000"/>
              <a:buNone/>
              <a:defRPr sz="2000">
                <a:solidFill>
                  <a:schemeClr val="lt1"/>
                </a:solidFill>
              </a:defRPr>
            </a:lvl8pPr>
            <a:lvl9pPr lvl="8" rtl="0">
              <a:spcBef>
                <a:spcPts val="0"/>
              </a:spcBef>
              <a:spcAft>
                <a:spcPts val="0"/>
              </a:spcAft>
              <a:buClr>
                <a:schemeClr val="lt1"/>
              </a:buClr>
              <a:buSzPts val="2000"/>
              <a:buNone/>
              <a:defRPr sz="2000">
                <a:solidFill>
                  <a:schemeClr val="lt1"/>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40" name="Shape 740"/>
        <p:cNvGrpSpPr/>
        <p:nvPr/>
      </p:nvGrpSpPr>
      <p:grpSpPr>
        <a:xfrm>
          <a:off x="0" y="0"/>
          <a:ext cx="0" cy="0"/>
          <a:chOff x="0" y="0"/>
          <a:chExt cx="0" cy="0"/>
        </a:xfrm>
      </p:grpSpPr>
      <p:grpSp>
        <p:nvGrpSpPr>
          <p:cNvPr id="741" name="Google Shape;741;p6"/>
          <p:cNvGrpSpPr/>
          <p:nvPr/>
        </p:nvGrpSpPr>
        <p:grpSpPr>
          <a:xfrm flipH="1">
            <a:off x="0" y="0"/>
            <a:ext cx="9144000" cy="5143519"/>
            <a:chOff x="0" y="0"/>
            <a:chExt cx="9144000" cy="5143519"/>
          </a:xfrm>
        </p:grpSpPr>
        <p:sp>
          <p:nvSpPr>
            <p:cNvPr id="742" name="Google Shape;742;p6"/>
            <p:cNvSpPr/>
            <p:nvPr/>
          </p:nvSpPr>
          <p:spPr>
            <a:xfrm>
              <a:off x="0"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6"/>
            <p:cNvSpPr/>
            <p:nvPr/>
          </p:nvSpPr>
          <p:spPr>
            <a:xfrm>
              <a:off x="537881"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6"/>
            <p:cNvSpPr/>
            <p:nvPr/>
          </p:nvSpPr>
          <p:spPr>
            <a:xfrm>
              <a:off x="1075762"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6"/>
            <p:cNvSpPr/>
            <p:nvPr/>
          </p:nvSpPr>
          <p:spPr>
            <a:xfrm>
              <a:off x="1613644"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6"/>
            <p:cNvSpPr/>
            <p:nvPr/>
          </p:nvSpPr>
          <p:spPr>
            <a:xfrm>
              <a:off x="2151525"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6"/>
            <p:cNvSpPr/>
            <p:nvPr/>
          </p:nvSpPr>
          <p:spPr>
            <a:xfrm>
              <a:off x="2689406"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6"/>
            <p:cNvSpPr/>
            <p:nvPr/>
          </p:nvSpPr>
          <p:spPr>
            <a:xfrm>
              <a:off x="3227287"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6"/>
            <p:cNvSpPr/>
            <p:nvPr/>
          </p:nvSpPr>
          <p:spPr>
            <a:xfrm>
              <a:off x="3765169"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6"/>
            <p:cNvSpPr/>
            <p:nvPr/>
          </p:nvSpPr>
          <p:spPr>
            <a:xfrm>
              <a:off x="4303050"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6"/>
            <p:cNvSpPr/>
            <p:nvPr/>
          </p:nvSpPr>
          <p:spPr>
            <a:xfrm>
              <a:off x="4840931"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6"/>
            <p:cNvSpPr/>
            <p:nvPr/>
          </p:nvSpPr>
          <p:spPr>
            <a:xfrm>
              <a:off x="5378812"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6"/>
            <p:cNvSpPr/>
            <p:nvPr/>
          </p:nvSpPr>
          <p:spPr>
            <a:xfrm>
              <a:off x="5916694"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6"/>
            <p:cNvSpPr/>
            <p:nvPr/>
          </p:nvSpPr>
          <p:spPr>
            <a:xfrm>
              <a:off x="6454575"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6"/>
            <p:cNvSpPr/>
            <p:nvPr/>
          </p:nvSpPr>
          <p:spPr>
            <a:xfrm>
              <a:off x="6992456"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6"/>
            <p:cNvSpPr/>
            <p:nvPr/>
          </p:nvSpPr>
          <p:spPr>
            <a:xfrm>
              <a:off x="7530337"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6"/>
            <p:cNvSpPr/>
            <p:nvPr/>
          </p:nvSpPr>
          <p:spPr>
            <a:xfrm>
              <a:off x="8068218"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6"/>
            <p:cNvSpPr/>
            <p:nvPr/>
          </p:nvSpPr>
          <p:spPr>
            <a:xfrm>
              <a:off x="8606100" y="0"/>
              <a:ext cx="537900" cy="511200"/>
            </a:xfrm>
            <a:prstGeom prst="rect">
              <a:avLst/>
            </a:prstGeom>
            <a:solidFill>
              <a:schemeClr val="lt2"/>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6"/>
            <p:cNvSpPr/>
            <p:nvPr/>
          </p:nvSpPr>
          <p:spPr>
            <a:xfrm>
              <a:off x="0"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6"/>
            <p:cNvSpPr/>
            <p:nvPr/>
          </p:nvSpPr>
          <p:spPr>
            <a:xfrm>
              <a:off x="537881" y="514702"/>
              <a:ext cx="537900" cy="511200"/>
            </a:xfrm>
            <a:prstGeom prst="rect">
              <a:avLst/>
            </a:prstGeom>
            <a:solidFill>
              <a:schemeClr val="accen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6"/>
            <p:cNvSpPr/>
            <p:nvPr/>
          </p:nvSpPr>
          <p:spPr>
            <a:xfrm>
              <a:off x="1075762"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6"/>
            <p:cNvSpPr/>
            <p:nvPr/>
          </p:nvSpPr>
          <p:spPr>
            <a:xfrm>
              <a:off x="1613644"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6"/>
            <p:cNvSpPr/>
            <p:nvPr/>
          </p:nvSpPr>
          <p:spPr>
            <a:xfrm>
              <a:off x="2151525"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6"/>
            <p:cNvSpPr/>
            <p:nvPr/>
          </p:nvSpPr>
          <p:spPr>
            <a:xfrm>
              <a:off x="2689406"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6"/>
            <p:cNvSpPr/>
            <p:nvPr/>
          </p:nvSpPr>
          <p:spPr>
            <a:xfrm>
              <a:off x="3227287"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6"/>
            <p:cNvSpPr/>
            <p:nvPr/>
          </p:nvSpPr>
          <p:spPr>
            <a:xfrm>
              <a:off x="3765169"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6"/>
            <p:cNvSpPr/>
            <p:nvPr/>
          </p:nvSpPr>
          <p:spPr>
            <a:xfrm>
              <a:off x="4303050"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6"/>
            <p:cNvSpPr/>
            <p:nvPr/>
          </p:nvSpPr>
          <p:spPr>
            <a:xfrm>
              <a:off x="4840931"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6"/>
            <p:cNvSpPr/>
            <p:nvPr/>
          </p:nvSpPr>
          <p:spPr>
            <a:xfrm>
              <a:off x="5378812"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6"/>
            <p:cNvSpPr/>
            <p:nvPr/>
          </p:nvSpPr>
          <p:spPr>
            <a:xfrm>
              <a:off x="5916694"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6"/>
            <p:cNvSpPr/>
            <p:nvPr/>
          </p:nvSpPr>
          <p:spPr>
            <a:xfrm>
              <a:off x="6454575"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6"/>
            <p:cNvSpPr/>
            <p:nvPr/>
          </p:nvSpPr>
          <p:spPr>
            <a:xfrm>
              <a:off x="6992456"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6"/>
            <p:cNvSpPr/>
            <p:nvPr/>
          </p:nvSpPr>
          <p:spPr>
            <a:xfrm>
              <a:off x="7530337"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6"/>
            <p:cNvSpPr/>
            <p:nvPr/>
          </p:nvSpPr>
          <p:spPr>
            <a:xfrm>
              <a:off x="8068218" y="514702"/>
              <a:ext cx="537900" cy="511200"/>
            </a:xfrm>
            <a:prstGeom prst="rect">
              <a:avLst/>
            </a:prstGeom>
            <a:solidFill>
              <a:schemeClr val="accen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6"/>
            <p:cNvSpPr/>
            <p:nvPr/>
          </p:nvSpPr>
          <p:spPr>
            <a:xfrm>
              <a:off x="8606100"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6"/>
            <p:cNvSpPr/>
            <p:nvPr/>
          </p:nvSpPr>
          <p:spPr>
            <a:xfrm>
              <a:off x="0"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6"/>
            <p:cNvSpPr/>
            <p:nvPr/>
          </p:nvSpPr>
          <p:spPr>
            <a:xfrm>
              <a:off x="537881"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6"/>
            <p:cNvSpPr/>
            <p:nvPr/>
          </p:nvSpPr>
          <p:spPr>
            <a:xfrm>
              <a:off x="1075762"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6"/>
            <p:cNvSpPr/>
            <p:nvPr/>
          </p:nvSpPr>
          <p:spPr>
            <a:xfrm>
              <a:off x="1613644"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6"/>
            <p:cNvSpPr/>
            <p:nvPr/>
          </p:nvSpPr>
          <p:spPr>
            <a:xfrm>
              <a:off x="2151525"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6"/>
            <p:cNvSpPr/>
            <p:nvPr/>
          </p:nvSpPr>
          <p:spPr>
            <a:xfrm>
              <a:off x="2689406"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6"/>
            <p:cNvSpPr/>
            <p:nvPr/>
          </p:nvSpPr>
          <p:spPr>
            <a:xfrm>
              <a:off x="3227287"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6"/>
            <p:cNvSpPr/>
            <p:nvPr/>
          </p:nvSpPr>
          <p:spPr>
            <a:xfrm>
              <a:off x="3765169"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6"/>
            <p:cNvSpPr/>
            <p:nvPr/>
          </p:nvSpPr>
          <p:spPr>
            <a:xfrm>
              <a:off x="4303050"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6"/>
            <p:cNvSpPr/>
            <p:nvPr/>
          </p:nvSpPr>
          <p:spPr>
            <a:xfrm>
              <a:off x="4840931"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6"/>
            <p:cNvSpPr/>
            <p:nvPr/>
          </p:nvSpPr>
          <p:spPr>
            <a:xfrm>
              <a:off x="5378812"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6"/>
            <p:cNvSpPr/>
            <p:nvPr/>
          </p:nvSpPr>
          <p:spPr>
            <a:xfrm>
              <a:off x="5916694"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6"/>
            <p:cNvSpPr/>
            <p:nvPr/>
          </p:nvSpPr>
          <p:spPr>
            <a:xfrm>
              <a:off x="6454575"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6"/>
            <p:cNvSpPr/>
            <p:nvPr/>
          </p:nvSpPr>
          <p:spPr>
            <a:xfrm>
              <a:off x="6992456"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6"/>
            <p:cNvSpPr/>
            <p:nvPr/>
          </p:nvSpPr>
          <p:spPr>
            <a:xfrm>
              <a:off x="7530337"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6"/>
            <p:cNvSpPr/>
            <p:nvPr/>
          </p:nvSpPr>
          <p:spPr>
            <a:xfrm>
              <a:off x="8068218"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6"/>
            <p:cNvSpPr/>
            <p:nvPr/>
          </p:nvSpPr>
          <p:spPr>
            <a:xfrm>
              <a:off x="8606100"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6"/>
            <p:cNvSpPr/>
            <p:nvPr/>
          </p:nvSpPr>
          <p:spPr>
            <a:xfrm>
              <a:off x="0"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6"/>
            <p:cNvSpPr/>
            <p:nvPr/>
          </p:nvSpPr>
          <p:spPr>
            <a:xfrm>
              <a:off x="537881"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6"/>
            <p:cNvSpPr/>
            <p:nvPr/>
          </p:nvSpPr>
          <p:spPr>
            <a:xfrm>
              <a:off x="1075762"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6"/>
            <p:cNvSpPr/>
            <p:nvPr/>
          </p:nvSpPr>
          <p:spPr>
            <a:xfrm>
              <a:off x="2151525"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6"/>
            <p:cNvSpPr/>
            <p:nvPr/>
          </p:nvSpPr>
          <p:spPr>
            <a:xfrm>
              <a:off x="2689406"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6"/>
            <p:cNvSpPr/>
            <p:nvPr/>
          </p:nvSpPr>
          <p:spPr>
            <a:xfrm>
              <a:off x="3227287"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6"/>
            <p:cNvSpPr/>
            <p:nvPr/>
          </p:nvSpPr>
          <p:spPr>
            <a:xfrm>
              <a:off x="3765169"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6"/>
            <p:cNvSpPr/>
            <p:nvPr/>
          </p:nvSpPr>
          <p:spPr>
            <a:xfrm>
              <a:off x="4303050"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6"/>
            <p:cNvSpPr/>
            <p:nvPr/>
          </p:nvSpPr>
          <p:spPr>
            <a:xfrm>
              <a:off x="4840931"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6"/>
            <p:cNvSpPr/>
            <p:nvPr/>
          </p:nvSpPr>
          <p:spPr>
            <a:xfrm>
              <a:off x="5378812"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6"/>
            <p:cNvSpPr/>
            <p:nvPr/>
          </p:nvSpPr>
          <p:spPr>
            <a:xfrm>
              <a:off x="5916694"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6"/>
            <p:cNvSpPr/>
            <p:nvPr/>
          </p:nvSpPr>
          <p:spPr>
            <a:xfrm>
              <a:off x="6454575"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6"/>
            <p:cNvSpPr/>
            <p:nvPr/>
          </p:nvSpPr>
          <p:spPr>
            <a:xfrm>
              <a:off x="6992456"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6"/>
            <p:cNvSpPr/>
            <p:nvPr/>
          </p:nvSpPr>
          <p:spPr>
            <a:xfrm>
              <a:off x="7530337"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6"/>
            <p:cNvSpPr/>
            <p:nvPr/>
          </p:nvSpPr>
          <p:spPr>
            <a:xfrm>
              <a:off x="8068218"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6"/>
            <p:cNvSpPr/>
            <p:nvPr/>
          </p:nvSpPr>
          <p:spPr>
            <a:xfrm>
              <a:off x="8606100"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6"/>
            <p:cNvSpPr/>
            <p:nvPr/>
          </p:nvSpPr>
          <p:spPr>
            <a:xfrm>
              <a:off x="0"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6"/>
            <p:cNvSpPr/>
            <p:nvPr/>
          </p:nvSpPr>
          <p:spPr>
            <a:xfrm>
              <a:off x="537881"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6"/>
            <p:cNvSpPr/>
            <p:nvPr/>
          </p:nvSpPr>
          <p:spPr>
            <a:xfrm>
              <a:off x="1075762"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6"/>
            <p:cNvSpPr/>
            <p:nvPr/>
          </p:nvSpPr>
          <p:spPr>
            <a:xfrm>
              <a:off x="1613644"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6"/>
            <p:cNvSpPr/>
            <p:nvPr/>
          </p:nvSpPr>
          <p:spPr>
            <a:xfrm>
              <a:off x="2151525"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6"/>
            <p:cNvSpPr/>
            <p:nvPr/>
          </p:nvSpPr>
          <p:spPr>
            <a:xfrm>
              <a:off x="2689406"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6"/>
            <p:cNvSpPr/>
            <p:nvPr/>
          </p:nvSpPr>
          <p:spPr>
            <a:xfrm>
              <a:off x="3227287"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6"/>
            <p:cNvSpPr/>
            <p:nvPr/>
          </p:nvSpPr>
          <p:spPr>
            <a:xfrm>
              <a:off x="3765169"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6"/>
            <p:cNvSpPr/>
            <p:nvPr/>
          </p:nvSpPr>
          <p:spPr>
            <a:xfrm>
              <a:off x="4303050"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6"/>
            <p:cNvSpPr/>
            <p:nvPr/>
          </p:nvSpPr>
          <p:spPr>
            <a:xfrm>
              <a:off x="4840931"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6"/>
            <p:cNvSpPr/>
            <p:nvPr/>
          </p:nvSpPr>
          <p:spPr>
            <a:xfrm>
              <a:off x="5378812"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6"/>
            <p:cNvSpPr/>
            <p:nvPr/>
          </p:nvSpPr>
          <p:spPr>
            <a:xfrm>
              <a:off x="5916694"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6"/>
            <p:cNvSpPr/>
            <p:nvPr/>
          </p:nvSpPr>
          <p:spPr>
            <a:xfrm>
              <a:off x="6454575"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6"/>
            <p:cNvSpPr/>
            <p:nvPr/>
          </p:nvSpPr>
          <p:spPr>
            <a:xfrm>
              <a:off x="6992456"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6"/>
            <p:cNvSpPr/>
            <p:nvPr/>
          </p:nvSpPr>
          <p:spPr>
            <a:xfrm>
              <a:off x="7530337"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6"/>
            <p:cNvSpPr/>
            <p:nvPr/>
          </p:nvSpPr>
          <p:spPr>
            <a:xfrm>
              <a:off x="8068218"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6"/>
            <p:cNvSpPr/>
            <p:nvPr/>
          </p:nvSpPr>
          <p:spPr>
            <a:xfrm>
              <a:off x="8606100"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6"/>
            <p:cNvSpPr/>
            <p:nvPr/>
          </p:nvSpPr>
          <p:spPr>
            <a:xfrm>
              <a:off x="0"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6"/>
            <p:cNvSpPr/>
            <p:nvPr/>
          </p:nvSpPr>
          <p:spPr>
            <a:xfrm>
              <a:off x="537881"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6"/>
            <p:cNvSpPr/>
            <p:nvPr/>
          </p:nvSpPr>
          <p:spPr>
            <a:xfrm>
              <a:off x="1075762"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6"/>
            <p:cNvSpPr/>
            <p:nvPr/>
          </p:nvSpPr>
          <p:spPr>
            <a:xfrm>
              <a:off x="1613644"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6"/>
            <p:cNvSpPr/>
            <p:nvPr/>
          </p:nvSpPr>
          <p:spPr>
            <a:xfrm>
              <a:off x="2151525"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6"/>
            <p:cNvSpPr/>
            <p:nvPr/>
          </p:nvSpPr>
          <p:spPr>
            <a:xfrm>
              <a:off x="2689406"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6"/>
            <p:cNvSpPr/>
            <p:nvPr/>
          </p:nvSpPr>
          <p:spPr>
            <a:xfrm>
              <a:off x="3227287"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6"/>
            <p:cNvSpPr/>
            <p:nvPr/>
          </p:nvSpPr>
          <p:spPr>
            <a:xfrm>
              <a:off x="3765169"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6"/>
            <p:cNvSpPr/>
            <p:nvPr/>
          </p:nvSpPr>
          <p:spPr>
            <a:xfrm>
              <a:off x="4303050"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6"/>
            <p:cNvSpPr/>
            <p:nvPr/>
          </p:nvSpPr>
          <p:spPr>
            <a:xfrm>
              <a:off x="4840931"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6"/>
            <p:cNvSpPr/>
            <p:nvPr/>
          </p:nvSpPr>
          <p:spPr>
            <a:xfrm>
              <a:off x="5378812"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6"/>
            <p:cNvSpPr/>
            <p:nvPr/>
          </p:nvSpPr>
          <p:spPr>
            <a:xfrm>
              <a:off x="5916694"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6"/>
            <p:cNvSpPr/>
            <p:nvPr/>
          </p:nvSpPr>
          <p:spPr>
            <a:xfrm>
              <a:off x="6454575"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6"/>
            <p:cNvSpPr/>
            <p:nvPr/>
          </p:nvSpPr>
          <p:spPr>
            <a:xfrm>
              <a:off x="6992456"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6"/>
            <p:cNvSpPr/>
            <p:nvPr/>
          </p:nvSpPr>
          <p:spPr>
            <a:xfrm>
              <a:off x="7530337"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6"/>
            <p:cNvSpPr/>
            <p:nvPr/>
          </p:nvSpPr>
          <p:spPr>
            <a:xfrm>
              <a:off x="8068218"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6"/>
            <p:cNvSpPr/>
            <p:nvPr/>
          </p:nvSpPr>
          <p:spPr>
            <a:xfrm>
              <a:off x="8606100"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6"/>
            <p:cNvSpPr/>
            <p:nvPr/>
          </p:nvSpPr>
          <p:spPr>
            <a:xfrm>
              <a:off x="0"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6"/>
            <p:cNvSpPr/>
            <p:nvPr/>
          </p:nvSpPr>
          <p:spPr>
            <a:xfrm>
              <a:off x="537881"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6"/>
            <p:cNvSpPr/>
            <p:nvPr/>
          </p:nvSpPr>
          <p:spPr>
            <a:xfrm>
              <a:off x="1075762"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6"/>
            <p:cNvSpPr/>
            <p:nvPr/>
          </p:nvSpPr>
          <p:spPr>
            <a:xfrm>
              <a:off x="1613644"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6"/>
            <p:cNvSpPr/>
            <p:nvPr/>
          </p:nvSpPr>
          <p:spPr>
            <a:xfrm>
              <a:off x="2151525"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6"/>
            <p:cNvSpPr/>
            <p:nvPr/>
          </p:nvSpPr>
          <p:spPr>
            <a:xfrm>
              <a:off x="2689406"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6"/>
            <p:cNvSpPr/>
            <p:nvPr/>
          </p:nvSpPr>
          <p:spPr>
            <a:xfrm>
              <a:off x="3227287"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6"/>
            <p:cNvSpPr/>
            <p:nvPr/>
          </p:nvSpPr>
          <p:spPr>
            <a:xfrm>
              <a:off x="3765169"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6"/>
            <p:cNvSpPr/>
            <p:nvPr/>
          </p:nvSpPr>
          <p:spPr>
            <a:xfrm>
              <a:off x="4303050"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6"/>
            <p:cNvSpPr/>
            <p:nvPr/>
          </p:nvSpPr>
          <p:spPr>
            <a:xfrm>
              <a:off x="4840931"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6"/>
            <p:cNvSpPr/>
            <p:nvPr/>
          </p:nvSpPr>
          <p:spPr>
            <a:xfrm>
              <a:off x="5378812"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6"/>
            <p:cNvSpPr/>
            <p:nvPr/>
          </p:nvSpPr>
          <p:spPr>
            <a:xfrm>
              <a:off x="5916694"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6"/>
            <p:cNvSpPr/>
            <p:nvPr/>
          </p:nvSpPr>
          <p:spPr>
            <a:xfrm>
              <a:off x="6454575"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6"/>
            <p:cNvSpPr/>
            <p:nvPr/>
          </p:nvSpPr>
          <p:spPr>
            <a:xfrm>
              <a:off x="6992456"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6"/>
            <p:cNvSpPr/>
            <p:nvPr/>
          </p:nvSpPr>
          <p:spPr>
            <a:xfrm>
              <a:off x="7530337"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6"/>
            <p:cNvSpPr/>
            <p:nvPr/>
          </p:nvSpPr>
          <p:spPr>
            <a:xfrm>
              <a:off x="8068218"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6"/>
            <p:cNvSpPr/>
            <p:nvPr/>
          </p:nvSpPr>
          <p:spPr>
            <a:xfrm>
              <a:off x="8606100"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6"/>
            <p:cNvSpPr/>
            <p:nvPr/>
          </p:nvSpPr>
          <p:spPr>
            <a:xfrm>
              <a:off x="0"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6"/>
            <p:cNvSpPr/>
            <p:nvPr/>
          </p:nvSpPr>
          <p:spPr>
            <a:xfrm>
              <a:off x="537881"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6"/>
            <p:cNvSpPr/>
            <p:nvPr/>
          </p:nvSpPr>
          <p:spPr>
            <a:xfrm>
              <a:off x="1075762"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6"/>
            <p:cNvSpPr/>
            <p:nvPr/>
          </p:nvSpPr>
          <p:spPr>
            <a:xfrm>
              <a:off x="1613644"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6"/>
            <p:cNvSpPr/>
            <p:nvPr/>
          </p:nvSpPr>
          <p:spPr>
            <a:xfrm>
              <a:off x="2151525"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6"/>
            <p:cNvSpPr/>
            <p:nvPr/>
          </p:nvSpPr>
          <p:spPr>
            <a:xfrm>
              <a:off x="2689406"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6"/>
            <p:cNvSpPr/>
            <p:nvPr/>
          </p:nvSpPr>
          <p:spPr>
            <a:xfrm>
              <a:off x="3227287"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6"/>
            <p:cNvSpPr/>
            <p:nvPr/>
          </p:nvSpPr>
          <p:spPr>
            <a:xfrm>
              <a:off x="3765169"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6"/>
            <p:cNvSpPr/>
            <p:nvPr/>
          </p:nvSpPr>
          <p:spPr>
            <a:xfrm>
              <a:off x="4303050"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6"/>
            <p:cNvSpPr/>
            <p:nvPr/>
          </p:nvSpPr>
          <p:spPr>
            <a:xfrm>
              <a:off x="4840931"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6"/>
            <p:cNvSpPr/>
            <p:nvPr/>
          </p:nvSpPr>
          <p:spPr>
            <a:xfrm>
              <a:off x="5378812"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6"/>
            <p:cNvSpPr/>
            <p:nvPr/>
          </p:nvSpPr>
          <p:spPr>
            <a:xfrm>
              <a:off x="5916694"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6"/>
            <p:cNvSpPr/>
            <p:nvPr/>
          </p:nvSpPr>
          <p:spPr>
            <a:xfrm>
              <a:off x="6454575"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6"/>
            <p:cNvSpPr/>
            <p:nvPr/>
          </p:nvSpPr>
          <p:spPr>
            <a:xfrm>
              <a:off x="6992456"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6"/>
            <p:cNvSpPr/>
            <p:nvPr/>
          </p:nvSpPr>
          <p:spPr>
            <a:xfrm>
              <a:off x="7530337"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6"/>
            <p:cNvSpPr/>
            <p:nvPr/>
          </p:nvSpPr>
          <p:spPr>
            <a:xfrm>
              <a:off x="8068218"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6"/>
            <p:cNvSpPr/>
            <p:nvPr/>
          </p:nvSpPr>
          <p:spPr>
            <a:xfrm>
              <a:off x="8606100"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6"/>
            <p:cNvSpPr/>
            <p:nvPr/>
          </p:nvSpPr>
          <p:spPr>
            <a:xfrm>
              <a:off x="0" y="4117617"/>
              <a:ext cx="537900" cy="511200"/>
            </a:xfrm>
            <a:prstGeom prst="rect">
              <a:avLst/>
            </a:prstGeom>
            <a:solidFill>
              <a:schemeClr val="lt2"/>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6"/>
            <p:cNvSpPr/>
            <p:nvPr/>
          </p:nvSpPr>
          <p:spPr>
            <a:xfrm>
              <a:off x="537881"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6"/>
            <p:cNvSpPr/>
            <p:nvPr/>
          </p:nvSpPr>
          <p:spPr>
            <a:xfrm>
              <a:off x="1075762"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6"/>
            <p:cNvSpPr/>
            <p:nvPr/>
          </p:nvSpPr>
          <p:spPr>
            <a:xfrm>
              <a:off x="1613644"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6"/>
            <p:cNvSpPr/>
            <p:nvPr/>
          </p:nvSpPr>
          <p:spPr>
            <a:xfrm>
              <a:off x="2151525"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6"/>
            <p:cNvSpPr/>
            <p:nvPr/>
          </p:nvSpPr>
          <p:spPr>
            <a:xfrm>
              <a:off x="2689406"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6"/>
            <p:cNvSpPr/>
            <p:nvPr/>
          </p:nvSpPr>
          <p:spPr>
            <a:xfrm>
              <a:off x="3227287"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6"/>
            <p:cNvSpPr/>
            <p:nvPr/>
          </p:nvSpPr>
          <p:spPr>
            <a:xfrm>
              <a:off x="3765169"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6"/>
            <p:cNvSpPr/>
            <p:nvPr/>
          </p:nvSpPr>
          <p:spPr>
            <a:xfrm>
              <a:off x="4303050"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6"/>
            <p:cNvSpPr/>
            <p:nvPr/>
          </p:nvSpPr>
          <p:spPr>
            <a:xfrm>
              <a:off x="4840931"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6"/>
            <p:cNvSpPr/>
            <p:nvPr/>
          </p:nvSpPr>
          <p:spPr>
            <a:xfrm>
              <a:off x="5378812"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6"/>
            <p:cNvSpPr/>
            <p:nvPr/>
          </p:nvSpPr>
          <p:spPr>
            <a:xfrm>
              <a:off x="5916694"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6"/>
            <p:cNvSpPr/>
            <p:nvPr/>
          </p:nvSpPr>
          <p:spPr>
            <a:xfrm>
              <a:off x="6454575"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6"/>
            <p:cNvSpPr/>
            <p:nvPr/>
          </p:nvSpPr>
          <p:spPr>
            <a:xfrm>
              <a:off x="6992456"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6"/>
            <p:cNvSpPr/>
            <p:nvPr/>
          </p:nvSpPr>
          <p:spPr>
            <a:xfrm>
              <a:off x="7530337"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6"/>
            <p:cNvSpPr/>
            <p:nvPr/>
          </p:nvSpPr>
          <p:spPr>
            <a:xfrm>
              <a:off x="8068218"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6"/>
            <p:cNvSpPr/>
            <p:nvPr/>
          </p:nvSpPr>
          <p:spPr>
            <a:xfrm>
              <a:off x="8606100"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6"/>
            <p:cNvSpPr/>
            <p:nvPr/>
          </p:nvSpPr>
          <p:spPr>
            <a:xfrm>
              <a:off x="0"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6"/>
            <p:cNvSpPr/>
            <p:nvPr/>
          </p:nvSpPr>
          <p:spPr>
            <a:xfrm>
              <a:off x="537881" y="4632319"/>
              <a:ext cx="537900" cy="511200"/>
            </a:xfrm>
            <a:prstGeom prst="rect">
              <a:avLst/>
            </a:prstGeom>
            <a:solidFill>
              <a:schemeClr val="accen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6"/>
            <p:cNvSpPr/>
            <p:nvPr/>
          </p:nvSpPr>
          <p:spPr>
            <a:xfrm>
              <a:off x="1075762"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6"/>
            <p:cNvSpPr/>
            <p:nvPr/>
          </p:nvSpPr>
          <p:spPr>
            <a:xfrm>
              <a:off x="1613644"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6"/>
            <p:cNvSpPr/>
            <p:nvPr/>
          </p:nvSpPr>
          <p:spPr>
            <a:xfrm>
              <a:off x="2151525"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6"/>
            <p:cNvSpPr/>
            <p:nvPr/>
          </p:nvSpPr>
          <p:spPr>
            <a:xfrm>
              <a:off x="2689406"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6"/>
            <p:cNvSpPr/>
            <p:nvPr/>
          </p:nvSpPr>
          <p:spPr>
            <a:xfrm>
              <a:off x="3227287"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6"/>
            <p:cNvSpPr/>
            <p:nvPr/>
          </p:nvSpPr>
          <p:spPr>
            <a:xfrm>
              <a:off x="3765169"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6"/>
            <p:cNvSpPr/>
            <p:nvPr/>
          </p:nvSpPr>
          <p:spPr>
            <a:xfrm>
              <a:off x="4303050" y="4632319"/>
              <a:ext cx="537900" cy="511200"/>
            </a:xfrm>
            <a:prstGeom prst="rect">
              <a:avLst/>
            </a:prstGeom>
            <a:solidFill>
              <a:schemeClr val="lt2"/>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6"/>
            <p:cNvSpPr/>
            <p:nvPr/>
          </p:nvSpPr>
          <p:spPr>
            <a:xfrm>
              <a:off x="4840931"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6"/>
            <p:cNvSpPr/>
            <p:nvPr/>
          </p:nvSpPr>
          <p:spPr>
            <a:xfrm>
              <a:off x="5378812"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6"/>
            <p:cNvSpPr/>
            <p:nvPr/>
          </p:nvSpPr>
          <p:spPr>
            <a:xfrm>
              <a:off x="5916694"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6"/>
            <p:cNvSpPr/>
            <p:nvPr/>
          </p:nvSpPr>
          <p:spPr>
            <a:xfrm>
              <a:off x="6454575"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6"/>
            <p:cNvSpPr/>
            <p:nvPr/>
          </p:nvSpPr>
          <p:spPr>
            <a:xfrm>
              <a:off x="6992456"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6"/>
            <p:cNvSpPr/>
            <p:nvPr/>
          </p:nvSpPr>
          <p:spPr>
            <a:xfrm>
              <a:off x="7530337"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6"/>
            <p:cNvSpPr/>
            <p:nvPr/>
          </p:nvSpPr>
          <p:spPr>
            <a:xfrm>
              <a:off x="8068218"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6"/>
            <p:cNvSpPr/>
            <p:nvPr/>
          </p:nvSpPr>
          <p:spPr>
            <a:xfrm>
              <a:off x="8606100"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6"/>
            <p:cNvSpPr/>
            <p:nvPr/>
          </p:nvSpPr>
          <p:spPr>
            <a:xfrm>
              <a:off x="7530338" y="102797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300"/>
            </a:p>
          </p:txBody>
        </p:sp>
        <p:sp>
          <p:nvSpPr>
            <p:cNvPr id="912" name="Google Shape;912;p6"/>
            <p:cNvSpPr/>
            <p:nvPr/>
          </p:nvSpPr>
          <p:spPr>
            <a:xfrm>
              <a:off x="537881"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300"/>
            </a:p>
          </p:txBody>
        </p:sp>
        <p:sp>
          <p:nvSpPr>
            <p:cNvPr id="913" name="Google Shape;913;p6"/>
            <p:cNvSpPr/>
            <p:nvPr/>
          </p:nvSpPr>
          <p:spPr>
            <a:xfrm>
              <a:off x="6989275" y="51060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300"/>
            </a:p>
          </p:txBody>
        </p:sp>
        <p:sp>
          <p:nvSpPr>
            <p:cNvPr id="914" name="Google Shape;914;p6"/>
            <p:cNvSpPr/>
            <p:nvPr/>
          </p:nvSpPr>
          <p:spPr>
            <a:xfrm>
              <a:off x="537881"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300"/>
            </a:p>
          </p:txBody>
        </p:sp>
        <p:sp>
          <p:nvSpPr>
            <p:cNvPr id="915" name="Google Shape;915;p6"/>
            <p:cNvSpPr/>
            <p:nvPr/>
          </p:nvSpPr>
          <p:spPr>
            <a:xfrm>
              <a:off x="0" y="1029404"/>
              <a:ext cx="537900" cy="511200"/>
            </a:xfrm>
            <a:prstGeom prst="rect">
              <a:avLst/>
            </a:prstGeom>
            <a:solidFill>
              <a:schemeClr val="lt2"/>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600">
                <a:latin typeface="Spartan"/>
                <a:ea typeface="Spartan"/>
                <a:cs typeface="Spartan"/>
                <a:sym typeface="Spartan"/>
              </a:endParaRPr>
            </a:p>
          </p:txBody>
        </p:sp>
        <p:sp>
          <p:nvSpPr>
            <p:cNvPr id="916" name="Google Shape;916;p6"/>
            <p:cNvSpPr/>
            <p:nvPr/>
          </p:nvSpPr>
          <p:spPr>
            <a:xfrm>
              <a:off x="1613644"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6"/>
            <p:cNvSpPr/>
            <p:nvPr/>
          </p:nvSpPr>
          <p:spPr>
            <a:xfrm>
              <a:off x="6992463" y="411937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300"/>
            </a:p>
          </p:txBody>
        </p:sp>
        <p:sp>
          <p:nvSpPr>
            <p:cNvPr id="918" name="Google Shape;918;p6"/>
            <p:cNvSpPr/>
            <p:nvPr/>
          </p:nvSpPr>
          <p:spPr>
            <a:xfrm>
              <a:off x="7530338" y="4625450"/>
              <a:ext cx="537900" cy="511200"/>
            </a:xfrm>
            <a:prstGeom prst="rect">
              <a:avLst/>
            </a:prstGeom>
            <a:solidFill>
              <a:schemeClr val="accen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300"/>
            </a:p>
          </p:txBody>
        </p:sp>
      </p:grpSp>
      <p:pic>
        <p:nvPicPr>
          <p:cNvPr id="919" name="Google Shape;919;p6"/>
          <p:cNvPicPr preferRelativeResize="0"/>
          <p:nvPr/>
        </p:nvPicPr>
        <p:blipFill rotWithShape="1">
          <a:blip r:embed="rId2">
            <a:alphaModFix amt="25000"/>
          </a:blip>
          <a:srcRect b="0" l="0" r="3025" t="0"/>
          <a:stretch/>
        </p:blipFill>
        <p:spPr>
          <a:xfrm>
            <a:off x="0" y="0"/>
            <a:ext cx="9144001" cy="5143500"/>
          </a:xfrm>
          <a:prstGeom prst="rect">
            <a:avLst/>
          </a:prstGeom>
          <a:noFill/>
          <a:ln>
            <a:noFill/>
          </a:ln>
        </p:spPr>
      </p:pic>
      <p:sp>
        <p:nvSpPr>
          <p:cNvPr id="920" name="Google Shape;920;p6"/>
          <p:cNvSpPr txBox="1"/>
          <p:nvPr>
            <p:ph type="title"/>
          </p:nvPr>
        </p:nvSpPr>
        <p:spPr>
          <a:xfrm>
            <a:off x="758775" y="445025"/>
            <a:ext cx="7626300" cy="5727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5"/>
              </a:buClr>
              <a:buSzPts val="3000"/>
              <a:buNone/>
              <a:defRPr/>
            </a:lvl1pPr>
            <a:lvl2pPr lvl="1">
              <a:spcBef>
                <a:spcPts val="0"/>
              </a:spcBef>
              <a:spcAft>
                <a:spcPts val="0"/>
              </a:spcAft>
              <a:buClr>
                <a:schemeClr val="accent5"/>
              </a:buClr>
              <a:buSzPts val="3000"/>
              <a:buNone/>
              <a:defRPr>
                <a:solidFill>
                  <a:schemeClr val="accent5"/>
                </a:solidFill>
              </a:defRPr>
            </a:lvl2pPr>
            <a:lvl3pPr lvl="2">
              <a:spcBef>
                <a:spcPts val="0"/>
              </a:spcBef>
              <a:spcAft>
                <a:spcPts val="0"/>
              </a:spcAft>
              <a:buClr>
                <a:schemeClr val="accent5"/>
              </a:buClr>
              <a:buSzPts val="3000"/>
              <a:buNone/>
              <a:defRPr>
                <a:solidFill>
                  <a:schemeClr val="accent5"/>
                </a:solidFill>
              </a:defRPr>
            </a:lvl3pPr>
            <a:lvl4pPr lvl="3">
              <a:spcBef>
                <a:spcPts val="0"/>
              </a:spcBef>
              <a:spcAft>
                <a:spcPts val="0"/>
              </a:spcAft>
              <a:buClr>
                <a:schemeClr val="accent5"/>
              </a:buClr>
              <a:buSzPts val="3000"/>
              <a:buNone/>
              <a:defRPr>
                <a:solidFill>
                  <a:schemeClr val="accent5"/>
                </a:solidFill>
              </a:defRPr>
            </a:lvl4pPr>
            <a:lvl5pPr lvl="4">
              <a:spcBef>
                <a:spcPts val="0"/>
              </a:spcBef>
              <a:spcAft>
                <a:spcPts val="0"/>
              </a:spcAft>
              <a:buClr>
                <a:schemeClr val="accent5"/>
              </a:buClr>
              <a:buSzPts val="3000"/>
              <a:buNone/>
              <a:defRPr>
                <a:solidFill>
                  <a:schemeClr val="accent5"/>
                </a:solidFill>
              </a:defRPr>
            </a:lvl5pPr>
            <a:lvl6pPr lvl="5">
              <a:spcBef>
                <a:spcPts val="0"/>
              </a:spcBef>
              <a:spcAft>
                <a:spcPts val="0"/>
              </a:spcAft>
              <a:buClr>
                <a:schemeClr val="accent5"/>
              </a:buClr>
              <a:buSzPts val="3000"/>
              <a:buNone/>
              <a:defRPr>
                <a:solidFill>
                  <a:schemeClr val="accent5"/>
                </a:solidFill>
              </a:defRPr>
            </a:lvl6pPr>
            <a:lvl7pPr lvl="6">
              <a:spcBef>
                <a:spcPts val="0"/>
              </a:spcBef>
              <a:spcAft>
                <a:spcPts val="0"/>
              </a:spcAft>
              <a:buClr>
                <a:schemeClr val="accent5"/>
              </a:buClr>
              <a:buSzPts val="3000"/>
              <a:buNone/>
              <a:defRPr>
                <a:solidFill>
                  <a:schemeClr val="accent5"/>
                </a:solidFill>
              </a:defRPr>
            </a:lvl7pPr>
            <a:lvl8pPr lvl="7">
              <a:spcBef>
                <a:spcPts val="0"/>
              </a:spcBef>
              <a:spcAft>
                <a:spcPts val="0"/>
              </a:spcAft>
              <a:buClr>
                <a:schemeClr val="accent5"/>
              </a:buClr>
              <a:buSzPts val="3000"/>
              <a:buNone/>
              <a:defRPr>
                <a:solidFill>
                  <a:schemeClr val="accent5"/>
                </a:solidFill>
              </a:defRPr>
            </a:lvl8pPr>
            <a:lvl9pPr lvl="8">
              <a:spcBef>
                <a:spcPts val="0"/>
              </a:spcBef>
              <a:spcAft>
                <a:spcPts val="0"/>
              </a:spcAft>
              <a:buClr>
                <a:schemeClr val="accent5"/>
              </a:buClr>
              <a:buSzPts val="3000"/>
              <a:buNone/>
              <a:defRPr>
                <a:solidFill>
                  <a:schemeClr val="accent5"/>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21" name="Shape 921"/>
        <p:cNvGrpSpPr/>
        <p:nvPr/>
      </p:nvGrpSpPr>
      <p:grpSpPr>
        <a:xfrm>
          <a:off x="0" y="0"/>
          <a:ext cx="0" cy="0"/>
          <a:chOff x="0" y="0"/>
          <a:chExt cx="0" cy="0"/>
        </a:xfrm>
      </p:grpSpPr>
      <p:grpSp>
        <p:nvGrpSpPr>
          <p:cNvPr id="922" name="Google Shape;922;p7"/>
          <p:cNvGrpSpPr/>
          <p:nvPr/>
        </p:nvGrpSpPr>
        <p:grpSpPr>
          <a:xfrm flipH="1" rot="10800000">
            <a:off x="0" y="0"/>
            <a:ext cx="9144000" cy="5143519"/>
            <a:chOff x="0" y="0"/>
            <a:chExt cx="9144000" cy="5143519"/>
          </a:xfrm>
        </p:grpSpPr>
        <p:sp>
          <p:nvSpPr>
            <p:cNvPr id="923" name="Google Shape;923;p7"/>
            <p:cNvSpPr/>
            <p:nvPr/>
          </p:nvSpPr>
          <p:spPr>
            <a:xfrm>
              <a:off x="0"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7"/>
            <p:cNvSpPr/>
            <p:nvPr/>
          </p:nvSpPr>
          <p:spPr>
            <a:xfrm>
              <a:off x="537881"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7"/>
            <p:cNvSpPr/>
            <p:nvPr/>
          </p:nvSpPr>
          <p:spPr>
            <a:xfrm>
              <a:off x="1075762"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7"/>
            <p:cNvSpPr/>
            <p:nvPr/>
          </p:nvSpPr>
          <p:spPr>
            <a:xfrm>
              <a:off x="1613644"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7"/>
            <p:cNvSpPr/>
            <p:nvPr/>
          </p:nvSpPr>
          <p:spPr>
            <a:xfrm>
              <a:off x="2151525"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7"/>
            <p:cNvSpPr/>
            <p:nvPr/>
          </p:nvSpPr>
          <p:spPr>
            <a:xfrm>
              <a:off x="2689406"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7"/>
            <p:cNvSpPr/>
            <p:nvPr/>
          </p:nvSpPr>
          <p:spPr>
            <a:xfrm>
              <a:off x="3227287"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7"/>
            <p:cNvSpPr/>
            <p:nvPr/>
          </p:nvSpPr>
          <p:spPr>
            <a:xfrm>
              <a:off x="3765169"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7"/>
            <p:cNvSpPr/>
            <p:nvPr/>
          </p:nvSpPr>
          <p:spPr>
            <a:xfrm>
              <a:off x="4303050"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7"/>
            <p:cNvSpPr/>
            <p:nvPr/>
          </p:nvSpPr>
          <p:spPr>
            <a:xfrm>
              <a:off x="4840931"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7"/>
            <p:cNvSpPr/>
            <p:nvPr/>
          </p:nvSpPr>
          <p:spPr>
            <a:xfrm>
              <a:off x="5378812"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7"/>
            <p:cNvSpPr/>
            <p:nvPr/>
          </p:nvSpPr>
          <p:spPr>
            <a:xfrm>
              <a:off x="5916694"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7"/>
            <p:cNvSpPr/>
            <p:nvPr/>
          </p:nvSpPr>
          <p:spPr>
            <a:xfrm>
              <a:off x="6454575" y="0"/>
              <a:ext cx="537900" cy="511200"/>
            </a:xfrm>
            <a:prstGeom prst="rect">
              <a:avLst/>
            </a:prstGeom>
            <a:solidFill>
              <a:schemeClr val="accen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7"/>
            <p:cNvSpPr/>
            <p:nvPr/>
          </p:nvSpPr>
          <p:spPr>
            <a:xfrm>
              <a:off x="6992456"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7"/>
            <p:cNvSpPr/>
            <p:nvPr/>
          </p:nvSpPr>
          <p:spPr>
            <a:xfrm>
              <a:off x="7530337"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7"/>
            <p:cNvSpPr/>
            <p:nvPr/>
          </p:nvSpPr>
          <p:spPr>
            <a:xfrm>
              <a:off x="8068218"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7"/>
            <p:cNvSpPr/>
            <p:nvPr/>
          </p:nvSpPr>
          <p:spPr>
            <a:xfrm>
              <a:off x="8606100"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7"/>
            <p:cNvSpPr/>
            <p:nvPr/>
          </p:nvSpPr>
          <p:spPr>
            <a:xfrm>
              <a:off x="0"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7"/>
            <p:cNvSpPr/>
            <p:nvPr/>
          </p:nvSpPr>
          <p:spPr>
            <a:xfrm>
              <a:off x="537881"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7"/>
            <p:cNvSpPr/>
            <p:nvPr/>
          </p:nvSpPr>
          <p:spPr>
            <a:xfrm>
              <a:off x="1075762"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7"/>
            <p:cNvSpPr/>
            <p:nvPr/>
          </p:nvSpPr>
          <p:spPr>
            <a:xfrm>
              <a:off x="1613644"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7"/>
            <p:cNvSpPr/>
            <p:nvPr/>
          </p:nvSpPr>
          <p:spPr>
            <a:xfrm>
              <a:off x="2151525"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7"/>
            <p:cNvSpPr/>
            <p:nvPr/>
          </p:nvSpPr>
          <p:spPr>
            <a:xfrm>
              <a:off x="2689406"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7"/>
            <p:cNvSpPr/>
            <p:nvPr/>
          </p:nvSpPr>
          <p:spPr>
            <a:xfrm>
              <a:off x="3227287"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7"/>
            <p:cNvSpPr/>
            <p:nvPr/>
          </p:nvSpPr>
          <p:spPr>
            <a:xfrm>
              <a:off x="3765169"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7"/>
            <p:cNvSpPr/>
            <p:nvPr/>
          </p:nvSpPr>
          <p:spPr>
            <a:xfrm>
              <a:off x="4303050"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7"/>
            <p:cNvSpPr/>
            <p:nvPr/>
          </p:nvSpPr>
          <p:spPr>
            <a:xfrm>
              <a:off x="4840931"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7"/>
            <p:cNvSpPr/>
            <p:nvPr/>
          </p:nvSpPr>
          <p:spPr>
            <a:xfrm>
              <a:off x="5378812"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7"/>
            <p:cNvSpPr/>
            <p:nvPr/>
          </p:nvSpPr>
          <p:spPr>
            <a:xfrm>
              <a:off x="5916694"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7"/>
            <p:cNvSpPr/>
            <p:nvPr/>
          </p:nvSpPr>
          <p:spPr>
            <a:xfrm>
              <a:off x="6454575"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7"/>
            <p:cNvSpPr/>
            <p:nvPr/>
          </p:nvSpPr>
          <p:spPr>
            <a:xfrm>
              <a:off x="6992456"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7"/>
            <p:cNvSpPr/>
            <p:nvPr/>
          </p:nvSpPr>
          <p:spPr>
            <a:xfrm>
              <a:off x="7530337"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7"/>
            <p:cNvSpPr/>
            <p:nvPr/>
          </p:nvSpPr>
          <p:spPr>
            <a:xfrm>
              <a:off x="8068218"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7"/>
            <p:cNvSpPr/>
            <p:nvPr/>
          </p:nvSpPr>
          <p:spPr>
            <a:xfrm>
              <a:off x="8606100"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7"/>
            <p:cNvSpPr/>
            <p:nvPr/>
          </p:nvSpPr>
          <p:spPr>
            <a:xfrm>
              <a:off x="0"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7"/>
            <p:cNvSpPr/>
            <p:nvPr/>
          </p:nvSpPr>
          <p:spPr>
            <a:xfrm>
              <a:off x="537881"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7"/>
            <p:cNvSpPr/>
            <p:nvPr/>
          </p:nvSpPr>
          <p:spPr>
            <a:xfrm>
              <a:off x="1075762"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7"/>
            <p:cNvSpPr/>
            <p:nvPr/>
          </p:nvSpPr>
          <p:spPr>
            <a:xfrm>
              <a:off x="1613644"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7"/>
            <p:cNvSpPr/>
            <p:nvPr/>
          </p:nvSpPr>
          <p:spPr>
            <a:xfrm>
              <a:off x="2151525"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7"/>
            <p:cNvSpPr/>
            <p:nvPr/>
          </p:nvSpPr>
          <p:spPr>
            <a:xfrm>
              <a:off x="2689406"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7"/>
            <p:cNvSpPr/>
            <p:nvPr/>
          </p:nvSpPr>
          <p:spPr>
            <a:xfrm>
              <a:off x="3227287"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7"/>
            <p:cNvSpPr/>
            <p:nvPr/>
          </p:nvSpPr>
          <p:spPr>
            <a:xfrm>
              <a:off x="3765169"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7"/>
            <p:cNvSpPr/>
            <p:nvPr/>
          </p:nvSpPr>
          <p:spPr>
            <a:xfrm>
              <a:off x="4303050"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7"/>
            <p:cNvSpPr/>
            <p:nvPr/>
          </p:nvSpPr>
          <p:spPr>
            <a:xfrm>
              <a:off x="4840931"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7"/>
            <p:cNvSpPr/>
            <p:nvPr/>
          </p:nvSpPr>
          <p:spPr>
            <a:xfrm>
              <a:off x="5378812"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7"/>
            <p:cNvSpPr/>
            <p:nvPr/>
          </p:nvSpPr>
          <p:spPr>
            <a:xfrm>
              <a:off x="5916694"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7"/>
            <p:cNvSpPr/>
            <p:nvPr/>
          </p:nvSpPr>
          <p:spPr>
            <a:xfrm>
              <a:off x="6454575"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7"/>
            <p:cNvSpPr/>
            <p:nvPr/>
          </p:nvSpPr>
          <p:spPr>
            <a:xfrm>
              <a:off x="6992456"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7"/>
            <p:cNvSpPr/>
            <p:nvPr/>
          </p:nvSpPr>
          <p:spPr>
            <a:xfrm>
              <a:off x="7530337"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7"/>
            <p:cNvSpPr/>
            <p:nvPr/>
          </p:nvSpPr>
          <p:spPr>
            <a:xfrm>
              <a:off x="8068218"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7"/>
            <p:cNvSpPr/>
            <p:nvPr/>
          </p:nvSpPr>
          <p:spPr>
            <a:xfrm>
              <a:off x="8606100" y="1029404"/>
              <a:ext cx="537900" cy="511200"/>
            </a:xfrm>
            <a:prstGeom prst="rect">
              <a:avLst/>
            </a:prstGeom>
            <a:solidFill>
              <a:schemeClr val="accen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7"/>
            <p:cNvSpPr/>
            <p:nvPr/>
          </p:nvSpPr>
          <p:spPr>
            <a:xfrm>
              <a:off x="0"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7"/>
            <p:cNvSpPr/>
            <p:nvPr/>
          </p:nvSpPr>
          <p:spPr>
            <a:xfrm>
              <a:off x="537881"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7"/>
            <p:cNvSpPr/>
            <p:nvPr/>
          </p:nvSpPr>
          <p:spPr>
            <a:xfrm>
              <a:off x="1075762"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7"/>
            <p:cNvSpPr/>
            <p:nvPr/>
          </p:nvSpPr>
          <p:spPr>
            <a:xfrm>
              <a:off x="2151525"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7"/>
            <p:cNvSpPr/>
            <p:nvPr/>
          </p:nvSpPr>
          <p:spPr>
            <a:xfrm>
              <a:off x="2689406"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7"/>
            <p:cNvSpPr/>
            <p:nvPr/>
          </p:nvSpPr>
          <p:spPr>
            <a:xfrm>
              <a:off x="3227287"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7"/>
            <p:cNvSpPr/>
            <p:nvPr/>
          </p:nvSpPr>
          <p:spPr>
            <a:xfrm>
              <a:off x="3765169"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7"/>
            <p:cNvSpPr/>
            <p:nvPr/>
          </p:nvSpPr>
          <p:spPr>
            <a:xfrm>
              <a:off x="4303050"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7"/>
            <p:cNvSpPr/>
            <p:nvPr/>
          </p:nvSpPr>
          <p:spPr>
            <a:xfrm>
              <a:off x="4840931"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7"/>
            <p:cNvSpPr/>
            <p:nvPr/>
          </p:nvSpPr>
          <p:spPr>
            <a:xfrm>
              <a:off x="5378812"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7"/>
            <p:cNvSpPr/>
            <p:nvPr/>
          </p:nvSpPr>
          <p:spPr>
            <a:xfrm>
              <a:off x="5916694"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7"/>
            <p:cNvSpPr/>
            <p:nvPr/>
          </p:nvSpPr>
          <p:spPr>
            <a:xfrm>
              <a:off x="6454575"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7"/>
            <p:cNvSpPr/>
            <p:nvPr/>
          </p:nvSpPr>
          <p:spPr>
            <a:xfrm>
              <a:off x="6992456"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7"/>
            <p:cNvSpPr/>
            <p:nvPr/>
          </p:nvSpPr>
          <p:spPr>
            <a:xfrm>
              <a:off x="7530337"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7"/>
            <p:cNvSpPr/>
            <p:nvPr/>
          </p:nvSpPr>
          <p:spPr>
            <a:xfrm>
              <a:off x="8068218"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7"/>
            <p:cNvSpPr/>
            <p:nvPr/>
          </p:nvSpPr>
          <p:spPr>
            <a:xfrm>
              <a:off x="8606100"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7"/>
            <p:cNvSpPr/>
            <p:nvPr/>
          </p:nvSpPr>
          <p:spPr>
            <a:xfrm>
              <a:off x="0"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7"/>
            <p:cNvSpPr/>
            <p:nvPr/>
          </p:nvSpPr>
          <p:spPr>
            <a:xfrm>
              <a:off x="537881"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7"/>
            <p:cNvSpPr/>
            <p:nvPr/>
          </p:nvSpPr>
          <p:spPr>
            <a:xfrm>
              <a:off x="1075762"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7"/>
            <p:cNvSpPr/>
            <p:nvPr/>
          </p:nvSpPr>
          <p:spPr>
            <a:xfrm>
              <a:off x="1613644"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7"/>
            <p:cNvSpPr/>
            <p:nvPr/>
          </p:nvSpPr>
          <p:spPr>
            <a:xfrm>
              <a:off x="2151525"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7"/>
            <p:cNvSpPr/>
            <p:nvPr/>
          </p:nvSpPr>
          <p:spPr>
            <a:xfrm>
              <a:off x="2689406"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7"/>
            <p:cNvSpPr/>
            <p:nvPr/>
          </p:nvSpPr>
          <p:spPr>
            <a:xfrm>
              <a:off x="3227287"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7"/>
            <p:cNvSpPr/>
            <p:nvPr/>
          </p:nvSpPr>
          <p:spPr>
            <a:xfrm>
              <a:off x="3765169"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7"/>
            <p:cNvSpPr/>
            <p:nvPr/>
          </p:nvSpPr>
          <p:spPr>
            <a:xfrm>
              <a:off x="4303050"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7"/>
            <p:cNvSpPr/>
            <p:nvPr/>
          </p:nvSpPr>
          <p:spPr>
            <a:xfrm>
              <a:off x="4840931"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7"/>
            <p:cNvSpPr/>
            <p:nvPr/>
          </p:nvSpPr>
          <p:spPr>
            <a:xfrm>
              <a:off x="5378812"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7"/>
            <p:cNvSpPr/>
            <p:nvPr/>
          </p:nvSpPr>
          <p:spPr>
            <a:xfrm>
              <a:off x="5916694"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7"/>
            <p:cNvSpPr/>
            <p:nvPr/>
          </p:nvSpPr>
          <p:spPr>
            <a:xfrm>
              <a:off x="6454575"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7"/>
            <p:cNvSpPr/>
            <p:nvPr/>
          </p:nvSpPr>
          <p:spPr>
            <a:xfrm>
              <a:off x="6992456"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7"/>
            <p:cNvSpPr/>
            <p:nvPr/>
          </p:nvSpPr>
          <p:spPr>
            <a:xfrm>
              <a:off x="7530337"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7"/>
            <p:cNvSpPr/>
            <p:nvPr/>
          </p:nvSpPr>
          <p:spPr>
            <a:xfrm>
              <a:off x="8068218"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7"/>
            <p:cNvSpPr/>
            <p:nvPr/>
          </p:nvSpPr>
          <p:spPr>
            <a:xfrm>
              <a:off x="8606100"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7"/>
            <p:cNvSpPr/>
            <p:nvPr/>
          </p:nvSpPr>
          <p:spPr>
            <a:xfrm>
              <a:off x="0"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7"/>
            <p:cNvSpPr/>
            <p:nvPr/>
          </p:nvSpPr>
          <p:spPr>
            <a:xfrm>
              <a:off x="537881"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7"/>
            <p:cNvSpPr/>
            <p:nvPr/>
          </p:nvSpPr>
          <p:spPr>
            <a:xfrm>
              <a:off x="1075762"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7"/>
            <p:cNvSpPr/>
            <p:nvPr/>
          </p:nvSpPr>
          <p:spPr>
            <a:xfrm>
              <a:off x="1613644"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7"/>
            <p:cNvSpPr/>
            <p:nvPr/>
          </p:nvSpPr>
          <p:spPr>
            <a:xfrm>
              <a:off x="2151525"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7"/>
            <p:cNvSpPr/>
            <p:nvPr/>
          </p:nvSpPr>
          <p:spPr>
            <a:xfrm>
              <a:off x="2689406"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7"/>
            <p:cNvSpPr/>
            <p:nvPr/>
          </p:nvSpPr>
          <p:spPr>
            <a:xfrm>
              <a:off x="3227287"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7"/>
            <p:cNvSpPr/>
            <p:nvPr/>
          </p:nvSpPr>
          <p:spPr>
            <a:xfrm>
              <a:off x="3765169"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7"/>
            <p:cNvSpPr/>
            <p:nvPr/>
          </p:nvSpPr>
          <p:spPr>
            <a:xfrm>
              <a:off x="4303050"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7"/>
            <p:cNvSpPr/>
            <p:nvPr/>
          </p:nvSpPr>
          <p:spPr>
            <a:xfrm>
              <a:off x="4840931"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7"/>
            <p:cNvSpPr/>
            <p:nvPr/>
          </p:nvSpPr>
          <p:spPr>
            <a:xfrm>
              <a:off x="5378812"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7"/>
            <p:cNvSpPr/>
            <p:nvPr/>
          </p:nvSpPr>
          <p:spPr>
            <a:xfrm>
              <a:off x="5916694"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7"/>
            <p:cNvSpPr/>
            <p:nvPr/>
          </p:nvSpPr>
          <p:spPr>
            <a:xfrm>
              <a:off x="6454575"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7"/>
            <p:cNvSpPr/>
            <p:nvPr/>
          </p:nvSpPr>
          <p:spPr>
            <a:xfrm>
              <a:off x="6992456"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7"/>
            <p:cNvSpPr/>
            <p:nvPr/>
          </p:nvSpPr>
          <p:spPr>
            <a:xfrm>
              <a:off x="7530337"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7"/>
            <p:cNvSpPr/>
            <p:nvPr/>
          </p:nvSpPr>
          <p:spPr>
            <a:xfrm>
              <a:off x="8068218"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7"/>
            <p:cNvSpPr/>
            <p:nvPr/>
          </p:nvSpPr>
          <p:spPr>
            <a:xfrm>
              <a:off x="8606100"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7"/>
            <p:cNvSpPr/>
            <p:nvPr/>
          </p:nvSpPr>
          <p:spPr>
            <a:xfrm>
              <a:off x="0"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7"/>
            <p:cNvSpPr/>
            <p:nvPr/>
          </p:nvSpPr>
          <p:spPr>
            <a:xfrm>
              <a:off x="537881"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7"/>
            <p:cNvSpPr/>
            <p:nvPr/>
          </p:nvSpPr>
          <p:spPr>
            <a:xfrm>
              <a:off x="1075762"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7"/>
            <p:cNvSpPr/>
            <p:nvPr/>
          </p:nvSpPr>
          <p:spPr>
            <a:xfrm>
              <a:off x="1613644"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7"/>
            <p:cNvSpPr/>
            <p:nvPr/>
          </p:nvSpPr>
          <p:spPr>
            <a:xfrm>
              <a:off x="2151525"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7"/>
            <p:cNvSpPr/>
            <p:nvPr/>
          </p:nvSpPr>
          <p:spPr>
            <a:xfrm>
              <a:off x="2689406"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7"/>
            <p:cNvSpPr/>
            <p:nvPr/>
          </p:nvSpPr>
          <p:spPr>
            <a:xfrm>
              <a:off x="3227287"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7"/>
            <p:cNvSpPr/>
            <p:nvPr/>
          </p:nvSpPr>
          <p:spPr>
            <a:xfrm>
              <a:off x="3765169"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7"/>
            <p:cNvSpPr/>
            <p:nvPr/>
          </p:nvSpPr>
          <p:spPr>
            <a:xfrm>
              <a:off x="4303050"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7"/>
            <p:cNvSpPr/>
            <p:nvPr/>
          </p:nvSpPr>
          <p:spPr>
            <a:xfrm>
              <a:off x="4840931"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7"/>
            <p:cNvSpPr/>
            <p:nvPr/>
          </p:nvSpPr>
          <p:spPr>
            <a:xfrm>
              <a:off x="5378812"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7"/>
            <p:cNvSpPr/>
            <p:nvPr/>
          </p:nvSpPr>
          <p:spPr>
            <a:xfrm>
              <a:off x="5916694"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7"/>
            <p:cNvSpPr/>
            <p:nvPr/>
          </p:nvSpPr>
          <p:spPr>
            <a:xfrm>
              <a:off x="6454575"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7"/>
            <p:cNvSpPr/>
            <p:nvPr/>
          </p:nvSpPr>
          <p:spPr>
            <a:xfrm>
              <a:off x="6992456"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7"/>
            <p:cNvSpPr/>
            <p:nvPr/>
          </p:nvSpPr>
          <p:spPr>
            <a:xfrm>
              <a:off x="7530337"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7"/>
            <p:cNvSpPr/>
            <p:nvPr/>
          </p:nvSpPr>
          <p:spPr>
            <a:xfrm>
              <a:off x="8068218"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7"/>
            <p:cNvSpPr/>
            <p:nvPr/>
          </p:nvSpPr>
          <p:spPr>
            <a:xfrm>
              <a:off x="8606100"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7"/>
            <p:cNvSpPr/>
            <p:nvPr/>
          </p:nvSpPr>
          <p:spPr>
            <a:xfrm>
              <a:off x="0"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7"/>
            <p:cNvSpPr/>
            <p:nvPr/>
          </p:nvSpPr>
          <p:spPr>
            <a:xfrm>
              <a:off x="537881"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7"/>
            <p:cNvSpPr/>
            <p:nvPr/>
          </p:nvSpPr>
          <p:spPr>
            <a:xfrm>
              <a:off x="1075762"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7"/>
            <p:cNvSpPr/>
            <p:nvPr/>
          </p:nvSpPr>
          <p:spPr>
            <a:xfrm>
              <a:off x="1613644"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7"/>
            <p:cNvSpPr/>
            <p:nvPr/>
          </p:nvSpPr>
          <p:spPr>
            <a:xfrm>
              <a:off x="2151525"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7"/>
            <p:cNvSpPr/>
            <p:nvPr/>
          </p:nvSpPr>
          <p:spPr>
            <a:xfrm>
              <a:off x="2689406"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7"/>
            <p:cNvSpPr/>
            <p:nvPr/>
          </p:nvSpPr>
          <p:spPr>
            <a:xfrm>
              <a:off x="3227287"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7"/>
            <p:cNvSpPr/>
            <p:nvPr/>
          </p:nvSpPr>
          <p:spPr>
            <a:xfrm>
              <a:off x="3765169"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7"/>
            <p:cNvSpPr/>
            <p:nvPr/>
          </p:nvSpPr>
          <p:spPr>
            <a:xfrm>
              <a:off x="4303050"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7"/>
            <p:cNvSpPr/>
            <p:nvPr/>
          </p:nvSpPr>
          <p:spPr>
            <a:xfrm>
              <a:off x="4840931"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7"/>
            <p:cNvSpPr/>
            <p:nvPr/>
          </p:nvSpPr>
          <p:spPr>
            <a:xfrm>
              <a:off x="5378812"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7"/>
            <p:cNvSpPr/>
            <p:nvPr/>
          </p:nvSpPr>
          <p:spPr>
            <a:xfrm>
              <a:off x="5916694"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7"/>
            <p:cNvSpPr/>
            <p:nvPr/>
          </p:nvSpPr>
          <p:spPr>
            <a:xfrm>
              <a:off x="6454575"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7"/>
            <p:cNvSpPr/>
            <p:nvPr/>
          </p:nvSpPr>
          <p:spPr>
            <a:xfrm>
              <a:off x="6992456"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7"/>
            <p:cNvSpPr/>
            <p:nvPr/>
          </p:nvSpPr>
          <p:spPr>
            <a:xfrm>
              <a:off x="7530337" y="3602915"/>
              <a:ext cx="537900" cy="511200"/>
            </a:xfrm>
            <a:prstGeom prst="rect">
              <a:avLst/>
            </a:prstGeom>
            <a:solidFill>
              <a:schemeClr val="lt2"/>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7"/>
            <p:cNvSpPr/>
            <p:nvPr/>
          </p:nvSpPr>
          <p:spPr>
            <a:xfrm>
              <a:off x="8068218"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7"/>
            <p:cNvSpPr/>
            <p:nvPr/>
          </p:nvSpPr>
          <p:spPr>
            <a:xfrm>
              <a:off x="8606100" y="3602915"/>
              <a:ext cx="537900" cy="511200"/>
            </a:xfrm>
            <a:prstGeom prst="rect">
              <a:avLst/>
            </a:prstGeom>
            <a:solidFill>
              <a:schemeClr val="accent2"/>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7"/>
            <p:cNvSpPr/>
            <p:nvPr/>
          </p:nvSpPr>
          <p:spPr>
            <a:xfrm>
              <a:off x="0"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7"/>
            <p:cNvSpPr/>
            <p:nvPr/>
          </p:nvSpPr>
          <p:spPr>
            <a:xfrm>
              <a:off x="537881"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7"/>
            <p:cNvSpPr/>
            <p:nvPr/>
          </p:nvSpPr>
          <p:spPr>
            <a:xfrm>
              <a:off x="1075762"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7"/>
            <p:cNvSpPr/>
            <p:nvPr/>
          </p:nvSpPr>
          <p:spPr>
            <a:xfrm>
              <a:off x="1613644"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7"/>
            <p:cNvSpPr/>
            <p:nvPr/>
          </p:nvSpPr>
          <p:spPr>
            <a:xfrm>
              <a:off x="2151525"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7"/>
            <p:cNvSpPr/>
            <p:nvPr/>
          </p:nvSpPr>
          <p:spPr>
            <a:xfrm>
              <a:off x="2689406"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7"/>
            <p:cNvSpPr/>
            <p:nvPr/>
          </p:nvSpPr>
          <p:spPr>
            <a:xfrm>
              <a:off x="3227287"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7"/>
            <p:cNvSpPr/>
            <p:nvPr/>
          </p:nvSpPr>
          <p:spPr>
            <a:xfrm>
              <a:off x="3765169"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7"/>
            <p:cNvSpPr/>
            <p:nvPr/>
          </p:nvSpPr>
          <p:spPr>
            <a:xfrm>
              <a:off x="4303050"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7"/>
            <p:cNvSpPr/>
            <p:nvPr/>
          </p:nvSpPr>
          <p:spPr>
            <a:xfrm>
              <a:off x="4840931"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7"/>
            <p:cNvSpPr/>
            <p:nvPr/>
          </p:nvSpPr>
          <p:spPr>
            <a:xfrm>
              <a:off x="5378812"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7"/>
            <p:cNvSpPr/>
            <p:nvPr/>
          </p:nvSpPr>
          <p:spPr>
            <a:xfrm>
              <a:off x="5916694"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7"/>
            <p:cNvSpPr/>
            <p:nvPr/>
          </p:nvSpPr>
          <p:spPr>
            <a:xfrm>
              <a:off x="6454575"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7"/>
            <p:cNvSpPr/>
            <p:nvPr/>
          </p:nvSpPr>
          <p:spPr>
            <a:xfrm>
              <a:off x="6992456"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7"/>
            <p:cNvSpPr/>
            <p:nvPr/>
          </p:nvSpPr>
          <p:spPr>
            <a:xfrm>
              <a:off x="7530337"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7"/>
            <p:cNvSpPr/>
            <p:nvPr/>
          </p:nvSpPr>
          <p:spPr>
            <a:xfrm>
              <a:off x="8068218"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7"/>
            <p:cNvSpPr/>
            <p:nvPr/>
          </p:nvSpPr>
          <p:spPr>
            <a:xfrm>
              <a:off x="8606100"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7"/>
            <p:cNvSpPr/>
            <p:nvPr/>
          </p:nvSpPr>
          <p:spPr>
            <a:xfrm>
              <a:off x="0"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7"/>
            <p:cNvSpPr/>
            <p:nvPr/>
          </p:nvSpPr>
          <p:spPr>
            <a:xfrm>
              <a:off x="537881"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7"/>
            <p:cNvSpPr/>
            <p:nvPr/>
          </p:nvSpPr>
          <p:spPr>
            <a:xfrm>
              <a:off x="1075762"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7"/>
            <p:cNvSpPr/>
            <p:nvPr/>
          </p:nvSpPr>
          <p:spPr>
            <a:xfrm>
              <a:off x="1613644"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7"/>
            <p:cNvSpPr/>
            <p:nvPr/>
          </p:nvSpPr>
          <p:spPr>
            <a:xfrm>
              <a:off x="2151525"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7"/>
            <p:cNvSpPr/>
            <p:nvPr/>
          </p:nvSpPr>
          <p:spPr>
            <a:xfrm>
              <a:off x="2689406"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7"/>
            <p:cNvSpPr/>
            <p:nvPr/>
          </p:nvSpPr>
          <p:spPr>
            <a:xfrm>
              <a:off x="3227287"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7"/>
            <p:cNvSpPr/>
            <p:nvPr/>
          </p:nvSpPr>
          <p:spPr>
            <a:xfrm>
              <a:off x="3765169" y="4632319"/>
              <a:ext cx="537900" cy="511200"/>
            </a:xfrm>
            <a:prstGeom prst="rect">
              <a:avLst/>
            </a:prstGeom>
            <a:solidFill>
              <a:schemeClr val="accen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7"/>
            <p:cNvSpPr/>
            <p:nvPr/>
          </p:nvSpPr>
          <p:spPr>
            <a:xfrm>
              <a:off x="4303050"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7"/>
            <p:cNvSpPr/>
            <p:nvPr/>
          </p:nvSpPr>
          <p:spPr>
            <a:xfrm>
              <a:off x="4840931"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7"/>
            <p:cNvSpPr/>
            <p:nvPr/>
          </p:nvSpPr>
          <p:spPr>
            <a:xfrm>
              <a:off x="5378812"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7"/>
            <p:cNvSpPr/>
            <p:nvPr/>
          </p:nvSpPr>
          <p:spPr>
            <a:xfrm>
              <a:off x="5916694"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7"/>
            <p:cNvSpPr/>
            <p:nvPr/>
          </p:nvSpPr>
          <p:spPr>
            <a:xfrm>
              <a:off x="6454575"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7"/>
            <p:cNvSpPr/>
            <p:nvPr/>
          </p:nvSpPr>
          <p:spPr>
            <a:xfrm>
              <a:off x="6992456"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7"/>
            <p:cNvSpPr/>
            <p:nvPr/>
          </p:nvSpPr>
          <p:spPr>
            <a:xfrm>
              <a:off x="7530337"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7"/>
            <p:cNvSpPr/>
            <p:nvPr/>
          </p:nvSpPr>
          <p:spPr>
            <a:xfrm>
              <a:off x="8068218"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7"/>
            <p:cNvSpPr/>
            <p:nvPr/>
          </p:nvSpPr>
          <p:spPr>
            <a:xfrm>
              <a:off x="8606100"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7"/>
            <p:cNvSpPr/>
            <p:nvPr/>
          </p:nvSpPr>
          <p:spPr>
            <a:xfrm>
              <a:off x="7530338" y="102797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300"/>
            </a:p>
          </p:txBody>
        </p:sp>
        <p:sp>
          <p:nvSpPr>
            <p:cNvPr id="1093" name="Google Shape;1093;p7"/>
            <p:cNvSpPr/>
            <p:nvPr/>
          </p:nvSpPr>
          <p:spPr>
            <a:xfrm>
              <a:off x="537881" y="4117617"/>
              <a:ext cx="537900" cy="511200"/>
            </a:xfrm>
            <a:prstGeom prst="rect">
              <a:avLst/>
            </a:prstGeom>
            <a:solidFill>
              <a:schemeClr val="lt2"/>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300"/>
            </a:p>
          </p:txBody>
        </p:sp>
        <p:sp>
          <p:nvSpPr>
            <p:cNvPr id="1094" name="Google Shape;1094;p7"/>
            <p:cNvSpPr/>
            <p:nvPr/>
          </p:nvSpPr>
          <p:spPr>
            <a:xfrm>
              <a:off x="6989275" y="510600"/>
              <a:ext cx="537900" cy="511200"/>
            </a:xfrm>
            <a:prstGeom prst="rect">
              <a:avLst/>
            </a:prstGeom>
            <a:solidFill>
              <a:schemeClr val="lt2"/>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300"/>
            </a:p>
          </p:txBody>
        </p:sp>
        <p:sp>
          <p:nvSpPr>
            <p:cNvPr id="1095" name="Google Shape;1095;p7"/>
            <p:cNvSpPr/>
            <p:nvPr/>
          </p:nvSpPr>
          <p:spPr>
            <a:xfrm>
              <a:off x="537881" y="1544106"/>
              <a:ext cx="537900" cy="511200"/>
            </a:xfrm>
            <a:prstGeom prst="rect">
              <a:avLst/>
            </a:prstGeom>
            <a:solidFill>
              <a:schemeClr val="accen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300"/>
            </a:p>
          </p:txBody>
        </p:sp>
        <p:sp>
          <p:nvSpPr>
            <p:cNvPr id="1096" name="Google Shape;1096;p7"/>
            <p:cNvSpPr/>
            <p:nvPr/>
          </p:nvSpPr>
          <p:spPr>
            <a:xfrm>
              <a:off x="0" y="1029404"/>
              <a:ext cx="537900" cy="511200"/>
            </a:xfrm>
            <a:prstGeom prst="rect">
              <a:avLst/>
            </a:prstGeom>
            <a:solidFill>
              <a:schemeClr val="lt2"/>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600">
                <a:latin typeface="Spartan"/>
                <a:ea typeface="Spartan"/>
                <a:cs typeface="Spartan"/>
                <a:sym typeface="Spartan"/>
              </a:endParaRPr>
            </a:p>
          </p:txBody>
        </p:sp>
        <p:sp>
          <p:nvSpPr>
            <p:cNvPr id="1097" name="Google Shape;1097;p7"/>
            <p:cNvSpPr/>
            <p:nvPr/>
          </p:nvSpPr>
          <p:spPr>
            <a:xfrm>
              <a:off x="1613644"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7"/>
            <p:cNvSpPr/>
            <p:nvPr/>
          </p:nvSpPr>
          <p:spPr>
            <a:xfrm>
              <a:off x="6992463" y="411937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300"/>
            </a:p>
          </p:txBody>
        </p:sp>
        <p:sp>
          <p:nvSpPr>
            <p:cNvPr id="1099" name="Google Shape;1099;p7"/>
            <p:cNvSpPr/>
            <p:nvPr/>
          </p:nvSpPr>
          <p:spPr>
            <a:xfrm>
              <a:off x="7530338" y="4625450"/>
              <a:ext cx="537900" cy="511200"/>
            </a:xfrm>
            <a:prstGeom prst="rect">
              <a:avLst/>
            </a:prstGeom>
            <a:solidFill>
              <a:schemeClr val="lt2"/>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300"/>
            </a:p>
          </p:txBody>
        </p:sp>
      </p:grpSp>
      <p:pic>
        <p:nvPicPr>
          <p:cNvPr id="1100" name="Google Shape;1100;p7"/>
          <p:cNvPicPr preferRelativeResize="0"/>
          <p:nvPr/>
        </p:nvPicPr>
        <p:blipFill rotWithShape="1">
          <a:blip r:embed="rId2">
            <a:alphaModFix amt="25000"/>
          </a:blip>
          <a:srcRect b="0" l="0" r="3025" t="0"/>
          <a:stretch/>
        </p:blipFill>
        <p:spPr>
          <a:xfrm>
            <a:off x="0" y="0"/>
            <a:ext cx="9144001" cy="5143500"/>
          </a:xfrm>
          <a:prstGeom prst="rect">
            <a:avLst/>
          </a:prstGeom>
          <a:noFill/>
          <a:ln>
            <a:noFill/>
          </a:ln>
        </p:spPr>
      </p:pic>
      <p:sp>
        <p:nvSpPr>
          <p:cNvPr id="1101" name="Google Shape;1101;p7"/>
          <p:cNvSpPr txBox="1"/>
          <p:nvPr>
            <p:ph type="title"/>
          </p:nvPr>
        </p:nvSpPr>
        <p:spPr>
          <a:xfrm>
            <a:off x="1496575" y="1100656"/>
            <a:ext cx="4322100" cy="944700"/>
          </a:xfrm>
          <a:prstGeom prst="rect">
            <a:avLst/>
          </a:prstGeom>
        </p:spPr>
        <p:txBody>
          <a:bodyPr anchorCtr="0" anchor="ctr" bIns="91425" lIns="91425" spcFirstLastPara="1" rIns="91425" wrap="square" tIns="91425">
            <a:noAutofit/>
          </a:bodyPr>
          <a:lstStyle>
            <a:lvl1pPr lvl="0" algn="l">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102" name="Google Shape;1102;p7"/>
          <p:cNvSpPr txBox="1"/>
          <p:nvPr>
            <p:ph idx="1" type="body"/>
          </p:nvPr>
        </p:nvSpPr>
        <p:spPr>
          <a:xfrm>
            <a:off x="1496575" y="2045344"/>
            <a:ext cx="5016000" cy="21057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Clr>
                <a:schemeClr val="accent1"/>
              </a:buClr>
              <a:buSzPts val="1500"/>
              <a:buChar char="■"/>
              <a:defRPr sz="1500"/>
            </a:lvl1pPr>
            <a:lvl2pPr indent="-304800" lvl="1" marL="914400">
              <a:spcBef>
                <a:spcPts val="100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03" name="Shape 1103"/>
        <p:cNvGrpSpPr/>
        <p:nvPr/>
      </p:nvGrpSpPr>
      <p:grpSpPr>
        <a:xfrm>
          <a:off x="0" y="0"/>
          <a:ext cx="0" cy="0"/>
          <a:chOff x="0" y="0"/>
          <a:chExt cx="0" cy="0"/>
        </a:xfrm>
      </p:grpSpPr>
      <p:grpSp>
        <p:nvGrpSpPr>
          <p:cNvPr id="1104" name="Google Shape;1104;p8"/>
          <p:cNvGrpSpPr/>
          <p:nvPr/>
        </p:nvGrpSpPr>
        <p:grpSpPr>
          <a:xfrm flipH="1" rot="10800000">
            <a:off x="0" y="0"/>
            <a:ext cx="9144000" cy="5143519"/>
            <a:chOff x="0" y="0"/>
            <a:chExt cx="9144000" cy="5143519"/>
          </a:xfrm>
        </p:grpSpPr>
        <p:sp>
          <p:nvSpPr>
            <p:cNvPr id="1105" name="Google Shape;1105;p8"/>
            <p:cNvSpPr/>
            <p:nvPr/>
          </p:nvSpPr>
          <p:spPr>
            <a:xfrm>
              <a:off x="0"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8"/>
            <p:cNvSpPr/>
            <p:nvPr/>
          </p:nvSpPr>
          <p:spPr>
            <a:xfrm>
              <a:off x="537881"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8"/>
            <p:cNvSpPr/>
            <p:nvPr/>
          </p:nvSpPr>
          <p:spPr>
            <a:xfrm>
              <a:off x="1075762"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8"/>
            <p:cNvSpPr/>
            <p:nvPr/>
          </p:nvSpPr>
          <p:spPr>
            <a:xfrm>
              <a:off x="1613644"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8"/>
            <p:cNvSpPr/>
            <p:nvPr/>
          </p:nvSpPr>
          <p:spPr>
            <a:xfrm>
              <a:off x="2151525"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8"/>
            <p:cNvSpPr/>
            <p:nvPr/>
          </p:nvSpPr>
          <p:spPr>
            <a:xfrm>
              <a:off x="2689406" y="0"/>
              <a:ext cx="537900" cy="511200"/>
            </a:xfrm>
            <a:prstGeom prst="rect">
              <a:avLst/>
            </a:prstGeom>
            <a:solidFill>
              <a:schemeClr val="lt2"/>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8"/>
            <p:cNvSpPr/>
            <p:nvPr/>
          </p:nvSpPr>
          <p:spPr>
            <a:xfrm>
              <a:off x="3227287"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8"/>
            <p:cNvSpPr/>
            <p:nvPr/>
          </p:nvSpPr>
          <p:spPr>
            <a:xfrm>
              <a:off x="3765169"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8"/>
            <p:cNvSpPr/>
            <p:nvPr/>
          </p:nvSpPr>
          <p:spPr>
            <a:xfrm>
              <a:off x="4303050"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8"/>
            <p:cNvSpPr/>
            <p:nvPr/>
          </p:nvSpPr>
          <p:spPr>
            <a:xfrm>
              <a:off x="4840931"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8"/>
            <p:cNvSpPr/>
            <p:nvPr/>
          </p:nvSpPr>
          <p:spPr>
            <a:xfrm>
              <a:off x="5378812"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8"/>
            <p:cNvSpPr/>
            <p:nvPr/>
          </p:nvSpPr>
          <p:spPr>
            <a:xfrm>
              <a:off x="5916694"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8"/>
            <p:cNvSpPr/>
            <p:nvPr/>
          </p:nvSpPr>
          <p:spPr>
            <a:xfrm>
              <a:off x="6454575" y="0"/>
              <a:ext cx="537900" cy="511200"/>
            </a:xfrm>
            <a:prstGeom prst="rect">
              <a:avLst/>
            </a:prstGeom>
            <a:solidFill>
              <a:schemeClr val="accen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8"/>
            <p:cNvSpPr/>
            <p:nvPr/>
          </p:nvSpPr>
          <p:spPr>
            <a:xfrm>
              <a:off x="6992456"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8"/>
            <p:cNvSpPr/>
            <p:nvPr/>
          </p:nvSpPr>
          <p:spPr>
            <a:xfrm>
              <a:off x="7530337"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8"/>
            <p:cNvSpPr/>
            <p:nvPr/>
          </p:nvSpPr>
          <p:spPr>
            <a:xfrm>
              <a:off x="8068218"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8"/>
            <p:cNvSpPr/>
            <p:nvPr/>
          </p:nvSpPr>
          <p:spPr>
            <a:xfrm>
              <a:off x="8606100"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8"/>
            <p:cNvSpPr/>
            <p:nvPr/>
          </p:nvSpPr>
          <p:spPr>
            <a:xfrm>
              <a:off x="0"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8"/>
            <p:cNvSpPr/>
            <p:nvPr/>
          </p:nvSpPr>
          <p:spPr>
            <a:xfrm>
              <a:off x="537881" y="514702"/>
              <a:ext cx="537900" cy="511200"/>
            </a:xfrm>
            <a:prstGeom prst="rect">
              <a:avLst/>
            </a:prstGeom>
            <a:solidFill>
              <a:schemeClr val="accen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8"/>
            <p:cNvSpPr/>
            <p:nvPr/>
          </p:nvSpPr>
          <p:spPr>
            <a:xfrm>
              <a:off x="1075762"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8"/>
            <p:cNvSpPr/>
            <p:nvPr/>
          </p:nvSpPr>
          <p:spPr>
            <a:xfrm>
              <a:off x="1613644"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8"/>
            <p:cNvSpPr/>
            <p:nvPr/>
          </p:nvSpPr>
          <p:spPr>
            <a:xfrm>
              <a:off x="2151525"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8"/>
            <p:cNvSpPr/>
            <p:nvPr/>
          </p:nvSpPr>
          <p:spPr>
            <a:xfrm>
              <a:off x="2689406"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8"/>
            <p:cNvSpPr/>
            <p:nvPr/>
          </p:nvSpPr>
          <p:spPr>
            <a:xfrm>
              <a:off x="3227287"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8"/>
            <p:cNvSpPr/>
            <p:nvPr/>
          </p:nvSpPr>
          <p:spPr>
            <a:xfrm>
              <a:off x="3765169"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8"/>
            <p:cNvSpPr/>
            <p:nvPr/>
          </p:nvSpPr>
          <p:spPr>
            <a:xfrm>
              <a:off x="4303050"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8"/>
            <p:cNvSpPr/>
            <p:nvPr/>
          </p:nvSpPr>
          <p:spPr>
            <a:xfrm>
              <a:off x="4840931"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8"/>
            <p:cNvSpPr/>
            <p:nvPr/>
          </p:nvSpPr>
          <p:spPr>
            <a:xfrm>
              <a:off x="5378812"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8"/>
            <p:cNvSpPr/>
            <p:nvPr/>
          </p:nvSpPr>
          <p:spPr>
            <a:xfrm>
              <a:off x="5916694"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8"/>
            <p:cNvSpPr/>
            <p:nvPr/>
          </p:nvSpPr>
          <p:spPr>
            <a:xfrm>
              <a:off x="6454575"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8"/>
            <p:cNvSpPr/>
            <p:nvPr/>
          </p:nvSpPr>
          <p:spPr>
            <a:xfrm>
              <a:off x="6992456"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8"/>
            <p:cNvSpPr/>
            <p:nvPr/>
          </p:nvSpPr>
          <p:spPr>
            <a:xfrm>
              <a:off x="7530337"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8"/>
            <p:cNvSpPr/>
            <p:nvPr/>
          </p:nvSpPr>
          <p:spPr>
            <a:xfrm>
              <a:off x="8068218"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8"/>
            <p:cNvSpPr/>
            <p:nvPr/>
          </p:nvSpPr>
          <p:spPr>
            <a:xfrm>
              <a:off x="8606100"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8"/>
            <p:cNvSpPr/>
            <p:nvPr/>
          </p:nvSpPr>
          <p:spPr>
            <a:xfrm>
              <a:off x="0"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8"/>
            <p:cNvSpPr/>
            <p:nvPr/>
          </p:nvSpPr>
          <p:spPr>
            <a:xfrm>
              <a:off x="537881"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8"/>
            <p:cNvSpPr/>
            <p:nvPr/>
          </p:nvSpPr>
          <p:spPr>
            <a:xfrm>
              <a:off x="1075762"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8"/>
            <p:cNvSpPr/>
            <p:nvPr/>
          </p:nvSpPr>
          <p:spPr>
            <a:xfrm>
              <a:off x="1613644"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8"/>
            <p:cNvSpPr/>
            <p:nvPr/>
          </p:nvSpPr>
          <p:spPr>
            <a:xfrm>
              <a:off x="2151525"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8"/>
            <p:cNvSpPr/>
            <p:nvPr/>
          </p:nvSpPr>
          <p:spPr>
            <a:xfrm>
              <a:off x="2689406"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8"/>
            <p:cNvSpPr/>
            <p:nvPr/>
          </p:nvSpPr>
          <p:spPr>
            <a:xfrm>
              <a:off x="3227287"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8"/>
            <p:cNvSpPr/>
            <p:nvPr/>
          </p:nvSpPr>
          <p:spPr>
            <a:xfrm>
              <a:off x="3765169"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8"/>
            <p:cNvSpPr/>
            <p:nvPr/>
          </p:nvSpPr>
          <p:spPr>
            <a:xfrm>
              <a:off x="4303050"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8"/>
            <p:cNvSpPr/>
            <p:nvPr/>
          </p:nvSpPr>
          <p:spPr>
            <a:xfrm>
              <a:off x="4840931"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8"/>
            <p:cNvSpPr/>
            <p:nvPr/>
          </p:nvSpPr>
          <p:spPr>
            <a:xfrm>
              <a:off x="5378812"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8"/>
            <p:cNvSpPr/>
            <p:nvPr/>
          </p:nvSpPr>
          <p:spPr>
            <a:xfrm>
              <a:off x="5916694"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8"/>
            <p:cNvSpPr/>
            <p:nvPr/>
          </p:nvSpPr>
          <p:spPr>
            <a:xfrm>
              <a:off x="6454575"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8"/>
            <p:cNvSpPr/>
            <p:nvPr/>
          </p:nvSpPr>
          <p:spPr>
            <a:xfrm>
              <a:off x="6992456"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8"/>
            <p:cNvSpPr/>
            <p:nvPr/>
          </p:nvSpPr>
          <p:spPr>
            <a:xfrm>
              <a:off x="7530337"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8"/>
            <p:cNvSpPr/>
            <p:nvPr/>
          </p:nvSpPr>
          <p:spPr>
            <a:xfrm>
              <a:off x="8068218"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8"/>
            <p:cNvSpPr/>
            <p:nvPr/>
          </p:nvSpPr>
          <p:spPr>
            <a:xfrm>
              <a:off x="8606100" y="1029404"/>
              <a:ext cx="537900" cy="511200"/>
            </a:xfrm>
            <a:prstGeom prst="rect">
              <a:avLst/>
            </a:prstGeom>
            <a:solidFill>
              <a:schemeClr val="accen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8"/>
            <p:cNvSpPr/>
            <p:nvPr/>
          </p:nvSpPr>
          <p:spPr>
            <a:xfrm>
              <a:off x="0"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8"/>
            <p:cNvSpPr/>
            <p:nvPr/>
          </p:nvSpPr>
          <p:spPr>
            <a:xfrm>
              <a:off x="537881"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8"/>
            <p:cNvSpPr/>
            <p:nvPr/>
          </p:nvSpPr>
          <p:spPr>
            <a:xfrm>
              <a:off x="1075762"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8"/>
            <p:cNvSpPr/>
            <p:nvPr/>
          </p:nvSpPr>
          <p:spPr>
            <a:xfrm>
              <a:off x="2151525"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8"/>
            <p:cNvSpPr/>
            <p:nvPr/>
          </p:nvSpPr>
          <p:spPr>
            <a:xfrm>
              <a:off x="2689406"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8"/>
            <p:cNvSpPr/>
            <p:nvPr/>
          </p:nvSpPr>
          <p:spPr>
            <a:xfrm>
              <a:off x="3227287"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8"/>
            <p:cNvSpPr/>
            <p:nvPr/>
          </p:nvSpPr>
          <p:spPr>
            <a:xfrm>
              <a:off x="3765169"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8"/>
            <p:cNvSpPr/>
            <p:nvPr/>
          </p:nvSpPr>
          <p:spPr>
            <a:xfrm>
              <a:off x="4303050"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8"/>
            <p:cNvSpPr/>
            <p:nvPr/>
          </p:nvSpPr>
          <p:spPr>
            <a:xfrm>
              <a:off x="4840931"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8"/>
            <p:cNvSpPr/>
            <p:nvPr/>
          </p:nvSpPr>
          <p:spPr>
            <a:xfrm>
              <a:off x="5378812"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8"/>
            <p:cNvSpPr/>
            <p:nvPr/>
          </p:nvSpPr>
          <p:spPr>
            <a:xfrm>
              <a:off x="5916694"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8"/>
            <p:cNvSpPr/>
            <p:nvPr/>
          </p:nvSpPr>
          <p:spPr>
            <a:xfrm>
              <a:off x="6454575"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8"/>
            <p:cNvSpPr/>
            <p:nvPr/>
          </p:nvSpPr>
          <p:spPr>
            <a:xfrm>
              <a:off x="6992456"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8"/>
            <p:cNvSpPr/>
            <p:nvPr/>
          </p:nvSpPr>
          <p:spPr>
            <a:xfrm>
              <a:off x="7530337"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8"/>
            <p:cNvSpPr/>
            <p:nvPr/>
          </p:nvSpPr>
          <p:spPr>
            <a:xfrm>
              <a:off x="8068218"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8"/>
            <p:cNvSpPr/>
            <p:nvPr/>
          </p:nvSpPr>
          <p:spPr>
            <a:xfrm>
              <a:off x="8606100"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8"/>
            <p:cNvSpPr/>
            <p:nvPr/>
          </p:nvSpPr>
          <p:spPr>
            <a:xfrm>
              <a:off x="0"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8"/>
            <p:cNvSpPr/>
            <p:nvPr/>
          </p:nvSpPr>
          <p:spPr>
            <a:xfrm>
              <a:off x="537881"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8"/>
            <p:cNvSpPr/>
            <p:nvPr/>
          </p:nvSpPr>
          <p:spPr>
            <a:xfrm>
              <a:off x="1075762"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8"/>
            <p:cNvSpPr/>
            <p:nvPr/>
          </p:nvSpPr>
          <p:spPr>
            <a:xfrm>
              <a:off x="1613644"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8"/>
            <p:cNvSpPr/>
            <p:nvPr/>
          </p:nvSpPr>
          <p:spPr>
            <a:xfrm>
              <a:off x="2151525"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8"/>
            <p:cNvSpPr/>
            <p:nvPr/>
          </p:nvSpPr>
          <p:spPr>
            <a:xfrm>
              <a:off x="2689406"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8"/>
            <p:cNvSpPr/>
            <p:nvPr/>
          </p:nvSpPr>
          <p:spPr>
            <a:xfrm>
              <a:off x="3227287"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8"/>
            <p:cNvSpPr/>
            <p:nvPr/>
          </p:nvSpPr>
          <p:spPr>
            <a:xfrm>
              <a:off x="3765169"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8"/>
            <p:cNvSpPr/>
            <p:nvPr/>
          </p:nvSpPr>
          <p:spPr>
            <a:xfrm>
              <a:off x="4303050"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8"/>
            <p:cNvSpPr/>
            <p:nvPr/>
          </p:nvSpPr>
          <p:spPr>
            <a:xfrm>
              <a:off x="4840931"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8"/>
            <p:cNvSpPr/>
            <p:nvPr/>
          </p:nvSpPr>
          <p:spPr>
            <a:xfrm>
              <a:off x="5378812"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8"/>
            <p:cNvSpPr/>
            <p:nvPr/>
          </p:nvSpPr>
          <p:spPr>
            <a:xfrm>
              <a:off x="5916694"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8"/>
            <p:cNvSpPr/>
            <p:nvPr/>
          </p:nvSpPr>
          <p:spPr>
            <a:xfrm>
              <a:off x="6454575"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8"/>
            <p:cNvSpPr/>
            <p:nvPr/>
          </p:nvSpPr>
          <p:spPr>
            <a:xfrm>
              <a:off x="6992456"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8"/>
            <p:cNvSpPr/>
            <p:nvPr/>
          </p:nvSpPr>
          <p:spPr>
            <a:xfrm>
              <a:off x="7530337"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8"/>
            <p:cNvSpPr/>
            <p:nvPr/>
          </p:nvSpPr>
          <p:spPr>
            <a:xfrm>
              <a:off x="8068218"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8"/>
            <p:cNvSpPr/>
            <p:nvPr/>
          </p:nvSpPr>
          <p:spPr>
            <a:xfrm>
              <a:off x="8606100"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8"/>
            <p:cNvSpPr/>
            <p:nvPr/>
          </p:nvSpPr>
          <p:spPr>
            <a:xfrm>
              <a:off x="0"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8"/>
            <p:cNvSpPr/>
            <p:nvPr/>
          </p:nvSpPr>
          <p:spPr>
            <a:xfrm>
              <a:off x="537881"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8"/>
            <p:cNvSpPr/>
            <p:nvPr/>
          </p:nvSpPr>
          <p:spPr>
            <a:xfrm>
              <a:off x="1075762"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8"/>
            <p:cNvSpPr/>
            <p:nvPr/>
          </p:nvSpPr>
          <p:spPr>
            <a:xfrm>
              <a:off x="1613644"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8"/>
            <p:cNvSpPr/>
            <p:nvPr/>
          </p:nvSpPr>
          <p:spPr>
            <a:xfrm>
              <a:off x="2151525"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8"/>
            <p:cNvSpPr/>
            <p:nvPr/>
          </p:nvSpPr>
          <p:spPr>
            <a:xfrm>
              <a:off x="2689406"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8"/>
            <p:cNvSpPr/>
            <p:nvPr/>
          </p:nvSpPr>
          <p:spPr>
            <a:xfrm>
              <a:off x="3227287"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8"/>
            <p:cNvSpPr/>
            <p:nvPr/>
          </p:nvSpPr>
          <p:spPr>
            <a:xfrm>
              <a:off x="3765169"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8"/>
            <p:cNvSpPr/>
            <p:nvPr/>
          </p:nvSpPr>
          <p:spPr>
            <a:xfrm>
              <a:off x="4303050"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8"/>
            <p:cNvSpPr/>
            <p:nvPr/>
          </p:nvSpPr>
          <p:spPr>
            <a:xfrm>
              <a:off x="4840931"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8"/>
            <p:cNvSpPr/>
            <p:nvPr/>
          </p:nvSpPr>
          <p:spPr>
            <a:xfrm>
              <a:off x="5378812"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8"/>
            <p:cNvSpPr/>
            <p:nvPr/>
          </p:nvSpPr>
          <p:spPr>
            <a:xfrm>
              <a:off x="5916694" y="2573511"/>
              <a:ext cx="537900" cy="511200"/>
            </a:xfrm>
            <a:prstGeom prst="rect">
              <a:avLst/>
            </a:prstGeom>
            <a:solidFill>
              <a:schemeClr val="lt2"/>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8"/>
            <p:cNvSpPr/>
            <p:nvPr/>
          </p:nvSpPr>
          <p:spPr>
            <a:xfrm>
              <a:off x="6454575"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8"/>
            <p:cNvSpPr/>
            <p:nvPr/>
          </p:nvSpPr>
          <p:spPr>
            <a:xfrm>
              <a:off x="6992456"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8"/>
            <p:cNvSpPr/>
            <p:nvPr/>
          </p:nvSpPr>
          <p:spPr>
            <a:xfrm>
              <a:off x="7530337"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8"/>
            <p:cNvSpPr/>
            <p:nvPr/>
          </p:nvSpPr>
          <p:spPr>
            <a:xfrm>
              <a:off x="8068218"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8"/>
            <p:cNvSpPr/>
            <p:nvPr/>
          </p:nvSpPr>
          <p:spPr>
            <a:xfrm>
              <a:off x="8606100"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8"/>
            <p:cNvSpPr/>
            <p:nvPr/>
          </p:nvSpPr>
          <p:spPr>
            <a:xfrm>
              <a:off x="0"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8"/>
            <p:cNvSpPr/>
            <p:nvPr/>
          </p:nvSpPr>
          <p:spPr>
            <a:xfrm>
              <a:off x="537881"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8"/>
            <p:cNvSpPr/>
            <p:nvPr/>
          </p:nvSpPr>
          <p:spPr>
            <a:xfrm>
              <a:off x="1075762"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8"/>
            <p:cNvSpPr/>
            <p:nvPr/>
          </p:nvSpPr>
          <p:spPr>
            <a:xfrm>
              <a:off x="1613644"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8"/>
            <p:cNvSpPr/>
            <p:nvPr/>
          </p:nvSpPr>
          <p:spPr>
            <a:xfrm>
              <a:off x="2151525"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8"/>
            <p:cNvSpPr/>
            <p:nvPr/>
          </p:nvSpPr>
          <p:spPr>
            <a:xfrm>
              <a:off x="2689406"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8"/>
            <p:cNvSpPr/>
            <p:nvPr/>
          </p:nvSpPr>
          <p:spPr>
            <a:xfrm>
              <a:off x="3227287"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8"/>
            <p:cNvSpPr/>
            <p:nvPr/>
          </p:nvSpPr>
          <p:spPr>
            <a:xfrm>
              <a:off x="3765169"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8"/>
            <p:cNvSpPr/>
            <p:nvPr/>
          </p:nvSpPr>
          <p:spPr>
            <a:xfrm>
              <a:off x="4303050"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8"/>
            <p:cNvSpPr/>
            <p:nvPr/>
          </p:nvSpPr>
          <p:spPr>
            <a:xfrm>
              <a:off x="4840931"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8"/>
            <p:cNvSpPr/>
            <p:nvPr/>
          </p:nvSpPr>
          <p:spPr>
            <a:xfrm>
              <a:off x="5378812"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8"/>
            <p:cNvSpPr/>
            <p:nvPr/>
          </p:nvSpPr>
          <p:spPr>
            <a:xfrm>
              <a:off x="5916694"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8"/>
            <p:cNvSpPr/>
            <p:nvPr/>
          </p:nvSpPr>
          <p:spPr>
            <a:xfrm>
              <a:off x="6454575"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8"/>
            <p:cNvSpPr/>
            <p:nvPr/>
          </p:nvSpPr>
          <p:spPr>
            <a:xfrm>
              <a:off x="6992456"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8"/>
            <p:cNvSpPr/>
            <p:nvPr/>
          </p:nvSpPr>
          <p:spPr>
            <a:xfrm>
              <a:off x="7530337"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8"/>
            <p:cNvSpPr/>
            <p:nvPr/>
          </p:nvSpPr>
          <p:spPr>
            <a:xfrm>
              <a:off x="8068218"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8"/>
            <p:cNvSpPr/>
            <p:nvPr/>
          </p:nvSpPr>
          <p:spPr>
            <a:xfrm>
              <a:off x="8606100"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8"/>
            <p:cNvSpPr/>
            <p:nvPr/>
          </p:nvSpPr>
          <p:spPr>
            <a:xfrm>
              <a:off x="0"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8"/>
            <p:cNvSpPr/>
            <p:nvPr/>
          </p:nvSpPr>
          <p:spPr>
            <a:xfrm>
              <a:off x="537881"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8"/>
            <p:cNvSpPr/>
            <p:nvPr/>
          </p:nvSpPr>
          <p:spPr>
            <a:xfrm>
              <a:off x="1075762"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8"/>
            <p:cNvSpPr/>
            <p:nvPr/>
          </p:nvSpPr>
          <p:spPr>
            <a:xfrm>
              <a:off x="1613644"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8"/>
            <p:cNvSpPr/>
            <p:nvPr/>
          </p:nvSpPr>
          <p:spPr>
            <a:xfrm>
              <a:off x="2151525"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8"/>
            <p:cNvSpPr/>
            <p:nvPr/>
          </p:nvSpPr>
          <p:spPr>
            <a:xfrm>
              <a:off x="2689406"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8"/>
            <p:cNvSpPr/>
            <p:nvPr/>
          </p:nvSpPr>
          <p:spPr>
            <a:xfrm>
              <a:off x="3227287"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8"/>
            <p:cNvSpPr/>
            <p:nvPr/>
          </p:nvSpPr>
          <p:spPr>
            <a:xfrm>
              <a:off x="3765169"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8"/>
            <p:cNvSpPr/>
            <p:nvPr/>
          </p:nvSpPr>
          <p:spPr>
            <a:xfrm>
              <a:off x="4303050"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8"/>
            <p:cNvSpPr/>
            <p:nvPr/>
          </p:nvSpPr>
          <p:spPr>
            <a:xfrm>
              <a:off x="4840931"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8"/>
            <p:cNvSpPr/>
            <p:nvPr/>
          </p:nvSpPr>
          <p:spPr>
            <a:xfrm>
              <a:off x="5378812"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8"/>
            <p:cNvSpPr/>
            <p:nvPr/>
          </p:nvSpPr>
          <p:spPr>
            <a:xfrm>
              <a:off x="5916694"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8"/>
            <p:cNvSpPr/>
            <p:nvPr/>
          </p:nvSpPr>
          <p:spPr>
            <a:xfrm>
              <a:off x="6454575"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8"/>
            <p:cNvSpPr/>
            <p:nvPr/>
          </p:nvSpPr>
          <p:spPr>
            <a:xfrm>
              <a:off x="6992456"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8"/>
            <p:cNvSpPr/>
            <p:nvPr/>
          </p:nvSpPr>
          <p:spPr>
            <a:xfrm>
              <a:off x="7530337"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8"/>
            <p:cNvSpPr/>
            <p:nvPr/>
          </p:nvSpPr>
          <p:spPr>
            <a:xfrm>
              <a:off x="8068218"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8"/>
            <p:cNvSpPr/>
            <p:nvPr/>
          </p:nvSpPr>
          <p:spPr>
            <a:xfrm>
              <a:off x="8606100" y="3602915"/>
              <a:ext cx="537900" cy="511200"/>
            </a:xfrm>
            <a:prstGeom prst="rect">
              <a:avLst/>
            </a:prstGeom>
            <a:solidFill>
              <a:schemeClr val="accent2"/>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8"/>
            <p:cNvSpPr/>
            <p:nvPr/>
          </p:nvSpPr>
          <p:spPr>
            <a:xfrm>
              <a:off x="0"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8"/>
            <p:cNvSpPr/>
            <p:nvPr/>
          </p:nvSpPr>
          <p:spPr>
            <a:xfrm>
              <a:off x="537881"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8"/>
            <p:cNvSpPr/>
            <p:nvPr/>
          </p:nvSpPr>
          <p:spPr>
            <a:xfrm>
              <a:off x="1075762"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8"/>
            <p:cNvSpPr/>
            <p:nvPr/>
          </p:nvSpPr>
          <p:spPr>
            <a:xfrm>
              <a:off x="1613644"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8"/>
            <p:cNvSpPr/>
            <p:nvPr/>
          </p:nvSpPr>
          <p:spPr>
            <a:xfrm>
              <a:off x="2151525"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8"/>
            <p:cNvSpPr/>
            <p:nvPr/>
          </p:nvSpPr>
          <p:spPr>
            <a:xfrm>
              <a:off x="2689406"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8"/>
            <p:cNvSpPr/>
            <p:nvPr/>
          </p:nvSpPr>
          <p:spPr>
            <a:xfrm>
              <a:off x="3227287"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8"/>
            <p:cNvSpPr/>
            <p:nvPr/>
          </p:nvSpPr>
          <p:spPr>
            <a:xfrm>
              <a:off x="3765169"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8"/>
            <p:cNvSpPr/>
            <p:nvPr/>
          </p:nvSpPr>
          <p:spPr>
            <a:xfrm>
              <a:off x="4303050"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8"/>
            <p:cNvSpPr/>
            <p:nvPr/>
          </p:nvSpPr>
          <p:spPr>
            <a:xfrm>
              <a:off x="4840931"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8"/>
            <p:cNvSpPr/>
            <p:nvPr/>
          </p:nvSpPr>
          <p:spPr>
            <a:xfrm>
              <a:off x="5378812"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8"/>
            <p:cNvSpPr/>
            <p:nvPr/>
          </p:nvSpPr>
          <p:spPr>
            <a:xfrm>
              <a:off x="5916694"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8"/>
            <p:cNvSpPr/>
            <p:nvPr/>
          </p:nvSpPr>
          <p:spPr>
            <a:xfrm>
              <a:off x="6454575" y="4117617"/>
              <a:ext cx="537900" cy="511200"/>
            </a:xfrm>
            <a:prstGeom prst="rect">
              <a:avLst/>
            </a:prstGeom>
            <a:solidFill>
              <a:schemeClr val="lt2"/>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8"/>
            <p:cNvSpPr/>
            <p:nvPr/>
          </p:nvSpPr>
          <p:spPr>
            <a:xfrm>
              <a:off x="6992456"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8"/>
            <p:cNvSpPr/>
            <p:nvPr/>
          </p:nvSpPr>
          <p:spPr>
            <a:xfrm>
              <a:off x="7530337"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8"/>
            <p:cNvSpPr/>
            <p:nvPr/>
          </p:nvSpPr>
          <p:spPr>
            <a:xfrm>
              <a:off x="8068218"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8"/>
            <p:cNvSpPr/>
            <p:nvPr/>
          </p:nvSpPr>
          <p:spPr>
            <a:xfrm>
              <a:off x="8606100"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8"/>
            <p:cNvSpPr/>
            <p:nvPr/>
          </p:nvSpPr>
          <p:spPr>
            <a:xfrm>
              <a:off x="0"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8"/>
            <p:cNvSpPr/>
            <p:nvPr/>
          </p:nvSpPr>
          <p:spPr>
            <a:xfrm>
              <a:off x="537881"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8"/>
            <p:cNvSpPr/>
            <p:nvPr/>
          </p:nvSpPr>
          <p:spPr>
            <a:xfrm>
              <a:off x="1075762"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8"/>
            <p:cNvSpPr/>
            <p:nvPr/>
          </p:nvSpPr>
          <p:spPr>
            <a:xfrm>
              <a:off x="1613644"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8"/>
            <p:cNvSpPr/>
            <p:nvPr/>
          </p:nvSpPr>
          <p:spPr>
            <a:xfrm>
              <a:off x="2151525"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8"/>
            <p:cNvSpPr/>
            <p:nvPr/>
          </p:nvSpPr>
          <p:spPr>
            <a:xfrm>
              <a:off x="2689406"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8"/>
            <p:cNvSpPr/>
            <p:nvPr/>
          </p:nvSpPr>
          <p:spPr>
            <a:xfrm>
              <a:off x="3227287"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8"/>
            <p:cNvSpPr/>
            <p:nvPr/>
          </p:nvSpPr>
          <p:spPr>
            <a:xfrm>
              <a:off x="3765169" y="4632319"/>
              <a:ext cx="537900" cy="511200"/>
            </a:xfrm>
            <a:prstGeom prst="rect">
              <a:avLst/>
            </a:prstGeom>
            <a:solidFill>
              <a:schemeClr val="accen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8"/>
            <p:cNvSpPr/>
            <p:nvPr/>
          </p:nvSpPr>
          <p:spPr>
            <a:xfrm>
              <a:off x="4303050"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8"/>
            <p:cNvSpPr/>
            <p:nvPr/>
          </p:nvSpPr>
          <p:spPr>
            <a:xfrm>
              <a:off x="4840931"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8"/>
            <p:cNvSpPr/>
            <p:nvPr/>
          </p:nvSpPr>
          <p:spPr>
            <a:xfrm>
              <a:off x="5378812"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8"/>
            <p:cNvSpPr/>
            <p:nvPr/>
          </p:nvSpPr>
          <p:spPr>
            <a:xfrm>
              <a:off x="5916694" y="4632319"/>
              <a:ext cx="537900" cy="511200"/>
            </a:xfrm>
            <a:prstGeom prst="rect">
              <a:avLst/>
            </a:prstGeom>
            <a:solidFill>
              <a:schemeClr val="accen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8"/>
            <p:cNvSpPr/>
            <p:nvPr/>
          </p:nvSpPr>
          <p:spPr>
            <a:xfrm>
              <a:off x="6454575"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8"/>
            <p:cNvSpPr/>
            <p:nvPr/>
          </p:nvSpPr>
          <p:spPr>
            <a:xfrm>
              <a:off x="6992456"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8"/>
            <p:cNvSpPr/>
            <p:nvPr/>
          </p:nvSpPr>
          <p:spPr>
            <a:xfrm>
              <a:off x="7530337"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8"/>
            <p:cNvSpPr/>
            <p:nvPr/>
          </p:nvSpPr>
          <p:spPr>
            <a:xfrm>
              <a:off x="8068218"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8"/>
            <p:cNvSpPr/>
            <p:nvPr/>
          </p:nvSpPr>
          <p:spPr>
            <a:xfrm>
              <a:off x="8606100"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8"/>
            <p:cNvSpPr/>
            <p:nvPr/>
          </p:nvSpPr>
          <p:spPr>
            <a:xfrm>
              <a:off x="7530338" y="102797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300"/>
            </a:p>
          </p:txBody>
        </p:sp>
        <p:sp>
          <p:nvSpPr>
            <p:cNvPr id="1275" name="Google Shape;1275;p8"/>
            <p:cNvSpPr/>
            <p:nvPr/>
          </p:nvSpPr>
          <p:spPr>
            <a:xfrm>
              <a:off x="537881" y="4117617"/>
              <a:ext cx="537900" cy="511200"/>
            </a:xfrm>
            <a:prstGeom prst="rect">
              <a:avLst/>
            </a:prstGeom>
            <a:solidFill>
              <a:schemeClr val="lt2"/>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300"/>
            </a:p>
          </p:txBody>
        </p:sp>
        <p:sp>
          <p:nvSpPr>
            <p:cNvPr id="1276" name="Google Shape;1276;p8"/>
            <p:cNvSpPr/>
            <p:nvPr/>
          </p:nvSpPr>
          <p:spPr>
            <a:xfrm>
              <a:off x="6989275" y="51060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300"/>
            </a:p>
          </p:txBody>
        </p:sp>
        <p:sp>
          <p:nvSpPr>
            <p:cNvPr id="1277" name="Google Shape;1277;p8"/>
            <p:cNvSpPr/>
            <p:nvPr/>
          </p:nvSpPr>
          <p:spPr>
            <a:xfrm>
              <a:off x="537881"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300"/>
            </a:p>
          </p:txBody>
        </p:sp>
        <p:sp>
          <p:nvSpPr>
            <p:cNvPr id="1278" name="Google Shape;1278;p8"/>
            <p:cNvSpPr/>
            <p:nvPr/>
          </p:nvSpPr>
          <p:spPr>
            <a:xfrm>
              <a:off x="0" y="1029404"/>
              <a:ext cx="537900" cy="511200"/>
            </a:xfrm>
            <a:prstGeom prst="rect">
              <a:avLst/>
            </a:prstGeom>
            <a:solidFill>
              <a:schemeClr val="lt2"/>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600">
                <a:latin typeface="Spartan"/>
                <a:ea typeface="Spartan"/>
                <a:cs typeface="Spartan"/>
                <a:sym typeface="Spartan"/>
              </a:endParaRPr>
            </a:p>
          </p:txBody>
        </p:sp>
        <p:sp>
          <p:nvSpPr>
            <p:cNvPr id="1279" name="Google Shape;1279;p8"/>
            <p:cNvSpPr/>
            <p:nvPr/>
          </p:nvSpPr>
          <p:spPr>
            <a:xfrm>
              <a:off x="1613644"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8"/>
            <p:cNvSpPr/>
            <p:nvPr/>
          </p:nvSpPr>
          <p:spPr>
            <a:xfrm>
              <a:off x="6992463" y="411937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300"/>
            </a:p>
          </p:txBody>
        </p:sp>
        <p:sp>
          <p:nvSpPr>
            <p:cNvPr id="1281" name="Google Shape;1281;p8"/>
            <p:cNvSpPr/>
            <p:nvPr/>
          </p:nvSpPr>
          <p:spPr>
            <a:xfrm>
              <a:off x="7530338" y="462545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300"/>
            </a:p>
          </p:txBody>
        </p:sp>
      </p:grpSp>
      <p:pic>
        <p:nvPicPr>
          <p:cNvPr id="1282" name="Google Shape;1282;p8"/>
          <p:cNvPicPr preferRelativeResize="0"/>
          <p:nvPr/>
        </p:nvPicPr>
        <p:blipFill rotWithShape="1">
          <a:blip r:embed="rId2">
            <a:alphaModFix amt="25000"/>
          </a:blip>
          <a:srcRect b="0" l="0" r="3025" t="0"/>
          <a:stretch/>
        </p:blipFill>
        <p:spPr>
          <a:xfrm>
            <a:off x="0" y="0"/>
            <a:ext cx="9144001" cy="5143500"/>
          </a:xfrm>
          <a:prstGeom prst="rect">
            <a:avLst/>
          </a:prstGeom>
          <a:noFill/>
          <a:ln>
            <a:noFill/>
          </a:ln>
        </p:spPr>
      </p:pic>
      <p:sp>
        <p:nvSpPr>
          <p:cNvPr id="1283" name="Google Shape;1283;p8"/>
          <p:cNvSpPr txBox="1"/>
          <p:nvPr>
            <p:ph type="title"/>
          </p:nvPr>
        </p:nvSpPr>
        <p:spPr>
          <a:xfrm>
            <a:off x="1519690" y="1352150"/>
            <a:ext cx="4591500" cy="2289900"/>
          </a:xfrm>
          <a:prstGeom prst="rect">
            <a:avLst/>
          </a:prstGeom>
        </p:spPr>
        <p:txBody>
          <a:bodyPr anchorCtr="0" anchor="ctr" bIns="91425" lIns="91425" spcFirstLastPara="1" rIns="91425" wrap="square" tIns="91425">
            <a:noAutofit/>
          </a:bodyPr>
          <a:lstStyle>
            <a:lvl1pPr lvl="0" algn="l">
              <a:lnSpc>
                <a:spcPct val="140000"/>
              </a:lnSpc>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84" name="Shape 1284"/>
        <p:cNvGrpSpPr/>
        <p:nvPr/>
      </p:nvGrpSpPr>
      <p:grpSpPr>
        <a:xfrm>
          <a:off x="0" y="0"/>
          <a:ext cx="0" cy="0"/>
          <a:chOff x="0" y="0"/>
          <a:chExt cx="0" cy="0"/>
        </a:xfrm>
      </p:grpSpPr>
      <p:grpSp>
        <p:nvGrpSpPr>
          <p:cNvPr id="1285" name="Google Shape;1285;p9"/>
          <p:cNvGrpSpPr/>
          <p:nvPr/>
        </p:nvGrpSpPr>
        <p:grpSpPr>
          <a:xfrm>
            <a:off x="0" y="0"/>
            <a:ext cx="9144000" cy="5143519"/>
            <a:chOff x="0" y="0"/>
            <a:chExt cx="9144000" cy="5143519"/>
          </a:xfrm>
        </p:grpSpPr>
        <p:sp>
          <p:nvSpPr>
            <p:cNvPr id="1286" name="Google Shape;1286;p9"/>
            <p:cNvSpPr/>
            <p:nvPr/>
          </p:nvSpPr>
          <p:spPr>
            <a:xfrm>
              <a:off x="0"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9"/>
            <p:cNvSpPr/>
            <p:nvPr/>
          </p:nvSpPr>
          <p:spPr>
            <a:xfrm>
              <a:off x="537881"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9"/>
            <p:cNvSpPr/>
            <p:nvPr/>
          </p:nvSpPr>
          <p:spPr>
            <a:xfrm>
              <a:off x="1075762"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9"/>
            <p:cNvSpPr/>
            <p:nvPr/>
          </p:nvSpPr>
          <p:spPr>
            <a:xfrm>
              <a:off x="1613644"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9"/>
            <p:cNvSpPr/>
            <p:nvPr/>
          </p:nvSpPr>
          <p:spPr>
            <a:xfrm>
              <a:off x="2151525"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9"/>
            <p:cNvSpPr/>
            <p:nvPr/>
          </p:nvSpPr>
          <p:spPr>
            <a:xfrm>
              <a:off x="2689406"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9"/>
            <p:cNvSpPr/>
            <p:nvPr/>
          </p:nvSpPr>
          <p:spPr>
            <a:xfrm>
              <a:off x="3227287"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9"/>
            <p:cNvSpPr/>
            <p:nvPr/>
          </p:nvSpPr>
          <p:spPr>
            <a:xfrm>
              <a:off x="3765169"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9"/>
            <p:cNvSpPr/>
            <p:nvPr/>
          </p:nvSpPr>
          <p:spPr>
            <a:xfrm>
              <a:off x="4303050"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9"/>
            <p:cNvSpPr/>
            <p:nvPr/>
          </p:nvSpPr>
          <p:spPr>
            <a:xfrm>
              <a:off x="4840931"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9"/>
            <p:cNvSpPr/>
            <p:nvPr/>
          </p:nvSpPr>
          <p:spPr>
            <a:xfrm>
              <a:off x="5378812"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9"/>
            <p:cNvSpPr/>
            <p:nvPr/>
          </p:nvSpPr>
          <p:spPr>
            <a:xfrm>
              <a:off x="5916694"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9"/>
            <p:cNvSpPr/>
            <p:nvPr/>
          </p:nvSpPr>
          <p:spPr>
            <a:xfrm>
              <a:off x="6454575"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9"/>
            <p:cNvSpPr/>
            <p:nvPr/>
          </p:nvSpPr>
          <p:spPr>
            <a:xfrm>
              <a:off x="6992456"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9"/>
            <p:cNvSpPr/>
            <p:nvPr/>
          </p:nvSpPr>
          <p:spPr>
            <a:xfrm>
              <a:off x="7530337"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9"/>
            <p:cNvSpPr/>
            <p:nvPr/>
          </p:nvSpPr>
          <p:spPr>
            <a:xfrm>
              <a:off x="8068218" y="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9"/>
            <p:cNvSpPr/>
            <p:nvPr/>
          </p:nvSpPr>
          <p:spPr>
            <a:xfrm>
              <a:off x="8606100" y="0"/>
              <a:ext cx="537900" cy="511200"/>
            </a:xfrm>
            <a:prstGeom prst="rect">
              <a:avLst/>
            </a:prstGeom>
            <a:solidFill>
              <a:schemeClr val="lt2"/>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9"/>
            <p:cNvSpPr/>
            <p:nvPr/>
          </p:nvSpPr>
          <p:spPr>
            <a:xfrm>
              <a:off x="0"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9"/>
            <p:cNvSpPr/>
            <p:nvPr/>
          </p:nvSpPr>
          <p:spPr>
            <a:xfrm>
              <a:off x="537881" y="514702"/>
              <a:ext cx="537900" cy="511200"/>
            </a:xfrm>
            <a:prstGeom prst="rect">
              <a:avLst/>
            </a:prstGeom>
            <a:solidFill>
              <a:schemeClr val="accen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9"/>
            <p:cNvSpPr/>
            <p:nvPr/>
          </p:nvSpPr>
          <p:spPr>
            <a:xfrm>
              <a:off x="1075762"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9"/>
            <p:cNvSpPr/>
            <p:nvPr/>
          </p:nvSpPr>
          <p:spPr>
            <a:xfrm>
              <a:off x="1613644"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9"/>
            <p:cNvSpPr/>
            <p:nvPr/>
          </p:nvSpPr>
          <p:spPr>
            <a:xfrm>
              <a:off x="2151525"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9"/>
            <p:cNvSpPr/>
            <p:nvPr/>
          </p:nvSpPr>
          <p:spPr>
            <a:xfrm>
              <a:off x="2689406"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9"/>
            <p:cNvSpPr/>
            <p:nvPr/>
          </p:nvSpPr>
          <p:spPr>
            <a:xfrm>
              <a:off x="3227287"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9"/>
            <p:cNvSpPr/>
            <p:nvPr/>
          </p:nvSpPr>
          <p:spPr>
            <a:xfrm>
              <a:off x="3765169"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9"/>
            <p:cNvSpPr/>
            <p:nvPr/>
          </p:nvSpPr>
          <p:spPr>
            <a:xfrm>
              <a:off x="4303050"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9"/>
            <p:cNvSpPr/>
            <p:nvPr/>
          </p:nvSpPr>
          <p:spPr>
            <a:xfrm>
              <a:off x="4840931"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9"/>
            <p:cNvSpPr/>
            <p:nvPr/>
          </p:nvSpPr>
          <p:spPr>
            <a:xfrm>
              <a:off x="5378812"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9"/>
            <p:cNvSpPr/>
            <p:nvPr/>
          </p:nvSpPr>
          <p:spPr>
            <a:xfrm>
              <a:off x="5916694"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9"/>
            <p:cNvSpPr/>
            <p:nvPr/>
          </p:nvSpPr>
          <p:spPr>
            <a:xfrm>
              <a:off x="6454575"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9"/>
            <p:cNvSpPr/>
            <p:nvPr/>
          </p:nvSpPr>
          <p:spPr>
            <a:xfrm>
              <a:off x="6992456"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9"/>
            <p:cNvSpPr/>
            <p:nvPr/>
          </p:nvSpPr>
          <p:spPr>
            <a:xfrm>
              <a:off x="7530337"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9"/>
            <p:cNvSpPr/>
            <p:nvPr/>
          </p:nvSpPr>
          <p:spPr>
            <a:xfrm>
              <a:off x="8068218" y="514702"/>
              <a:ext cx="537900" cy="511200"/>
            </a:xfrm>
            <a:prstGeom prst="rect">
              <a:avLst/>
            </a:prstGeom>
            <a:solidFill>
              <a:schemeClr val="accen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9"/>
            <p:cNvSpPr/>
            <p:nvPr/>
          </p:nvSpPr>
          <p:spPr>
            <a:xfrm>
              <a:off x="8606100" y="514702"/>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9"/>
            <p:cNvSpPr/>
            <p:nvPr/>
          </p:nvSpPr>
          <p:spPr>
            <a:xfrm>
              <a:off x="0"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9"/>
            <p:cNvSpPr/>
            <p:nvPr/>
          </p:nvSpPr>
          <p:spPr>
            <a:xfrm>
              <a:off x="537881"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9"/>
            <p:cNvSpPr/>
            <p:nvPr/>
          </p:nvSpPr>
          <p:spPr>
            <a:xfrm>
              <a:off x="1075762"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9"/>
            <p:cNvSpPr/>
            <p:nvPr/>
          </p:nvSpPr>
          <p:spPr>
            <a:xfrm>
              <a:off x="1613644"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9"/>
            <p:cNvSpPr/>
            <p:nvPr/>
          </p:nvSpPr>
          <p:spPr>
            <a:xfrm>
              <a:off x="2151525"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9"/>
            <p:cNvSpPr/>
            <p:nvPr/>
          </p:nvSpPr>
          <p:spPr>
            <a:xfrm>
              <a:off x="2689406"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9"/>
            <p:cNvSpPr/>
            <p:nvPr/>
          </p:nvSpPr>
          <p:spPr>
            <a:xfrm>
              <a:off x="3227287"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9"/>
            <p:cNvSpPr/>
            <p:nvPr/>
          </p:nvSpPr>
          <p:spPr>
            <a:xfrm>
              <a:off x="3765169"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9"/>
            <p:cNvSpPr/>
            <p:nvPr/>
          </p:nvSpPr>
          <p:spPr>
            <a:xfrm>
              <a:off x="4303050"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9"/>
            <p:cNvSpPr/>
            <p:nvPr/>
          </p:nvSpPr>
          <p:spPr>
            <a:xfrm>
              <a:off x="4840931"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9"/>
            <p:cNvSpPr/>
            <p:nvPr/>
          </p:nvSpPr>
          <p:spPr>
            <a:xfrm>
              <a:off x="5378812"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9"/>
            <p:cNvSpPr/>
            <p:nvPr/>
          </p:nvSpPr>
          <p:spPr>
            <a:xfrm>
              <a:off x="5916694"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9"/>
            <p:cNvSpPr/>
            <p:nvPr/>
          </p:nvSpPr>
          <p:spPr>
            <a:xfrm>
              <a:off x="6454575"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9"/>
            <p:cNvSpPr/>
            <p:nvPr/>
          </p:nvSpPr>
          <p:spPr>
            <a:xfrm>
              <a:off x="6992456"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9"/>
            <p:cNvSpPr/>
            <p:nvPr/>
          </p:nvSpPr>
          <p:spPr>
            <a:xfrm>
              <a:off x="7530337"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9"/>
            <p:cNvSpPr/>
            <p:nvPr/>
          </p:nvSpPr>
          <p:spPr>
            <a:xfrm>
              <a:off x="8068218"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9"/>
            <p:cNvSpPr/>
            <p:nvPr/>
          </p:nvSpPr>
          <p:spPr>
            <a:xfrm>
              <a:off x="8606100" y="1029404"/>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9"/>
            <p:cNvSpPr/>
            <p:nvPr/>
          </p:nvSpPr>
          <p:spPr>
            <a:xfrm>
              <a:off x="0"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9"/>
            <p:cNvSpPr/>
            <p:nvPr/>
          </p:nvSpPr>
          <p:spPr>
            <a:xfrm>
              <a:off x="537881"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9"/>
            <p:cNvSpPr/>
            <p:nvPr/>
          </p:nvSpPr>
          <p:spPr>
            <a:xfrm>
              <a:off x="1075762"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9"/>
            <p:cNvSpPr/>
            <p:nvPr/>
          </p:nvSpPr>
          <p:spPr>
            <a:xfrm>
              <a:off x="2151525"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9"/>
            <p:cNvSpPr/>
            <p:nvPr/>
          </p:nvSpPr>
          <p:spPr>
            <a:xfrm>
              <a:off x="2689406"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9"/>
            <p:cNvSpPr/>
            <p:nvPr/>
          </p:nvSpPr>
          <p:spPr>
            <a:xfrm>
              <a:off x="3227287"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9"/>
            <p:cNvSpPr/>
            <p:nvPr/>
          </p:nvSpPr>
          <p:spPr>
            <a:xfrm>
              <a:off x="3765169"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9"/>
            <p:cNvSpPr/>
            <p:nvPr/>
          </p:nvSpPr>
          <p:spPr>
            <a:xfrm>
              <a:off x="4303050"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9"/>
            <p:cNvSpPr/>
            <p:nvPr/>
          </p:nvSpPr>
          <p:spPr>
            <a:xfrm>
              <a:off x="4840931"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9"/>
            <p:cNvSpPr/>
            <p:nvPr/>
          </p:nvSpPr>
          <p:spPr>
            <a:xfrm>
              <a:off x="5378812"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9"/>
            <p:cNvSpPr/>
            <p:nvPr/>
          </p:nvSpPr>
          <p:spPr>
            <a:xfrm>
              <a:off x="5916694"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9"/>
            <p:cNvSpPr/>
            <p:nvPr/>
          </p:nvSpPr>
          <p:spPr>
            <a:xfrm>
              <a:off x="6454575"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9"/>
            <p:cNvSpPr/>
            <p:nvPr/>
          </p:nvSpPr>
          <p:spPr>
            <a:xfrm>
              <a:off x="6992456"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9"/>
            <p:cNvSpPr/>
            <p:nvPr/>
          </p:nvSpPr>
          <p:spPr>
            <a:xfrm>
              <a:off x="7530337"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9"/>
            <p:cNvSpPr/>
            <p:nvPr/>
          </p:nvSpPr>
          <p:spPr>
            <a:xfrm>
              <a:off x="8068218"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9"/>
            <p:cNvSpPr/>
            <p:nvPr/>
          </p:nvSpPr>
          <p:spPr>
            <a:xfrm>
              <a:off x="8606100"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9"/>
            <p:cNvSpPr/>
            <p:nvPr/>
          </p:nvSpPr>
          <p:spPr>
            <a:xfrm>
              <a:off x="0"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9"/>
            <p:cNvSpPr/>
            <p:nvPr/>
          </p:nvSpPr>
          <p:spPr>
            <a:xfrm>
              <a:off x="537881"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9"/>
            <p:cNvSpPr/>
            <p:nvPr/>
          </p:nvSpPr>
          <p:spPr>
            <a:xfrm>
              <a:off x="1075762"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9"/>
            <p:cNvSpPr/>
            <p:nvPr/>
          </p:nvSpPr>
          <p:spPr>
            <a:xfrm>
              <a:off x="1613644"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9"/>
            <p:cNvSpPr/>
            <p:nvPr/>
          </p:nvSpPr>
          <p:spPr>
            <a:xfrm>
              <a:off x="2151525"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9"/>
            <p:cNvSpPr/>
            <p:nvPr/>
          </p:nvSpPr>
          <p:spPr>
            <a:xfrm>
              <a:off x="2689406"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9"/>
            <p:cNvSpPr/>
            <p:nvPr/>
          </p:nvSpPr>
          <p:spPr>
            <a:xfrm>
              <a:off x="3227287"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9"/>
            <p:cNvSpPr/>
            <p:nvPr/>
          </p:nvSpPr>
          <p:spPr>
            <a:xfrm>
              <a:off x="3765169"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9"/>
            <p:cNvSpPr/>
            <p:nvPr/>
          </p:nvSpPr>
          <p:spPr>
            <a:xfrm>
              <a:off x="4303050"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9"/>
            <p:cNvSpPr/>
            <p:nvPr/>
          </p:nvSpPr>
          <p:spPr>
            <a:xfrm>
              <a:off x="4840931"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9"/>
            <p:cNvSpPr/>
            <p:nvPr/>
          </p:nvSpPr>
          <p:spPr>
            <a:xfrm>
              <a:off x="5378812"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9"/>
            <p:cNvSpPr/>
            <p:nvPr/>
          </p:nvSpPr>
          <p:spPr>
            <a:xfrm>
              <a:off x="5916694"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9"/>
            <p:cNvSpPr/>
            <p:nvPr/>
          </p:nvSpPr>
          <p:spPr>
            <a:xfrm>
              <a:off x="6454575"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9"/>
            <p:cNvSpPr/>
            <p:nvPr/>
          </p:nvSpPr>
          <p:spPr>
            <a:xfrm>
              <a:off x="6992456"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9"/>
            <p:cNvSpPr/>
            <p:nvPr/>
          </p:nvSpPr>
          <p:spPr>
            <a:xfrm>
              <a:off x="7530337"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9"/>
            <p:cNvSpPr/>
            <p:nvPr/>
          </p:nvSpPr>
          <p:spPr>
            <a:xfrm>
              <a:off x="8068218"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9"/>
            <p:cNvSpPr/>
            <p:nvPr/>
          </p:nvSpPr>
          <p:spPr>
            <a:xfrm>
              <a:off x="8606100" y="2058808"/>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9"/>
            <p:cNvSpPr/>
            <p:nvPr/>
          </p:nvSpPr>
          <p:spPr>
            <a:xfrm>
              <a:off x="0"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9"/>
            <p:cNvSpPr/>
            <p:nvPr/>
          </p:nvSpPr>
          <p:spPr>
            <a:xfrm>
              <a:off x="537881"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9"/>
            <p:cNvSpPr/>
            <p:nvPr/>
          </p:nvSpPr>
          <p:spPr>
            <a:xfrm>
              <a:off x="1075762"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9"/>
            <p:cNvSpPr/>
            <p:nvPr/>
          </p:nvSpPr>
          <p:spPr>
            <a:xfrm>
              <a:off x="1613644"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9"/>
            <p:cNvSpPr/>
            <p:nvPr/>
          </p:nvSpPr>
          <p:spPr>
            <a:xfrm>
              <a:off x="2151525"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9"/>
            <p:cNvSpPr/>
            <p:nvPr/>
          </p:nvSpPr>
          <p:spPr>
            <a:xfrm>
              <a:off x="2689406"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9"/>
            <p:cNvSpPr/>
            <p:nvPr/>
          </p:nvSpPr>
          <p:spPr>
            <a:xfrm>
              <a:off x="3227287"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9"/>
            <p:cNvSpPr/>
            <p:nvPr/>
          </p:nvSpPr>
          <p:spPr>
            <a:xfrm>
              <a:off x="3765169"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9"/>
            <p:cNvSpPr/>
            <p:nvPr/>
          </p:nvSpPr>
          <p:spPr>
            <a:xfrm>
              <a:off x="4303050"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9"/>
            <p:cNvSpPr/>
            <p:nvPr/>
          </p:nvSpPr>
          <p:spPr>
            <a:xfrm>
              <a:off x="4840931"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9"/>
            <p:cNvSpPr/>
            <p:nvPr/>
          </p:nvSpPr>
          <p:spPr>
            <a:xfrm>
              <a:off x="5378812"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9"/>
            <p:cNvSpPr/>
            <p:nvPr/>
          </p:nvSpPr>
          <p:spPr>
            <a:xfrm>
              <a:off x="5916694"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9"/>
            <p:cNvSpPr/>
            <p:nvPr/>
          </p:nvSpPr>
          <p:spPr>
            <a:xfrm>
              <a:off x="6454575"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9"/>
            <p:cNvSpPr/>
            <p:nvPr/>
          </p:nvSpPr>
          <p:spPr>
            <a:xfrm>
              <a:off x="6992456"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9"/>
            <p:cNvSpPr/>
            <p:nvPr/>
          </p:nvSpPr>
          <p:spPr>
            <a:xfrm>
              <a:off x="7530337"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9"/>
            <p:cNvSpPr/>
            <p:nvPr/>
          </p:nvSpPr>
          <p:spPr>
            <a:xfrm>
              <a:off x="8068218"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9"/>
            <p:cNvSpPr/>
            <p:nvPr/>
          </p:nvSpPr>
          <p:spPr>
            <a:xfrm>
              <a:off x="8606100" y="2573511"/>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9"/>
            <p:cNvSpPr/>
            <p:nvPr/>
          </p:nvSpPr>
          <p:spPr>
            <a:xfrm>
              <a:off x="0"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9"/>
            <p:cNvSpPr/>
            <p:nvPr/>
          </p:nvSpPr>
          <p:spPr>
            <a:xfrm>
              <a:off x="537881"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9"/>
            <p:cNvSpPr/>
            <p:nvPr/>
          </p:nvSpPr>
          <p:spPr>
            <a:xfrm>
              <a:off x="1075762"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9"/>
            <p:cNvSpPr/>
            <p:nvPr/>
          </p:nvSpPr>
          <p:spPr>
            <a:xfrm>
              <a:off x="1613644"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9"/>
            <p:cNvSpPr/>
            <p:nvPr/>
          </p:nvSpPr>
          <p:spPr>
            <a:xfrm>
              <a:off x="2151525"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9"/>
            <p:cNvSpPr/>
            <p:nvPr/>
          </p:nvSpPr>
          <p:spPr>
            <a:xfrm>
              <a:off x="2689406"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9"/>
            <p:cNvSpPr/>
            <p:nvPr/>
          </p:nvSpPr>
          <p:spPr>
            <a:xfrm>
              <a:off x="3227287"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9"/>
            <p:cNvSpPr/>
            <p:nvPr/>
          </p:nvSpPr>
          <p:spPr>
            <a:xfrm>
              <a:off x="3765169"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9"/>
            <p:cNvSpPr/>
            <p:nvPr/>
          </p:nvSpPr>
          <p:spPr>
            <a:xfrm>
              <a:off x="4303050"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9"/>
            <p:cNvSpPr/>
            <p:nvPr/>
          </p:nvSpPr>
          <p:spPr>
            <a:xfrm>
              <a:off x="4840931"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9"/>
            <p:cNvSpPr/>
            <p:nvPr/>
          </p:nvSpPr>
          <p:spPr>
            <a:xfrm>
              <a:off x="5378812"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9"/>
            <p:cNvSpPr/>
            <p:nvPr/>
          </p:nvSpPr>
          <p:spPr>
            <a:xfrm>
              <a:off x="5916694"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9"/>
            <p:cNvSpPr/>
            <p:nvPr/>
          </p:nvSpPr>
          <p:spPr>
            <a:xfrm>
              <a:off x="6454575"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9"/>
            <p:cNvSpPr/>
            <p:nvPr/>
          </p:nvSpPr>
          <p:spPr>
            <a:xfrm>
              <a:off x="6992456"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9"/>
            <p:cNvSpPr/>
            <p:nvPr/>
          </p:nvSpPr>
          <p:spPr>
            <a:xfrm>
              <a:off x="7530337"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9"/>
            <p:cNvSpPr/>
            <p:nvPr/>
          </p:nvSpPr>
          <p:spPr>
            <a:xfrm>
              <a:off x="8068218"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9"/>
            <p:cNvSpPr/>
            <p:nvPr/>
          </p:nvSpPr>
          <p:spPr>
            <a:xfrm>
              <a:off x="8606100" y="3088213"/>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9"/>
            <p:cNvSpPr/>
            <p:nvPr/>
          </p:nvSpPr>
          <p:spPr>
            <a:xfrm>
              <a:off x="0"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9"/>
            <p:cNvSpPr/>
            <p:nvPr/>
          </p:nvSpPr>
          <p:spPr>
            <a:xfrm>
              <a:off x="537881" y="3602915"/>
              <a:ext cx="537900" cy="511200"/>
            </a:xfrm>
            <a:prstGeom prst="rect">
              <a:avLst/>
            </a:prstGeom>
            <a:solidFill>
              <a:schemeClr val="accent1"/>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9"/>
            <p:cNvSpPr/>
            <p:nvPr/>
          </p:nvSpPr>
          <p:spPr>
            <a:xfrm>
              <a:off x="1075762"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9"/>
            <p:cNvSpPr/>
            <p:nvPr/>
          </p:nvSpPr>
          <p:spPr>
            <a:xfrm>
              <a:off x="1613644"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9"/>
            <p:cNvSpPr/>
            <p:nvPr/>
          </p:nvSpPr>
          <p:spPr>
            <a:xfrm>
              <a:off x="2151525"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9"/>
            <p:cNvSpPr/>
            <p:nvPr/>
          </p:nvSpPr>
          <p:spPr>
            <a:xfrm>
              <a:off x="2689406"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9"/>
            <p:cNvSpPr/>
            <p:nvPr/>
          </p:nvSpPr>
          <p:spPr>
            <a:xfrm>
              <a:off x="3227287"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9"/>
            <p:cNvSpPr/>
            <p:nvPr/>
          </p:nvSpPr>
          <p:spPr>
            <a:xfrm>
              <a:off x="3765169"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9"/>
            <p:cNvSpPr/>
            <p:nvPr/>
          </p:nvSpPr>
          <p:spPr>
            <a:xfrm>
              <a:off x="4303050"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9"/>
            <p:cNvSpPr/>
            <p:nvPr/>
          </p:nvSpPr>
          <p:spPr>
            <a:xfrm>
              <a:off x="4840931"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9"/>
            <p:cNvSpPr/>
            <p:nvPr/>
          </p:nvSpPr>
          <p:spPr>
            <a:xfrm>
              <a:off x="5378812"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9"/>
            <p:cNvSpPr/>
            <p:nvPr/>
          </p:nvSpPr>
          <p:spPr>
            <a:xfrm>
              <a:off x="5916694"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9"/>
            <p:cNvSpPr/>
            <p:nvPr/>
          </p:nvSpPr>
          <p:spPr>
            <a:xfrm>
              <a:off x="6454575"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9"/>
            <p:cNvSpPr/>
            <p:nvPr/>
          </p:nvSpPr>
          <p:spPr>
            <a:xfrm>
              <a:off x="6992456"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9"/>
            <p:cNvSpPr/>
            <p:nvPr/>
          </p:nvSpPr>
          <p:spPr>
            <a:xfrm>
              <a:off x="7530337"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9"/>
            <p:cNvSpPr/>
            <p:nvPr/>
          </p:nvSpPr>
          <p:spPr>
            <a:xfrm>
              <a:off x="8068218"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9"/>
            <p:cNvSpPr/>
            <p:nvPr/>
          </p:nvSpPr>
          <p:spPr>
            <a:xfrm>
              <a:off x="8606100" y="360291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9"/>
            <p:cNvSpPr/>
            <p:nvPr/>
          </p:nvSpPr>
          <p:spPr>
            <a:xfrm>
              <a:off x="0"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9"/>
            <p:cNvSpPr/>
            <p:nvPr/>
          </p:nvSpPr>
          <p:spPr>
            <a:xfrm>
              <a:off x="537881"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9"/>
            <p:cNvSpPr/>
            <p:nvPr/>
          </p:nvSpPr>
          <p:spPr>
            <a:xfrm>
              <a:off x="1075762" y="4117617"/>
              <a:ext cx="537900" cy="511200"/>
            </a:xfrm>
            <a:prstGeom prst="rect">
              <a:avLst/>
            </a:prstGeom>
            <a:solidFill>
              <a:schemeClr val="lt2"/>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9"/>
            <p:cNvSpPr/>
            <p:nvPr/>
          </p:nvSpPr>
          <p:spPr>
            <a:xfrm>
              <a:off x="1613644"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9"/>
            <p:cNvSpPr/>
            <p:nvPr/>
          </p:nvSpPr>
          <p:spPr>
            <a:xfrm>
              <a:off x="2151525"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9"/>
            <p:cNvSpPr/>
            <p:nvPr/>
          </p:nvSpPr>
          <p:spPr>
            <a:xfrm>
              <a:off x="2689406"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9"/>
            <p:cNvSpPr/>
            <p:nvPr/>
          </p:nvSpPr>
          <p:spPr>
            <a:xfrm>
              <a:off x="3227287"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9"/>
            <p:cNvSpPr/>
            <p:nvPr/>
          </p:nvSpPr>
          <p:spPr>
            <a:xfrm>
              <a:off x="3765169"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9"/>
            <p:cNvSpPr/>
            <p:nvPr/>
          </p:nvSpPr>
          <p:spPr>
            <a:xfrm>
              <a:off x="4303050"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9"/>
            <p:cNvSpPr/>
            <p:nvPr/>
          </p:nvSpPr>
          <p:spPr>
            <a:xfrm>
              <a:off x="4840931"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9"/>
            <p:cNvSpPr/>
            <p:nvPr/>
          </p:nvSpPr>
          <p:spPr>
            <a:xfrm>
              <a:off x="5378812"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9"/>
            <p:cNvSpPr/>
            <p:nvPr/>
          </p:nvSpPr>
          <p:spPr>
            <a:xfrm>
              <a:off x="5916694"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9"/>
            <p:cNvSpPr/>
            <p:nvPr/>
          </p:nvSpPr>
          <p:spPr>
            <a:xfrm>
              <a:off x="6454575"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9"/>
            <p:cNvSpPr/>
            <p:nvPr/>
          </p:nvSpPr>
          <p:spPr>
            <a:xfrm>
              <a:off x="6992456"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9"/>
            <p:cNvSpPr/>
            <p:nvPr/>
          </p:nvSpPr>
          <p:spPr>
            <a:xfrm>
              <a:off x="7530337"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9"/>
            <p:cNvSpPr/>
            <p:nvPr/>
          </p:nvSpPr>
          <p:spPr>
            <a:xfrm>
              <a:off x="8068218"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9"/>
            <p:cNvSpPr/>
            <p:nvPr/>
          </p:nvSpPr>
          <p:spPr>
            <a:xfrm>
              <a:off x="8606100"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9"/>
            <p:cNvSpPr/>
            <p:nvPr/>
          </p:nvSpPr>
          <p:spPr>
            <a:xfrm>
              <a:off x="0"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9"/>
            <p:cNvSpPr/>
            <p:nvPr/>
          </p:nvSpPr>
          <p:spPr>
            <a:xfrm>
              <a:off x="537881"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9"/>
            <p:cNvSpPr/>
            <p:nvPr/>
          </p:nvSpPr>
          <p:spPr>
            <a:xfrm>
              <a:off x="1075762"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9"/>
            <p:cNvSpPr/>
            <p:nvPr/>
          </p:nvSpPr>
          <p:spPr>
            <a:xfrm>
              <a:off x="1613644"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9"/>
            <p:cNvSpPr/>
            <p:nvPr/>
          </p:nvSpPr>
          <p:spPr>
            <a:xfrm>
              <a:off x="2151525"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9"/>
            <p:cNvSpPr/>
            <p:nvPr/>
          </p:nvSpPr>
          <p:spPr>
            <a:xfrm>
              <a:off x="2689406"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9"/>
            <p:cNvSpPr/>
            <p:nvPr/>
          </p:nvSpPr>
          <p:spPr>
            <a:xfrm>
              <a:off x="3227287"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9"/>
            <p:cNvSpPr/>
            <p:nvPr/>
          </p:nvSpPr>
          <p:spPr>
            <a:xfrm>
              <a:off x="3765169"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9"/>
            <p:cNvSpPr/>
            <p:nvPr/>
          </p:nvSpPr>
          <p:spPr>
            <a:xfrm>
              <a:off x="4303050"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9"/>
            <p:cNvSpPr/>
            <p:nvPr/>
          </p:nvSpPr>
          <p:spPr>
            <a:xfrm>
              <a:off x="4840931"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9"/>
            <p:cNvSpPr/>
            <p:nvPr/>
          </p:nvSpPr>
          <p:spPr>
            <a:xfrm>
              <a:off x="5378812"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9"/>
            <p:cNvSpPr/>
            <p:nvPr/>
          </p:nvSpPr>
          <p:spPr>
            <a:xfrm>
              <a:off x="5916694"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9"/>
            <p:cNvSpPr/>
            <p:nvPr/>
          </p:nvSpPr>
          <p:spPr>
            <a:xfrm>
              <a:off x="6454575"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9"/>
            <p:cNvSpPr/>
            <p:nvPr/>
          </p:nvSpPr>
          <p:spPr>
            <a:xfrm>
              <a:off x="6992456"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9"/>
            <p:cNvSpPr/>
            <p:nvPr/>
          </p:nvSpPr>
          <p:spPr>
            <a:xfrm>
              <a:off x="7530337"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9"/>
            <p:cNvSpPr/>
            <p:nvPr/>
          </p:nvSpPr>
          <p:spPr>
            <a:xfrm>
              <a:off x="8068218"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9"/>
            <p:cNvSpPr/>
            <p:nvPr/>
          </p:nvSpPr>
          <p:spPr>
            <a:xfrm>
              <a:off x="8606100" y="4632319"/>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9"/>
            <p:cNvSpPr/>
            <p:nvPr/>
          </p:nvSpPr>
          <p:spPr>
            <a:xfrm>
              <a:off x="7530338" y="102797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300"/>
            </a:p>
          </p:txBody>
        </p:sp>
        <p:sp>
          <p:nvSpPr>
            <p:cNvPr id="1456" name="Google Shape;1456;p9"/>
            <p:cNvSpPr/>
            <p:nvPr/>
          </p:nvSpPr>
          <p:spPr>
            <a:xfrm>
              <a:off x="537881" y="4117617"/>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300"/>
            </a:p>
          </p:txBody>
        </p:sp>
        <p:sp>
          <p:nvSpPr>
            <p:cNvPr id="1457" name="Google Shape;1457;p9"/>
            <p:cNvSpPr/>
            <p:nvPr/>
          </p:nvSpPr>
          <p:spPr>
            <a:xfrm>
              <a:off x="6989275" y="51060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300"/>
            </a:p>
          </p:txBody>
        </p:sp>
        <p:sp>
          <p:nvSpPr>
            <p:cNvPr id="1458" name="Google Shape;1458;p9"/>
            <p:cNvSpPr/>
            <p:nvPr/>
          </p:nvSpPr>
          <p:spPr>
            <a:xfrm>
              <a:off x="537881"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300"/>
            </a:p>
          </p:txBody>
        </p:sp>
        <p:sp>
          <p:nvSpPr>
            <p:cNvPr id="1459" name="Google Shape;1459;p9"/>
            <p:cNvSpPr/>
            <p:nvPr/>
          </p:nvSpPr>
          <p:spPr>
            <a:xfrm>
              <a:off x="0" y="1029404"/>
              <a:ext cx="537900" cy="511200"/>
            </a:xfrm>
            <a:prstGeom prst="rect">
              <a:avLst/>
            </a:prstGeom>
            <a:solidFill>
              <a:schemeClr val="lt2"/>
            </a:solid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600">
                <a:latin typeface="Spartan"/>
                <a:ea typeface="Spartan"/>
                <a:cs typeface="Spartan"/>
                <a:sym typeface="Spartan"/>
              </a:endParaRPr>
            </a:p>
          </p:txBody>
        </p:sp>
        <p:sp>
          <p:nvSpPr>
            <p:cNvPr id="1460" name="Google Shape;1460;p9"/>
            <p:cNvSpPr/>
            <p:nvPr/>
          </p:nvSpPr>
          <p:spPr>
            <a:xfrm>
              <a:off x="1613644" y="1544106"/>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9"/>
            <p:cNvSpPr/>
            <p:nvPr/>
          </p:nvSpPr>
          <p:spPr>
            <a:xfrm>
              <a:off x="6992463" y="4119375"/>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300"/>
            </a:p>
          </p:txBody>
        </p:sp>
        <p:sp>
          <p:nvSpPr>
            <p:cNvPr id="1462" name="Google Shape;1462;p9"/>
            <p:cNvSpPr/>
            <p:nvPr/>
          </p:nvSpPr>
          <p:spPr>
            <a:xfrm>
              <a:off x="7530338" y="4625450"/>
              <a:ext cx="537900" cy="511200"/>
            </a:xfrm>
            <a:prstGeom prst="rect">
              <a:avLst/>
            </a:prstGeom>
            <a:noFill/>
            <a:ln cap="flat" cmpd="sng" w="9525">
              <a:solidFill>
                <a:schemeClr val="dk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300"/>
            </a:p>
          </p:txBody>
        </p:sp>
      </p:grpSp>
      <p:pic>
        <p:nvPicPr>
          <p:cNvPr id="1463" name="Google Shape;1463;p9"/>
          <p:cNvPicPr preferRelativeResize="0"/>
          <p:nvPr/>
        </p:nvPicPr>
        <p:blipFill rotWithShape="1">
          <a:blip r:embed="rId2">
            <a:alphaModFix amt="25000"/>
          </a:blip>
          <a:srcRect b="0" l="0" r="3025" t="0"/>
          <a:stretch/>
        </p:blipFill>
        <p:spPr>
          <a:xfrm>
            <a:off x="0" y="0"/>
            <a:ext cx="9144001" cy="5143500"/>
          </a:xfrm>
          <a:prstGeom prst="rect">
            <a:avLst/>
          </a:prstGeom>
          <a:noFill/>
          <a:ln>
            <a:noFill/>
          </a:ln>
        </p:spPr>
      </p:pic>
      <p:sp>
        <p:nvSpPr>
          <p:cNvPr id="1464" name="Google Shape;1464;p9"/>
          <p:cNvSpPr txBox="1"/>
          <p:nvPr>
            <p:ph type="title"/>
          </p:nvPr>
        </p:nvSpPr>
        <p:spPr>
          <a:xfrm>
            <a:off x="2158200" y="1411415"/>
            <a:ext cx="3113400" cy="827100"/>
          </a:xfrm>
          <a:prstGeom prst="rect">
            <a:avLst/>
          </a:prstGeom>
        </p:spPr>
        <p:txBody>
          <a:bodyPr anchorCtr="0" anchor="ctr" bIns="91425" lIns="91425" spcFirstLastPara="1" rIns="91425" wrap="square" tIns="91425">
            <a:noAutofit/>
          </a:bodyPr>
          <a:lstStyle>
            <a:lvl1pPr lvl="0" algn="l">
              <a:spcBef>
                <a:spcPts val="0"/>
              </a:spcBef>
              <a:spcAft>
                <a:spcPts val="0"/>
              </a:spcAft>
              <a:buSzPts val="4200"/>
              <a:buNone/>
              <a:defRPr sz="47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465" name="Google Shape;1465;p9"/>
          <p:cNvSpPr txBox="1"/>
          <p:nvPr>
            <p:ph idx="1" type="subTitle"/>
          </p:nvPr>
        </p:nvSpPr>
        <p:spPr>
          <a:xfrm>
            <a:off x="2158200" y="2575100"/>
            <a:ext cx="4303200" cy="511200"/>
          </a:xfrm>
          <a:prstGeom prst="rect">
            <a:avLst/>
          </a:prstGeom>
          <a:solidFill>
            <a:schemeClr val="accent2"/>
          </a:solidFill>
        </p:spPr>
        <p:txBody>
          <a:bodyPr anchorCtr="0" anchor="ctr" bIns="91425" lIns="91425" spcFirstLastPara="1" rIns="91425" wrap="square" tIns="91425">
            <a:noAutofit/>
          </a:bodyPr>
          <a:lstStyle>
            <a:lvl1pPr lvl="0">
              <a:lnSpc>
                <a:spcPct val="100000"/>
              </a:lnSpc>
              <a:spcBef>
                <a:spcPts val="0"/>
              </a:spcBef>
              <a:spcAft>
                <a:spcPts val="0"/>
              </a:spcAft>
              <a:buSzPts val="2100"/>
              <a:buNone/>
              <a:defRPr sz="1500">
                <a:solidFill>
                  <a:schemeClr val="dk1"/>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66" name="Shape 1466"/>
        <p:cNvGrpSpPr/>
        <p:nvPr/>
      </p:nvGrpSpPr>
      <p:grpSpPr>
        <a:xfrm>
          <a:off x="0" y="0"/>
          <a:ext cx="0" cy="0"/>
          <a:chOff x="0" y="0"/>
          <a:chExt cx="0" cy="0"/>
        </a:xfrm>
      </p:grpSpPr>
      <p:grpSp>
        <p:nvGrpSpPr>
          <p:cNvPr id="1467" name="Google Shape;1467;p10"/>
          <p:cNvGrpSpPr/>
          <p:nvPr/>
        </p:nvGrpSpPr>
        <p:grpSpPr>
          <a:xfrm rot="10800000">
            <a:off x="0" y="6869"/>
            <a:ext cx="9144000" cy="5136650"/>
            <a:chOff x="0" y="0"/>
            <a:chExt cx="9144000" cy="5136650"/>
          </a:xfrm>
        </p:grpSpPr>
        <p:sp>
          <p:nvSpPr>
            <p:cNvPr id="1468" name="Google Shape;1468;p10"/>
            <p:cNvSpPr/>
            <p:nvPr/>
          </p:nvSpPr>
          <p:spPr>
            <a:xfrm>
              <a:off x="8606100" y="0"/>
              <a:ext cx="537900" cy="5112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10"/>
            <p:cNvSpPr/>
            <p:nvPr/>
          </p:nvSpPr>
          <p:spPr>
            <a:xfrm>
              <a:off x="537881" y="514702"/>
              <a:ext cx="537900" cy="511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10"/>
            <p:cNvSpPr/>
            <p:nvPr/>
          </p:nvSpPr>
          <p:spPr>
            <a:xfrm>
              <a:off x="8068218" y="514702"/>
              <a:ext cx="537900" cy="511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10"/>
            <p:cNvSpPr/>
            <p:nvPr/>
          </p:nvSpPr>
          <p:spPr>
            <a:xfrm>
              <a:off x="0" y="3088213"/>
              <a:ext cx="537900" cy="511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10"/>
            <p:cNvSpPr/>
            <p:nvPr/>
          </p:nvSpPr>
          <p:spPr>
            <a:xfrm>
              <a:off x="8606100" y="3088213"/>
              <a:ext cx="537900" cy="511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10"/>
            <p:cNvSpPr/>
            <p:nvPr/>
          </p:nvSpPr>
          <p:spPr>
            <a:xfrm>
              <a:off x="8068218" y="3602915"/>
              <a:ext cx="537900" cy="5112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10"/>
            <p:cNvSpPr/>
            <p:nvPr/>
          </p:nvSpPr>
          <p:spPr>
            <a:xfrm>
              <a:off x="0" y="1029404"/>
              <a:ext cx="537900" cy="511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600">
                <a:latin typeface="Spartan"/>
                <a:ea typeface="Spartan"/>
                <a:cs typeface="Spartan"/>
                <a:sym typeface="Spartan"/>
              </a:endParaRPr>
            </a:p>
          </p:txBody>
        </p:sp>
        <p:sp>
          <p:nvSpPr>
            <p:cNvPr id="1475" name="Google Shape;1475;p10"/>
            <p:cNvSpPr/>
            <p:nvPr/>
          </p:nvSpPr>
          <p:spPr>
            <a:xfrm>
              <a:off x="7530338" y="4625450"/>
              <a:ext cx="537900" cy="511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300"/>
            </a:p>
          </p:txBody>
        </p:sp>
      </p:grpSp>
      <p:pic>
        <p:nvPicPr>
          <p:cNvPr id="1476" name="Google Shape;1476;p10"/>
          <p:cNvPicPr preferRelativeResize="0"/>
          <p:nvPr/>
        </p:nvPicPr>
        <p:blipFill rotWithShape="1">
          <a:blip r:embed="rId2">
            <a:alphaModFix amt="25000"/>
          </a:blip>
          <a:srcRect b="0" l="0" r="3025" t="0"/>
          <a:stretch/>
        </p:blipFill>
        <p:spPr>
          <a:xfrm>
            <a:off x="0" y="0"/>
            <a:ext cx="9144001" cy="5143500"/>
          </a:xfrm>
          <a:prstGeom prst="rect">
            <a:avLst/>
          </a:prstGeom>
          <a:noFill/>
          <a:ln>
            <a:noFill/>
          </a:ln>
        </p:spPr>
      </p:pic>
      <p:sp>
        <p:nvSpPr>
          <p:cNvPr id="1477" name="Google Shape;1477;p10"/>
          <p:cNvSpPr txBox="1"/>
          <p:nvPr>
            <p:ph type="title"/>
          </p:nvPr>
        </p:nvSpPr>
        <p:spPr>
          <a:xfrm>
            <a:off x="2094900" y="539700"/>
            <a:ext cx="4954200" cy="10695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atin typeface="Nunito"/>
                <a:ea typeface="Nunito"/>
                <a:cs typeface="Nunito"/>
                <a:sym typeface="Nunito"/>
              </a:defRPr>
            </a:lvl2pPr>
            <a:lvl3pPr lvl="2">
              <a:spcBef>
                <a:spcPts val="0"/>
              </a:spcBef>
              <a:spcAft>
                <a:spcPts val="0"/>
              </a:spcAft>
              <a:buSzPts val="3000"/>
              <a:buNone/>
              <a:defRPr>
                <a:latin typeface="Nunito"/>
                <a:ea typeface="Nunito"/>
                <a:cs typeface="Nunito"/>
                <a:sym typeface="Nunito"/>
              </a:defRPr>
            </a:lvl3pPr>
            <a:lvl4pPr lvl="3">
              <a:spcBef>
                <a:spcPts val="0"/>
              </a:spcBef>
              <a:spcAft>
                <a:spcPts val="0"/>
              </a:spcAft>
              <a:buSzPts val="3000"/>
              <a:buNone/>
              <a:defRPr>
                <a:latin typeface="Nunito"/>
                <a:ea typeface="Nunito"/>
                <a:cs typeface="Nunito"/>
                <a:sym typeface="Nunito"/>
              </a:defRPr>
            </a:lvl4pPr>
            <a:lvl5pPr lvl="4">
              <a:spcBef>
                <a:spcPts val="0"/>
              </a:spcBef>
              <a:spcAft>
                <a:spcPts val="0"/>
              </a:spcAft>
              <a:buSzPts val="3000"/>
              <a:buNone/>
              <a:defRPr>
                <a:latin typeface="Nunito"/>
                <a:ea typeface="Nunito"/>
                <a:cs typeface="Nunito"/>
                <a:sym typeface="Nunito"/>
              </a:defRPr>
            </a:lvl5pPr>
            <a:lvl6pPr lvl="5">
              <a:spcBef>
                <a:spcPts val="0"/>
              </a:spcBef>
              <a:spcAft>
                <a:spcPts val="0"/>
              </a:spcAft>
              <a:buSzPts val="3000"/>
              <a:buNone/>
              <a:defRPr>
                <a:latin typeface="Nunito"/>
                <a:ea typeface="Nunito"/>
                <a:cs typeface="Nunito"/>
                <a:sym typeface="Nunito"/>
              </a:defRPr>
            </a:lvl6pPr>
            <a:lvl7pPr lvl="6">
              <a:spcBef>
                <a:spcPts val="0"/>
              </a:spcBef>
              <a:spcAft>
                <a:spcPts val="0"/>
              </a:spcAft>
              <a:buSzPts val="3000"/>
              <a:buNone/>
              <a:defRPr>
                <a:latin typeface="Nunito"/>
                <a:ea typeface="Nunito"/>
                <a:cs typeface="Nunito"/>
                <a:sym typeface="Nunito"/>
              </a:defRPr>
            </a:lvl7pPr>
            <a:lvl8pPr lvl="7">
              <a:spcBef>
                <a:spcPts val="0"/>
              </a:spcBef>
              <a:spcAft>
                <a:spcPts val="0"/>
              </a:spcAft>
              <a:buSzPts val="3000"/>
              <a:buNone/>
              <a:defRPr>
                <a:latin typeface="Nunito"/>
                <a:ea typeface="Nunito"/>
                <a:cs typeface="Nunito"/>
                <a:sym typeface="Nunito"/>
              </a:defRPr>
            </a:lvl8pPr>
            <a:lvl9pPr lvl="8">
              <a:spcBef>
                <a:spcPts val="0"/>
              </a:spcBef>
              <a:spcAft>
                <a:spcPts val="0"/>
              </a:spcAft>
              <a:buSzPts val="3000"/>
              <a:buNone/>
              <a:defRPr>
                <a:latin typeface="Nunito"/>
                <a:ea typeface="Nunito"/>
                <a:cs typeface="Nunito"/>
                <a:sym typeface="Nunito"/>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34"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58775" y="445025"/>
            <a:ext cx="7626300" cy="572700"/>
          </a:xfrm>
          <a:prstGeom prst="rect">
            <a:avLst/>
          </a:prstGeom>
          <a:noFill/>
          <a:ln>
            <a:noFill/>
          </a:ln>
        </p:spPr>
        <p:txBody>
          <a:bodyPr anchorCtr="0" anchor="ctr" bIns="91425" lIns="91425" spcFirstLastPara="1" rIns="91425" wrap="square" tIns="91425">
            <a:noAutofit/>
          </a:bodyPr>
          <a:lstStyle>
            <a:lvl1pPr lvl="0" algn="ctr">
              <a:spcBef>
                <a:spcPts val="0"/>
              </a:spcBef>
              <a:spcAft>
                <a:spcPts val="0"/>
              </a:spcAft>
              <a:buClr>
                <a:schemeClr val="accent1"/>
              </a:buClr>
              <a:buSzPts val="3000"/>
              <a:buFont typeface="Spartan"/>
              <a:buNone/>
              <a:defRPr b="1" sz="3000">
                <a:solidFill>
                  <a:schemeClr val="accent1"/>
                </a:solidFill>
                <a:latin typeface="Spartan"/>
                <a:ea typeface="Spartan"/>
                <a:cs typeface="Spartan"/>
                <a:sym typeface="Spartan"/>
              </a:defRPr>
            </a:lvl1pPr>
            <a:lvl2pPr lvl="1" algn="ctr">
              <a:spcBef>
                <a:spcPts val="0"/>
              </a:spcBef>
              <a:spcAft>
                <a:spcPts val="0"/>
              </a:spcAft>
              <a:buClr>
                <a:schemeClr val="accent1"/>
              </a:buClr>
              <a:buSzPts val="3000"/>
              <a:buFont typeface="Spartan"/>
              <a:buNone/>
              <a:defRPr b="1" sz="3000">
                <a:solidFill>
                  <a:schemeClr val="accent1"/>
                </a:solidFill>
                <a:latin typeface="Spartan"/>
                <a:ea typeface="Spartan"/>
                <a:cs typeface="Spartan"/>
                <a:sym typeface="Spartan"/>
              </a:defRPr>
            </a:lvl2pPr>
            <a:lvl3pPr lvl="2" algn="ctr">
              <a:spcBef>
                <a:spcPts val="0"/>
              </a:spcBef>
              <a:spcAft>
                <a:spcPts val="0"/>
              </a:spcAft>
              <a:buClr>
                <a:schemeClr val="accent1"/>
              </a:buClr>
              <a:buSzPts val="3000"/>
              <a:buFont typeface="Spartan"/>
              <a:buNone/>
              <a:defRPr b="1" sz="3000">
                <a:solidFill>
                  <a:schemeClr val="accent1"/>
                </a:solidFill>
                <a:latin typeface="Spartan"/>
                <a:ea typeface="Spartan"/>
                <a:cs typeface="Spartan"/>
                <a:sym typeface="Spartan"/>
              </a:defRPr>
            </a:lvl3pPr>
            <a:lvl4pPr lvl="3" algn="ctr">
              <a:spcBef>
                <a:spcPts val="0"/>
              </a:spcBef>
              <a:spcAft>
                <a:spcPts val="0"/>
              </a:spcAft>
              <a:buClr>
                <a:schemeClr val="accent1"/>
              </a:buClr>
              <a:buSzPts val="3000"/>
              <a:buFont typeface="Spartan"/>
              <a:buNone/>
              <a:defRPr b="1" sz="3000">
                <a:solidFill>
                  <a:schemeClr val="accent1"/>
                </a:solidFill>
                <a:latin typeface="Spartan"/>
                <a:ea typeface="Spartan"/>
                <a:cs typeface="Spartan"/>
                <a:sym typeface="Spartan"/>
              </a:defRPr>
            </a:lvl4pPr>
            <a:lvl5pPr lvl="4" algn="ctr">
              <a:spcBef>
                <a:spcPts val="0"/>
              </a:spcBef>
              <a:spcAft>
                <a:spcPts val="0"/>
              </a:spcAft>
              <a:buClr>
                <a:schemeClr val="accent1"/>
              </a:buClr>
              <a:buSzPts val="3000"/>
              <a:buFont typeface="Spartan"/>
              <a:buNone/>
              <a:defRPr b="1" sz="3000">
                <a:solidFill>
                  <a:schemeClr val="accent1"/>
                </a:solidFill>
                <a:latin typeface="Spartan"/>
                <a:ea typeface="Spartan"/>
                <a:cs typeface="Spartan"/>
                <a:sym typeface="Spartan"/>
              </a:defRPr>
            </a:lvl5pPr>
            <a:lvl6pPr lvl="5" algn="ctr">
              <a:spcBef>
                <a:spcPts val="0"/>
              </a:spcBef>
              <a:spcAft>
                <a:spcPts val="0"/>
              </a:spcAft>
              <a:buClr>
                <a:schemeClr val="accent1"/>
              </a:buClr>
              <a:buSzPts val="3000"/>
              <a:buFont typeface="Spartan"/>
              <a:buNone/>
              <a:defRPr b="1" sz="3000">
                <a:solidFill>
                  <a:schemeClr val="accent1"/>
                </a:solidFill>
                <a:latin typeface="Spartan"/>
                <a:ea typeface="Spartan"/>
                <a:cs typeface="Spartan"/>
                <a:sym typeface="Spartan"/>
              </a:defRPr>
            </a:lvl6pPr>
            <a:lvl7pPr lvl="6" algn="ctr">
              <a:spcBef>
                <a:spcPts val="0"/>
              </a:spcBef>
              <a:spcAft>
                <a:spcPts val="0"/>
              </a:spcAft>
              <a:buClr>
                <a:schemeClr val="accent1"/>
              </a:buClr>
              <a:buSzPts val="3000"/>
              <a:buFont typeface="Spartan"/>
              <a:buNone/>
              <a:defRPr b="1" sz="3000">
                <a:solidFill>
                  <a:schemeClr val="accent1"/>
                </a:solidFill>
                <a:latin typeface="Spartan"/>
                <a:ea typeface="Spartan"/>
                <a:cs typeface="Spartan"/>
                <a:sym typeface="Spartan"/>
              </a:defRPr>
            </a:lvl7pPr>
            <a:lvl8pPr lvl="7" algn="ctr">
              <a:spcBef>
                <a:spcPts val="0"/>
              </a:spcBef>
              <a:spcAft>
                <a:spcPts val="0"/>
              </a:spcAft>
              <a:buClr>
                <a:schemeClr val="accent1"/>
              </a:buClr>
              <a:buSzPts val="3000"/>
              <a:buFont typeface="Spartan"/>
              <a:buNone/>
              <a:defRPr b="1" sz="3000">
                <a:solidFill>
                  <a:schemeClr val="accent1"/>
                </a:solidFill>
                <a:latin typeface="Spartan"/>
                <a:ea typeface="Spartan"/>
                <a:cs typeface="Spartan"/>
                <a:sym typeface="Spartan"/>
              </a:defRPr>
            </a:lvl8pPr>
            <a:lvl9pPr lvl="8" algn="ctr">
              <a:spcBef>
                <a:spcPts val="0"/>
              </a:spcBef>
              <a:spcAft>
                <a:spcPts val="0"/>
              </a:spcAft>
              <a:buClr>
                <a:schemeClr val="accent1"/>
              </a:buClr>
              <a:buSzPts val="3000"/>
              <a:buFont typeface="Spartan"/>
              <a:buNone/>
              <a:defRPr b="1" sz="3000">
                <a:solidFill>
                  <a:schemeClr val="accent1"/>
                </a:solidFill>
                <a:latin typeface="Spartan"/>
                <a:ea typeface="Spartan"/>
                <a:cs typeface="Spartan"/>
                <a:sym typeface="Spartan"/>
              </a:defRPr>
            </a:lvl9pPr>
          </a:lstStyle>
          <a:p/>
        </p:txBody>
      </p:sp>
      <p:sp>
        <p:nvSpPr>
          <p:cNvPr id="7" name="Google Shape;7;p1"/>
          <p:cNvSpPr txBox="1"/>
          <p:nvPr>
            <p:ph idx="1" type="body"/>
          </p:nvPr>
        </p:nvSpPr>
        <p:spPr>
          <a:xfrm>
            <a:off x="758775" y="1434450"/>
            <a:ext cx="7626300" cy="3134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accent3"/>
              </a:buClr>
              <a:buSzPts val="1400"/>
              <a:buFont typeface="Manrope"/>
              <a:buChar char="●"/>
              <a:defRPr>
                <a:solidFill>
                  <a:schemeClr val="accent3"/>
                </a:solidFill>
                <a:latin typeface="Manrope"/>
                <a:ea typeface="Manrope"/>
                <a:cs typeface="Manrope"/>
                <a:sym typeface="Manrope"/>
              </a:defRPr>
            </a:lvl1pPr>
            <a:lvl2pPr indent="-317500" lvl="1" marL="914400">
              <a:lnSpc>
                <a:spcPct val="100000"/>
              </a:lnSpc>
              <a:spcBef>
                <a:spcPts val="0"/>
              </a:spcBef>
              <a:spcAft>
                <a:spcPts val="0"/>
              </a:spcAft>
              <a:buClr>
                <a:schemeClr val="accent3"/>
              </a:buClr>
              <a:buSzPts val="1400"/>
              <a:buFont typeface="Manrope"/>
              <a:buChar char="○"/>
              <a:defRPr>
                <a:solidFill>
                  <a:schemeClr val="accent3"/>
                </a:solidFill>
                <a:latin typeface="Manrope"/>
                <a:ea typeface="Manrope"/>
                <a:cs typeface="Manrope"/>
                <a:sym typeface="Manrope"/>
              </a:defRPr>
            </a:lvl2pPr>
            <a:lvl3pPr indent="-317500" lvl="2" marL="1371600">
              <a:lnSpc>
                <a:spcPct val="100000"/>
              </a:lnSpc>
              <a:spcBef>
                <a:spcPts val="0"/>
              </a:spcBef>
              <a:spcAft>
                <a:spcPts val="0"/>
              </a:spcAft>
              <a:buClr>
                <a:schemeClr val="accent3"/>
              </a:buClr>
              <a:buSzPts val="1400"/>
              <a:buFont typeface="Manrope"/>
              <a:buChar char="■"/>
              <a:defRPr>
                <a:solidFill>
                  <a:schemeClr val="accent3"/>
                </a:solidFill>
                <a:latin typeface="Manrope"/>
                <a:ea typeface="Manrope"/>
                <a:cs typeface="Manrope"/>
                <a:sym typeface="Manrope"/>
              </a:defRPr>
            </a:lvl3pPr>
            <a:lvl4pPr indent="-317500" lvl="3" marL="1828800">
              <a:lnSpc>
                <a:spcPct val="100000"/>
              </a:lnSpc>
              <a:spcBef>
                <a:spcPts val="0"/>
              </a:spcBef>
              <a:spcAft>
                <a:spcPts val="0"/>
              </a:spcAft>
              <a:buClr>
                <a:schemeClr val="accent3"/>
              </a:buClr>
              <a:buSzPts val="1400"/>
              <a:buFont typeface="Manrope"/>
              <a:buChar char="●"/>
              <a:defRPr>
                <a:solidFill>
                  <a:schemeClr val="accent3"/>
                </a:solidFill>
                <a:latin typeface="Manrope"/>
                <a:ea typeface="Manrope"/>
                <a:cs typeface="Manrope"/>
                <a:sym typeface="Manrope"/>
              </a:defRPr>
            </a:lvl4pPr>
            <a:lvl5pPr indent="-317500" lvl="4" marL="2286000">
              <a:lnSpc>
                <a:spcPct val="100000"/>
              </a:lnSpc>
              <a:spcBef>
                <a:spcPts val="0"/>
              </a:spcBef>
              <a:spcAft>
                <a:spcPts val="0"/>
              </a:spcAft>
              <a:buClr>
                <a:schemeClr val="accent3"/>
              </a:buClr>
              <a:buSzPts val="1400"/>
              <a:buFont typeface="Manrope"/>
              <a:buChar char="○"/>
              <a:defRPr>
                <a:solidFill>
                  <a:schemeClr val="accent3"/>
                </a:solidFill>
                <a:latin typeface="Manrope"/>
                <a:ea typeface="Manrope"/>
                <a:cs typeface="Manrope"/>
                <a:sym typeface="Manrope"/>
              </a:defRPr>
            </a:lvl5pPr>
            <a:lvl6pPr indent="-317500" lvl="5" marL="2743200">
              <a:lnSpc>
                <a:spcPct val="100000"/>
              </a:lnSpc>
              <a:spcBef>
                <a:spcPts val="0"/>
              </a:spcBef>
              <a:spcAft>
                <a:spcPts val="0"/>
              </a:spcAft>
              <a:buClr>
                <a:schemeClr val="accent3"/>
              </a:buClr>
              <a:buSzPts val="1400"/>
              <a:buFont typeface="Manrope"/>
              <a:buChar char="■"/>
              <a:defRPr>
                <a:solidFill>
                  <a:schemeClr val="accent3"/>
                </a:solidFill>
                <a:latin typeface="Manrope"/>
                <a:ea typeface="Manrope"/>
                <a:cs typeface="Manrope"/>
                <a:sym typeface="Manrope"/>
              </a:defRPr>
            </a:lvl6pPr>
            <a:lvl7pPr indent="-317500" lvl="6" marL="3200400">
              <a:lnSpc>
                <a:spcPct val="100000"/>
              </a:lnSpc>
              <a:spcBef>
                <a:spcPts val="0"/>
              </a:spcBef>
              <a:spcAft>
                <a:spcPts val="0"/>
              </a:spcAft>
              <a:buClr>
                <a:schemeClr val="accent3"/>
              </a:buClr>
              <a:buSzPts val="1400"/>
              <a:buFont typeface="Manrope"/>
              <a:buChar char="●"/>
              <a:defRPr>
                <a:solidFill>
                  <a:schemeClr val="accent3"/>
                </a:solidFill>
                <a:latin typeface="Manrope"/>
                <a:ea typeface="Manrope"/>
                <a:cs typeface="Manrope"/>
                <a:sym typeface="Manrope"/>
              </a:defRPr>
            </a:lvl7pPr>
            <a:lvl8pPr indent="-317500" lvl="7" marL="3657600">
              <a:lnSpc>
                <a:spcPct val="100000"/>
              </a:lnSpc>
              <a:spcBef>
                <a:spcPts val="0"/>
              </a:spcBef>
              <a:spcAft>
                <a:spcPts val="0"/>
              </a:spcAft>
              <a:buClr>
                <a:schemeClr val="accent3"/>
              </a:buClr>
              <a:buSzPts val="1400"/>
              <a:buFont typeface="Manrope"/>
              <a:buChar char="○"/>
              <a:defRPr>
                <a:solidFill>
                  <a:schemeClr val="accent3"/>
                </a:solidFill>
                <a:latin typeface="Manrope"/>
                <a:ea typeface="Manrope"/>
                <a:cs typeface="Manrope"/>
                <a:sym typeface="Manrope"/>
              </a:defRPr>
            </a:lvl8pPr>
            <a:lvl9pPr indent="-317500" lvl="8" marL="4114800">
              <a:lnSpc>
                <a:spcPct val="100000"/>
              </a:lnSpc>
              <a:spcBef>
                <a:spcPts val="0"/>
              </a:spcBef>
              <a:spcAft>
                <a:spcPts val="0"/>
              </a:spcAft>
              <a:buClr>
                <a:schemeClr val="accent3"/>
              </a:buClr>
              <a:buSzPts val="1400"/>
              <a:buFont typeface="Manrope"/>
              <a:buChar char="■"/>
              <a:defRPr>
                <a:solidFill>
                  <a:schemeClr val="accent3"/>
                </a:solidFill>
                <a:latin typeface="Manrope"/>
                <a:ea typeface="Manrope"/>
                <a:cs typeface="Manrope"/>
                <a:sym typeface="Manrope"/>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hyperlink" Target="http://drive.google.com/file/d/1cMaHZBdgREaTQ5UGqL72pVpD8PNyZe_s/view" TargetMode="External"/><Relationship Id="rId4"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4" name="Shape 5724"/>
        <p:cNvGrpSpPr/>
        <p:nvPr/>
      </p:nvGrpSpPr>
      <p:grpSpPr>
        <a:xfrm>
          <a:off x="0" y="0"/>
          <a:ext cx="0" cy="0"/>
          <a:chOff x="0" y="0"/>
          <a:chExt cx="0" cy="0"/>
        </a:xfrm>
      </p:grpSpPr>
      <p:sp>
        <p:nvSpPr>
          <p:cNvPr id="5725" name="Google Shape;5725;p35"/>
          <p:cNvSpPr txBox="1"/>
          <p:nvPr>
            <p:ph type="ctrTitle"/>
          </p:nvPr>
        </p:nvSpPr>
        <p:spPr>
          <a:xfrm>
            <a:off x="1641225" y="1029402"/>
            <a:ext cx="3669000" cy="1913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Ultimate Hangman</a:t>
            </a:r>
            <a:endParaRPr/>
          </a:p>
        </p:txBody>
      </p:sp>
      <p:grpSp>
        <p:nvGrpSpPr>
          <p:cNvPr id="5726" name="Google Shape;5726;p35"/>
          <p:cNvGrpSpPr/>
          <p:nvPr/>
        </p:nvGrpSpPr>
        <p:grpSpPr>
          <a:xfrm>
            <a:off x="5378812" y="1029404"/>
            <a:ext cx="2151544" cy="2055306"/>
            <a:chOff x="5378812" y="1029404"/>
            <a:chExt cx="2151544" cy="2055306"/>
          </a:xfrm>
        </p:grpSpPr>
        <p:sp>
          <p:nvSpPr>
            <p:cNvPr id="5727" name="Google Shape;5727;p35"/>
            <p:cNvSpPr/>
            <p:nvPr/>
          </p:nvSpPr>
          <p:spPr>
            <a:xfrm>
              <a:off x="5916106" y="1544106"/>
              <a:ext cx="537900" cy="511200"/>
            </a:xfrm>
            <a:prstGeom prst="round2DiagRect">
              <a:avLst>
                <a:gd fmla="val 16667" name="adj1"/>
                <a:gd fmla="val 0" name="adj2"/>
              </a:avLst>
            </a:prstGeom>
            <a:solidFill>
              <a:schemeClr val="dk1"/>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3000">
                  <a:solidFill>
                    <a:schemeClr val="accent2"/>
                  </a:solidFill>
                  <a:latin typeface="Spartan"/>
                  <a:ea typeface="Spartan"/>
                  <a:cs typeface="Spartan"/>
                  <a:sym typeface="Spartan"/>
                </a:rPr>
                <a:t>L</a:t>
              </a:r>
              <a:r>
                <a:rPr b="1" lang="en" sz="600">
                  <a:solidFill>
                    <a:schemeClr val="accent2"/>
                  </a:solidFill>
                  <a:latin typeface="Spartan"/>
                  <a:ea typeface="Spartan"/>
                  <a:cs typeface="Spartan"/>
                  <a:sym typeface="Spartan"/>
                </a:rPr>
                <a:t>1</a:t>
              </a:r>
              <a:endParaRPr b="1" sz="3000">
                <a:solidFill>
                  <a:schemeClr val="accent2"/>
                </a:solidFill>
                <a:latin typeface="Spartan"/>
                <a:ea typeface="Spartan"/>
                <a:cs typeface="Spartan"/>
                <a:sym typeface="Spartan"/>
              </a:endParaRPr>
            </a:p>
          </p:txBody>
        </p:sp>
        <p:sp>
          <p:nvSpPr>
            <p:cNvPr id="5728" name="Google Shape;5728;p35"/>
            <p:cNvSpPr/>
            <p:nvPr/>
          </p:nvSpPr>
          <p:spPr>
            <a:xfrm>
              <a:off x="5916106" y="2573511"/>
              <a:ext cx="537900" cy="511200"/>
            </a:xfrm>
            <a:prstGeom prst="round2DiagRect">
              <a:avLst>
                <a:gd fmla="val 16667" name="adj1"/>
                <a:gd fmla="val 0" name="adj2"/>
              </a:avLst>
            </a:prstGeom>
            <a:solidFill>
              <a:schemeClr val="dk1"/>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3000">
                  <a:solidFill>
                    <a:schemeClr val="accent2"/>
                  </a:solidFill>
                  <a:latin typeface="Spartan"/>
                  <a:ea typeface="Spartan"/>
                  <a:cs typeface="Spartan"/>
                  <a:sym typeface="Spartan"/>
                </a:rPr>
                <a:t>Y</a:t>
              </a:r>
              <a:r>
                <a:rPr b="1" lang="en" sz="600">
                  <a:solidFill>
                    <a:schemeClr val="accent2"/>
                  </a:solidFill>
                  <a:latin typeface="Spartan"/>
                  <a:ea typeface="Spartan"/>
                  <a:cs typeface="Spartan"/>
                  <a:sym typeface="Spartan"/>
                </a:rPr>
                <a:t>2</a:t>
              </a:r>
              <a:endParaRPr b="1" sz="3000">
                <a:solidFill>
                  <a:schemeClr val="accent2"/>
                </a:solidFill>
                <a:latin typeface="Spartan"/>
                <a:ea typeface="Spartan"/>
                <a:cs typeface="Spartan"/>
                <a:sym typeface="Spartan"/>
              </a:endParaRPr>
            </a:p>
          </p:txBody>
        </p:sp>
        <p:sp>
          <p:nvSpPr>
            <p:cNvPr id="5729" name="Google Shape;5729;p35"/>
            <p:cNvSpPr/>
            <p:nvPr/>
          </p:nvSpPr>
          <p:spPr>
            <a:xfrm>
              <a:off x="5916106" y="1029404"/>
              <a:ext cx="537900" cy="511200"/>
            </a:xfrm>
            <a:prstGeom prst="round2DiagRect">
              <a:avLst>
                <a:gd fmla="val 16667" name="adj1"/>
                <a:gd fmla="val 0" name="adj2"/>
              </a:avLst>
            </a:prstGeom>
            <a:solidFill>
              <a:schemeClr val="dk1"/>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3000">
                  <a:solidFill>
                    <a:schemeClr val="accent2"/>
                  </a:solidFill>
                  <a:latin typeface="Spartan"/>
                  <a:ea typeface="Spartan"/>
                  <a:cs typeface="Spartan"/>
                  <a:sym typeface="Spartan"/>
                </a:rPr>
                <a:t>P</a:t>
              </a:r>
              <a:r>
                <a:rPr b="1" lang="en" sz="600">
                  <a:solidFill>
                    <a:schemeClr val="accent2"/>
                  </a:solidFill>
                  <a:latin typeface="Spartan"/>
                  <a:ea typeface="Spartan"/>
                  <a:cs typeface="Spartan"/>
                  <a:sym typeface="Spartan"/>
                </a:rPr>
                <a:t>1</a:t>
              </a:r>
              <a:endParaRPr b="1" sz="600">
                <a:solidFill>
                  <a:schemeClr val="accent2"/>
                </a:solidFill>
                <a:latin typeface="Spartan"/>
                <a:ea typeface="Spartan"/>
                <a:cs typeface="Spartan"/>
                <a:sym typeface="Spartan"/>
              </a:endParaRPr>
            </a:p>
          </p:txBody>
        </p:sp>
        <p:sp>
          <p:nvSpPr>
            <p:cNvPr id="5730" name="Google Shape;5730;p35"/>
            <p:cNvSpPr/>
            <p:nvPr/>
          </p:nvSpPr>
          <p:spPr>
            <a:xfrm>
              <a:off x="5378812" y="2058808"/>
              <a:ext cx="537900" cy="511200"/>
            </a:xfrm>
            <a:prstGeom prst="round2DiagRect">
              <a:avLst>
                <a:gd fmla="val 16667" name="adj1"/>
                <a:gd fmla="val 0" name="adj2"/>
              </a:avLst>
            </a:prstGeom>
            <a:solidFill>
              <a:schemeClr val="dk1"/>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3000">
                  <a:solidFill>
                    <a:schemeClr val="accent2"/>
                  </a:solidFill>
                  <a:latin typeface="Spartan"/>
                  <a:ea typeface="Spartan"/>
                  <a:cs typeface="Spartan"/>
                  <a:sym typeface="Spartan"/>
                </a:rPr>
                <a:t>G</a:t>
              </a:r>
              <a:r>
                <a:rPr b="1" lang="en" sz="600">
                  <a:solidFill>
                    <a:schemeClr val="accent2"/>
                  </a:solidFill>
                  <a:latin typeface="Spartan"/>
                  <a:ea typeface="Spartan"/>
                  <a:cs typeface="Spartan"/>
                  <a:sym typeface="Spartan"/>
                </a:rPr>
                <a:t>1</a:t>
              </a:r>
              <a:endParaRPr b="1" sz="3000">
                <a:solidFill>
                  <a:schemeClr val="accent2"/>
                </a:solidFill>
                <a:latin typeface="Spartan"/>
                <a:ea typeface="Spartan"/>
                <a:cs typeface="Spartan"/>
                <a:sym typeface="Spartan"/>
              </a:endParaRPr>
            </a:p>
          </p:txBody>
        </p:sp>
        <p:sp>
          <p:nvSpPr>
            <p:cNvPr id="5731" name="Google Shape;5731;p35"/>
            <p:cNvSpPr/>
            <p:nvPr/>
          </p:nvSpPr>
          <p:spPr>
            <a:xfrm>
              <a:off x="5916106" y="2058808"/>
              <a:ext cx="537900" cy="511200"/>
            </a:xfrm>
            <a:prstGeom prst="round2DiagRect">
              <a:avLst>
                <a:gd fmla="val 16667" name="adj1"/>
                <a:gd fmla="val 0" name="adj2"/>
              </a:avLst>
            </a:prstGeom>
            <a:solidFill>
              <a:schemeClr val="dk1"/>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3000">
                  <a:solidFill>
                    <a:schemeClr val="accent2"/>
                  </a:solidFill>
                  <a:latin typeface="Spartan"/>
                  <a:ea typeface="Spartan"/>
                  <a:cs typeface="Spartan"/>
                  <a:sym typeface="Spartan"/>
                </a:rPr>
                <a:t>A</a:t>
              </a:r>
              <a:r>
                <a:rPr b="1" lang="en" sz="600">
                  <a:solidFill>
                    <a:schemeClr val="accent2"/>
                  </a:solidFill>
                  <a:latin typeface="Spartan"/>
                  <a:ea typeface="Spartan"/>
                  <a:cs typeface="Spartan"/>
                  <a:sym typeface="Spartan"/>
                </a:rPr>
                <a:t>1</a:t>
              </a:r>
              <a:endParaRPr b="1" sz="3000">
                <a:solidFill>
                  <a:schemeClr val="accent2"/>
                </a:solidFill>
                <a:latin typeface="Spartan"/>
                <a:ea typeface="Spartan"/>
                <a:cs typeface="Spartan"/>
                <a:sym typeface="Spartan"/>
              </a:endParaRPr>
            </a:p>
          </p:txBody>
        </p:sp>
        <p:sp>
          <p:nvSpPr>
            <p:cNvPr id="5732" name="Google Shape;5732;p35"/>
            <p:cNvSpPr/>
            <p:nvPr/>
          </p:nvSpPr>
          <p:spPr>
            <a:xfrm>
              <a:off x="6992456" y="2058808"/>
              <a:ext cx="537900" cy="511200"/>
            </a:xfrm>
            <a:prstGeom prst="round2DiagRect">
              <a:avLst>
                <a:gd fmla="val 16667" name="adj1"/>
                <a:gd fmla="val 0" name="adj2"/>
              </a:avLst>
            </a:prstGeom>
            <a:solidFill>
              <a:schemeClr val="dk1"/>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3000">
                  <a:solidFill>
                    <a:schemeClr val="accent2"/>
                  </a:solidFill>
                  <a:latin typeface="Spartan"/>
                  <a:ea typeface="Spartan"/>
                  <a:cs typeface="Spartan"/>
                  <a:sym typeface="Spartan"/>
                </a:rPr>
                <a:t>E</a:t>
              </a:r>
              <a:r>
                <a:rPr b="1" lang="en" sz="600">
                  <a:solidFill>
                    <a:schemeClr val="accent2"/>
                  </a:solidFill>
                  <a:latin typeface="Spartan"/>
                  <a:ea typeface="Spartan"/>
                  <a:cs typeface="Spartan"/>
                  <a:sym typeface="Spartan"/>
                </a:rPr>
                <a:t>1</a:t>
              </a:r>
              <a:endParaRPr b="1" sz="3000">
                <a:solidFill>
                  <a:schemeClr val="accent2"/>
                </a:solidFill>
                <a:latin typeface="Spartan"/>
                <a:ea typeface="Spartan"/>
                <a:cs typeface="Spartan"/>
                <a:sym typeface="Spartan"/>
              </a:endParaRPr>
            </a:p>
          </p:txBody>
        </p:sp>
        <p:sp>
          <p:nvSpPr>
            <p:cNvPr id="5733" name="Google Shape;5733;p35"/>
            <p:cNvSpPr/>
            <p:nvPr/>
          </p:nvSpPr>
          <p:spPr>
            <a:xfrm>
              <a:off x="6454575" y="2058808"/>
              <a:ext cx="537900" cy="511200"/>
            </a:xfrm>
            <a:prstGeom prst="round2DiagRect">
              <a:avLst>
                <a:gd fmla="val 16667" name="adj1"/>
                <a:gd fmla="val 0" name="adj2"/>
              </a:avLst>
            </a:prstGeom>
            <a:solidFill>
              <a:schemeClr val="dk1"/>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3000">
                  <a:solidFill>
                    <a:schemeClr val="accent2"/>
                  </a:solidFill>
                  <a:latin typeface="Spartan"/>
                  <a:ea typeface="Spartan"/>
                  <a:cs typeface="Spartan"/>
                  <a:sym typeface="Spartan"/>
                </a:rPr>
                <a:t>M</a:t>
              </a:r>
              <a:r>
                <a:rPr b="1" lang="en" sz="600">
                  <a:solidFill>
                    <a:schemeClr val="accent2"/>
                  </a:solidFill>
                  <a:latin typeface="Spartan"/>
                  <a:ea typeface="Spartan"/>
                  <a:cs typeface="Spartan"/>
                  <a:sym typeface="Spartan"/>
                </a:rPr>
                <a:t>1</a:t>
              </a:r>
              <a:endParaRPr b="1" sz="3000">
                <a:solidFill>
                  <a:schemeClr val="accent2"/>
                </a:solidFill>
                <a:latin typeface="Spartan"/>
                <a:ea typeface="Spartan"/>
                <a:cs typeface="Spartan"/>
                <a:sym typeface="Spartan"/>
              </a:endParaRPr>
            </a:p>
          </p:txBody>
        </p:sp>
      </p:grpSp>
      <p:sp>
        <p:nvSpPr>
          <p:cNvPr id="5734" name="Google Shape;5734;p35"/>
          <p:cNvSpPr txBox="1"/>
          <p:nvPr/>
        </p:nvSpPr>
        <p:spPr>
          <a:xfrm>
            <a:off x="2152700" y="3061175"/>
            <a:ext cx="2784600" cy="103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accent3"/>
              </a:solidFill>
              <a:latin typeface="Manrope"/>
              <a:ea typeface="Manrope"/>
              <a:cs typeface="Manrope"/>
              <a:sym typeface="Manrop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854" name="Shape 5854"/>
        <p:cNvGrpSpPr/>
        <p:nvPr/>
      </p:nvGrpSpPr>
      <p:grpSpPr>
        <a:xfrm>
          <a:off x="0" y="0"/>
          <a:ext cx="0" cy="0"/>
          <a:chOff x="0" y="0"/>
          <a:chExt cx="0" cy="0"/>
        </a:xfrm>
      </p:grpSpPr>
      <p:sp>
        <p:nvSpPr>
          <p:cNvPr id="5855" name="Google Shape;5855;p44"/>
          <p:cNvSpPr txBox="1"/>
          <p:nvPr/>
        </p:nvSpPr>
        <p:spPr>
          <a:xfrm>
            <a:off x="1752075" y="345250"/>
            <a:ext cx="6764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accent3"/>
                </a:solidFill>
                <a:latin typeface="Spartan"/>
                <a:ea typeface="Spartan"/>
                <a:cs typeface="Spartan"/>
                <a:sym typeface="Spartan"/>
              </a:rPr>
              <a:t>Encountered Challenges</a:t>
            </a:r>
            <a:endParaRPr b="1" sz="2400">
              <a:solidFill>
                <a:schemeClr val="accent3"/>
              </a:solidFill>
              <a:latin typeface="Spartan"/>
              <a:ea typeface="Spartan"/>
              <a:cs typeface="Spartan"/>
              <a:sym typeface="Spartan"/>
            </a:endParaRPr>
          </a:p>
        </p:txBody>
      </p:sp>
      <p:sp>
        <p:nvSpPr>
          <p:cNvPr id="5856" name="Google Shape;5856;p44"/>
          <p:cNvSpPr txBox="1"/>
          <p:nvPr/>
        </p:nvSpPr>
        <p:spPr>
          <a:xfrm>
            <a:off x="853725" y="781650"/>
            <a:ext cx="6764100" cy="42792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chemeClr val="accent3"/>
              </a:buClr>
              <a:buSzPts val="1400"/>
              <a:buFont typeface="Spartan"/>
              <a:buChar char="●"/>
            </a:pPr>
            <a:r>
              <a:rPr lang="en">
                <a:solidFill>
                  <a:schemeClr val="accent3"/>
                </a:solidFill>
                <a:highlight>
                  <a:srgbClr val="5F8195"/>
                </a:highlight>
                <a:latin typeface="Spartan"/>
                <a:ea typeface="Spartan"/>
                <a:cs typeface="Spartan"/>
                <a:sym typeface="Spartan"/>
              </a:rPr>
              <a:t>Bugs :( Some of the bugs that we encountered while creating the project were extremely difficult to find and fix.</a:t>
            </a:r>
            <a:endParaRPr>
              <a:solidFill>
                <a:schemeClr val="accent3"/>
              </a:solidFill>
              <a:highlight>
                <a:srgbClr val="5F8195"/>
              </a:highlight>
              <a:latin typeface="Spartan"/>
              <a:ea typeface="Spartan"/>
              <a:cs typeface="Spartan"/>
              <a:sym typeface="Spartan"/>
            </a:endParaRPr>
          </a:p>
          <a:p>
            <a:pPr indent="-317500" lvl="0" marL="457200" rtl="0" algn="l">
              <a:lnSpc>
                <a:spcPct val="150000"/>
              </a:lnSpc>
              <a:spcBef>
                <a:spcPts val="0"/>
              </a:spcBef>
              <a:spcAft>
                <a:spcPts val="0"/>
              </a:spcAft>
              <a:buClr>
                <a:schemeClr val="accent3"/>
              </a:buClr>
              <a:buSzPts val="1400"/>
              <a:buFont typeface="Spartan"/>
              <a:buChar char="●"/>
            </a:pPr>
            <a:r>
              <a:rPr lang="en">
                <a:solidFill>
                  <a:schemeClr val="accent3"/>
                </a:solidFill>
                <a:highlight>
                  <a:srgbClr val="5F8195"/>
                </a:highlight>
                <a:latin typeface="Spartan"/>
                <a:ea typeface="Spartan"/>
                <a:cs typeface="Spartan"/>
                <a:sym typeface="Spartan"/>
              </a:rPr>
              <a:t>Complexity: Some of the features that we </a:t>
            </a:r>
            <a:r>
              <a:rPr lang="en">
                <a:solidFill>
                  <a:schemeClr val="accent3"/>
                </a:solidFill>
                <a:highlight>
                  <a:srgbClr val="5F8195"/>
                </a:highlight>
                <a:latin typeface="Spartan"/>
                <a:ea typeface="Spartan"/>
                <a:cs typeface="Spartan"/>
                <a:sym typeface="Spartan"/>
              </a:rPr>
              <a:t>implemented</a:t>
            </a:r>
            <a:r>
              <a:rPr lang="en">
                <a:solidFill>
                  <a:schemeClr val="accent3"/>
                </a:solidFill>
                <a:highlight>
                  <a:srgbClr val="5F8195"/>
                </a:highlight>
                <a:latin typeface="Spartan"/>
                <a:ea typeface="Spartan"/>
                <a:cs typeface="Spartan"/>
                <a:sym typeface="Spartan"/>
              </a:rPr>
              <a:t> were extremely complex and challenging to make. Examples include the actual game itself and some endpoints which were tricky to make.</a:t>
            </a:r>
            <a:endParaRPr>
              <a:solidFill>
                <a:schemeClr val="accent3"/>
              </a:solidFill>
              <a:highlight>
                <a:srgbClr val="5F8195"/>
              </a:highlight>
              <a:latin typeface="Spartan"/>
              <a:ea typeface="Spartan"/>
              <a:cs typeface="Spartan"/>
              <a:sym typeface="Spartan"/>
            </a:endParaRPr>
          </a:p>
          <a:p>
            <a:pPr indent="-317500" lvl="0" marL="457200" rtl="0" algn="l">
              <a:lnSpc>
                <a:spcPct val="150000"/>
              </a:lnSpc>
              <a:spcBef>
                <a:spcPts val="0"/>
              </a:spcBef>
              <a:spcAft>
                <a:spcPts val="0"/>
              </a:spcAft>
              <a:buClr>
                <a:schemeClr val="accent3"/>
              </a:buClr>
              <a:buSzPts val="1400"/>
              <a:buFont typeface="Spartan"/>
              <a:buChar char="●"/>
            </a:pPr>
            <a:r>
              <a:rPr lang="en">
                <a:solidFill>
                  <a:schemeClr val="accent3"/>
                </a:solidFill>
                <a:highlight>
                  <a:srgbClr val="5F8195"/>
                </a:highlight>
                <a:latin typeface="Spartan"/>
                <a:ea typeface="Spartan"/>
                <a:cs typeface="Spartan"/>
                <a:sym typeface="Spartan"/>
              </a:rPr>
              <a:t>Time restraints. Due to the fact that the allocated time for the project was merely four weeks along with the fact that we also had to balance time with other projects and things in life, this was a great challenge. </a:t>
            </a:r>
            <a:endParaRPr>
              <a:solidFill>
                <a:schemeClr val="accent3"/>
              </a:solidFill>
              <a:highlight>
                <a:srgbClr val="5F8195"/>
              </a:highlight>
              <a:latin typeface="Spartan"/>
              <a:ea typeface="Spartan"/>
              <a:cs typeface="Spartan"/>
              <a:sym typeface="Spartan"/>
            </a:endParaRPr>
          </a:p>
          <a:p>
            <a:pPr indent="0" lvl="0" marL="457200" rtl="0" algn="l">
              <a:lnSpc>
                <a:spcPct val="150000"/>
              </a:lnSpc>
              <a:spcBef>
                <a:spcPts val="0"/>
              </a:spcBef>
              <a:spcAft>
                <a:spcPts val="0"/>
              </a:spcAft>
              <a:buNone/>
            </a:pPr>
            <a:r>
              <a:rPr lang="en">
                <a:solidFill>
                  <a:schemeClr val="accent3"/>
                </a:solidFill>
                <a:highlight>
                  <a:srgbClr val="5F8195"/>
                </a:highlight>
                <a:latin typeface="Spartan"/>
                <a:ea typeface="Spartan"/>
                <a:cs typeface="Spartan"/>
                <a:sym typeface="Spartan"/>
              </a:rPr>
              <a:t>Despite all the challenges, we loved working on our project and it turned out to be amazing!!!</a:t>
            </a:r>
            <a:endParaRPr>
              <a:solidFill>
                <a:schemeClr val="accent3"/>
              </a:solidFill>
              <a:highlight>
                <a:srgbClr val="5F8195"/>
              </a:highlight>
              <a:latin typeface="Spartan"/>
              <a:ea typeface="Spartan"/>
              <a:cs typeface="Spartan"/>
              <a:sym typeface="Spartan"/>
            </a:endParaRPr>
          </a:p>
          <a:p>
            <a:pPr indent="0" lvl="0" marL="457200" rtl="0" algn="l">
              <a:lnSpc>
                <a:spcPct val="150000"/>
              </a:lnSpc>
              <a:spcBef>
                <a:spcPts val="0"/>
              </a:spcBef>
              <a:spcAft>
                <a:spcPts val="0"/>
              </a:spcAft>
              <a:buNone/>
            </a:pPr>
            <a:r>
              <a:t/>
            </a:r>
            <a:endParaRPr>
              <a:solidFill>
                <a:schemeClr val="accent3"/>
              </a:solidFill>
              <a:highlight>
                <a:schemeClr val="dk1"/>
              </a:highlight>
              <a:latin typeface="Spartan"/>
              <a:ea typeface="Spartan"/>
              <a:cs typeface="Spartan"/>
              <a:sym typeface="Spart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0" name="Shape 5860"/>
        <p:cNvGrpSpPr/>
        <p:nvPr/>
      </p:nvGrpSpPr>
      <p:grpSpPr>
        <a:xfrm>
          <a:off x="0" y="0"/>
          <a:ext cx="0" cy="0"/>
          <a:chOff x="0" y="0"/>
          <a:chExt cx="0" cy="0"/>
        </a:xfrm>
      </p:grpSpPr>
      <p:sp>
        <p:nvSpPr>
          <p:cNvPr id="5861" name="Google Shape;5861;p45"/>
          <p:cNvSpPr txBox="1"/>
          <p:nvPr>
            <p:ph idx="1" type="subTitle"/>
          </p:nvPr>
        </p:nvSpPr>
        <p:spPr>
          <a:xfrm>
            <a:off x="1077600" y="1548475"/>
            <a:ext cx="6465600" cy="22638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400"/>
              <a:t>Being able to resume and save active game sessions if you navigate away from the playHangman page or logout and sign back in</a:t>
            </a:r>
            <a:endParaRPr sz="1400"/>
          </a:p>
          <a:p>
            <a:pPr indent="-317500" lvl="0" marL="457200" rtl="0" algn="l">
              <a:spcBef>
                <a:spcPts val="0"/>
              </a:spcBef>
              <a:spcAft>
                <a:spcPts val="0"/>
              </a:spcAft>
              <a:buClr>
                <a:schemeClr val="dk1"/>
              </a:buClr>
              <a:buSzPts val="1400"/>
              <a:buChar char="●"/>
            </a:pPr>
            <a:r>
              <a:rPr lang="en" sz="1400"/>
              <a:t>Being able to add friends and play multiplayer</a:t>
            </a:r>
            <a:endParaRPr sz="1400"/>
          </a:p>
          <a:p>
            <a:pPr indent="-317500" lvl="0" marL="457200" rtl="0" algn="l">
              <a:spcBef>
                <a:spcPts val="0"/>
              </a:spcBef>
              <a:spcAft>
                <a:spcPts val="0"/>
              </a:spcAft>
              <a:buClr>
                <a:schemeClr val="dk1"/>
              </a:buClr>
              <a:buSzPts val="1400"/>
              <a:buChar char="●"/>
            </a:pPr>
            <a:r>
              <a:rPr lang="en" sz="1400"/>
              <a:t>Sound effects like after you lose/win or after a correct guess</a:t>
            </a:r>
            <a:endParaRPr sz="1400"/>
          </a:p>
          <a:p>
            <a:pPr indent="-317500" lvl="0" marL="457200" rtl="0" algn="l">
              <a:spcBef>
                <a:spcPts val="0"/>
              </a:spcBef>
              <a:spcAft>
                <a:spcPts val="0"/>
              </a:spcAft>
              <a:buClr>
                <a:schemeClr val="dk1"/>
              </a:buClr>
              <a:buSzPts val="1400"/>
              <a:buChar char="●"/>
            </a:pPr>
            <a:r>
              <a:rPr lang="en" sz="1400"/>
              <a:t>Different types of game modes, like </a:t>
            </a:r>
            <a:endParaRPr sz="1400"/>
          </a:p>
          <a:p>
            <a:pPr indent="-317500" lvl="1" marL="914400" rtl="0" algn="l">
              <a:spcBef>
                <a:spcPts val="0"/>
              </a:spcBef>
              <a:spcAft>
                <a:spcPts val="0"/>
              </a:spcAft>
              <a:buClr>
                <a:schemeClr val="dk1"/>
              </a:buClr>
              <a:buSzPts val="1400"/>
              <a:buChar char="○"/>
            </a:pPr>
            <a:r>
              <a:rPr lang="en" sz="1400">
                <a:solidFill>
                  <a:schemeClr val="dk1"/>
                </a:solidFill>
              </a:rPr>
              <a:t>Putting </a:t>
            </a:r>
            <a:r>
              <a:rPr lang="en" sz="1400">
                <a:solidFill>
                  <a:schemeClr val="dk1"/>
                </a:solidFill>
              </a:rPr>
              <a:t>a timer and seeing how </a:t>
            </a:r>
            <a:r>
              <a:rPr lang="en" sz="1400">
                <a:solidFill>
                  <a:schemeClr val="dk1"/>
                </a:solidFill>
              </a:rPr>
              <a:t>many words you can get within the minute</a:t>
            </a:r>
            <a:endParaRPr sz="1400">
              <a:solidFill>
                <a:schemeClr val="dk1"/>
              </a:solidFill>
            </a:endParaRPr>
          </a:p>
          <a:p>
            <a:pPr indent="-317500" lvl="1" marL="914400" rtl="0" algn="l">
              <a:spcBef>
                <a:spcPts val="0"/>
              </a:spcBef>
              <a:spcAft>
                <a:spcPts val="0"/>
              </a:spcAft>
              <a:buClr>
                <a:schemeClr val="dk1"/>
              </a:buClr>
              <a:buSzPts val="1400"/>
              <a:buChar char="○"/>
            </a:pPr>
            <a:r>
              <a:rPr lang="en" sz="1400">
                <a:solidFill>
                  <a:schemeClr val="dk1"/>
                </a:solidFill>
              </a:rPr>
              <a:t>Awarding higher scores for speed</a:t>
            </a:r>
            <a:endParaRPr sz="1400">
              <a:solidFill>
                <a:schemeClr val="dk1"/>
              </a:solidFill>
            </a:endParaRPr>
          </a:p>
          <a:p>
            <a:pPr indent="-317500" lvl="1" marL="914400" rtl="0" algn="l">
              <a:spcBef>
                <a:spcPts val="0"/>
              </a:spcBef>
              <a:spcAft>
                <a:spcPts val="0"/>
              </a:spcAft>
              <a:buClr>
                <a:schemeClr val="dk1"/>
              </a:buClr>
              <a:buSzPts val="1400"/>
              <a:buChar char="○"/>
            </a:pPr>
            <a:r>
              <a:rPr lang="en" sz="1400">
                <a:solidFill>
                  <a:schemeClr val="dk1"/>
                </a:solidFill>
              </a:rPr>
              <a:t>A pictionary mode, where the word hint is a picture related to the word that they have to guess</a:t>
            </a:r>
            <a:endParaRPr sz="1400"/>
          </a:p>
        </p:txBody>
      </p:sp>
      <p:sp>
        <p:nvSpPr>
          <p:cNvPr id="5862" name="Google Shape;5862;p45"/>
          <p:cNvSpPr txBox="1"/>
          <p:nvPr>
            <p:ph type="title"/>
          </p:nvPr>
        </p:nvSpPr>
        <p:spPr>
          <a:xfrm>
            <a:off x="978000" y="855700"/>
            <a:ext cx="7045800" cy="82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Future Improvements and Enhancements</a:t>
            </a:r>
            <a:endParaRPr sz="2400"/>
          </a:p>
        </p:txBody>
      </p:sp>
      <p:grpSp>
        <p:nvGrpSpPr>
          <p:cNvPr id="5863" name="Google Shape;5863;p45"/>
          <p:cNvGrpSpPr/>
          <p:nvPr/>
        </p:nvGrpSpPr>
        <p:grpSpPr>
          <a:xfrm>
            <a:off x="1613230" y="4112894"/>
            <a:ext cx="4303200" cy="511200"/>
            <a:chOff x="1613230" y="4112894"/>
            <a:chExt cx="4303200" cy="511200"/>
          </a:xfrm>
        </p:grpSpPr>
        <p:grpSp>
          <p:nvGrpSpPr>
            <p:cNvPr id="5864" name="Google Shape;5864;p45"/>
            <p:cNvGrpSpPr/>
            <p:nvPr/>
          </p:nvGrpSpPr>
          <p:grpSpPr>
            <a:xfrm>
              <a:off x="1613230" y="4112894"/>
              <a:ext cx="1613700" cy="511200"/>
              <a:chOff x="6981553" y="3612779"/>
              <a:chExt cx="1613700" cy="511200"/>
            </a:xfrm>
          </p:grpSpPr>
          <p:sp>
            <p:nvSpPr>
              <p:cNvPr id="5865" name="Google Shape;5865;p45"/>
              <p:cNvSpPr/>
              <p:nvPr/>
            </p:nvSpPr>
            <p:spPr>
              <a:xfrm>
                <a:off x="7519453" y="3612779"/>
                <a:ext cx="537900" cy="511200"/>
              </a:xfrm>
              <a:prstGeom prst="round2DiagRect">
                <a:avLst>
                  <a:gd fmla="val 16667" name="adj1"/>
                  <a:gd fmla="val 0" name="adj2"/>
                </a:avLst>
              </a:prstGeom>
              <a:solidFill>
                <a:schemeClr val="dk1"/>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3000">
                    <a:solidFill>
                      <a:schemeClr val="accent2"/>
                    </a:solidFill>
                    <a:latin typeface="Spartan"/>
                    <a:ea typeface="Spartan"/>
                    <a:cs typeface="Spartan"/>
                    <a:sym typeface="Spartan"/>
                  </a:rPr>
                  <a:t>U</a:t>
                </a:r>
                <a:r>
                  <a:rPr b="1" lang="en" sz="600">
                    <a:solidFill>
                      <a:schemeClr val="accent2"/>
                    </a:solidFill>
                    <a:latin typeface="Spartan"/>
                    <a:ea typeface="Spartan"/>
                    <a:cs typeface="Spartan"/>
                    <a:sym typeface="Spartan"/>
                  </a:rPr>
                  <a:t>1</a:t>
                </a:r>
                <a:endParaRPr b="1" sz="600">
                  <a:solidFill>
                    <a:schemeClr val="accent2"/>
                  </a:solidFill>
                  <a:latin typeface="Spartan"/>
                  <a:ea typeface="Spartan"/>
                  <a:cs typeface="Spartan"/>
                  <a:sym typeface="Spartan"/>
                </a:endParaRPr>
              </a:p>
            </p:txBody>
          </p:sp>
          <p:sp>
            <p:nvSpPr>
              <p:cNvPr id="5866" name="Google Shape;5866;p45"/>
              <p:cNvSpPr/>
              <p:nvPr/>
            </p:nvSpPr>
            <p:spPr>
              <a:xfrm>
                <a:off x="6981553" y="3612779"/>
                <a:ext cx="537900" cy="511200"/>
              </a:xfrm>
              <a:prstGeom prst="round2DiagRect">
                <a:avLst>
                  <a:gd fmla="val 16667" name="adj1"/>
                  <a:gd fmla="val 0" name="adj2"/>
                </a:avLst>
              </a:prstGeom>
              <a:solidFill>
                <a:schemeClr val="dk1"/>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3000">
                    <a:solidFill>
                      <a:schemeClr val="accent2"/>
                    </a:solidFill>
                    <a:latin typeface="Spartan"/>
                    <a:ea typeface="Spartan"/>
                    <a:cs typeface="Spartan"/>
                    <a:sym typeface="Spartan"/>
                  </a:rPr>
                  <a:t>S</a:t>
                </a:r>
                <a:r>
                  <a:rPr b="1" lang="en" sz="600">
                    <a:solidFill>
                      <a:schemeClr val="accent2"/>
                    </a:solidFill>
                    <a:latin typeface="Spartan"/>
                    <a:ea typeface="Spartan"/>
                    <a:cs typeface="Spartan"/>
                    <a:sym typeface="Spartan"/>
                  </a:rPr>
                  <a:t>1</a:t>
                </a:r>
                <a:endParaRPr b="1" sz="600">
                  <a:solidFill>
                    <a:schemeClr val="accent2"/>
                  </a:solidFill>
                  <a:latin typeface="Spartan"/>
                  <a:ea typeface="Spartan"/>
                  <a:cs typeface="Spartan"/>
                  <a:sym typeface="Spartan"/>
                </a:endParaRPr>
              </a:p>
            </p:txBody>
          </p:sp>
          <p:sp>
            <p:nvSpPr>
              <p:cNvPr id="5867" name="Google Shape;5867;p45"/>
              <p:cNvSpPr/>
              <p:nvPr/>
            </p:nvSpPr>
            <p:spPr>
              <a:xfrm>
                <a:off x="8057353" y="3612779"/>
                <a:ext cx="537900" cy="511200"/>
              </a:xfrm>
              <a:prstGeom prst="round2DiagRect">
                <a:avLst>
                  <a:gd fmla="val 16667" name="adj1"/>
                  <a:gd fmla="val 0" name="adj2"/>
                </a:avLst>
              </a:prstGeom>
              <a:solidFill>
                <a:schemeClr val="dk1"/>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3000">
                    <a:solidFill>
                      <a:schemeClr val="accent2"/>
                    </a:solidFill>
                    <a:latin typeface="Spartan"/>
                    <a:ea typeface="Spartan"/>
                    <a:cs typeface="Spartan"/>
                    <a:sym typeface="Spartan"/>
                  </a:rPr>
                  <a:t>R</a:t>
                </a:r>
                <a:r>
                  <a:rPr b="1" lang="en" sz="600">
                    <a:solidFill>
                      <a:schemeClr val="accent2"/>
                    </a:solidFill>
                    <a:latin typeface="Spartan"/>
                    <a:ea typeface="Spartan"/>
                    <a:cs typeface="Spartan"/>
                    <a:sym typeface="Spartan"/>
                  </a:rPr>
                  <a:t>1</a:t>
                </a:r>
                <a:endParaRPr b="1" sz="600">
                  <a:solidFill>
                    <a:schemeClr val="accent2"/>
                  </a:solidFill>
                  <a:latin typeface="Spartan"/>
                  <a:ea typeface="Spartan"/>
                  <a:cs typeface="Spartan"/>
                  <a:sym typeface="Spartan"/>
                </a:endParaRPr>
              </a:p>
            </p:txBody>
          </p:sp>
        </p:grpSp>
        <p:grpSp>
          <p:nvGrpSpPr>
            <p:cNvPr id="5868" name="Google Shape;5868;p45"/>
            <p:cNvGrpSpPr/>
            <p:nvPr/>
          </p:nvGrpSpPr>
          <p:grpSpPr>
            <a:xfrm>
              <a:off x="3226930" y="4112894"/>
              <a:ext cx="1613700" cy="511200"/>
              <a:chOff x="6981553" y="3612779"/>
              <a:chExt cx="1613700" cy="511200"/>
            </a:xfrm>
          </p:grpSpPr>
          <p:sp>
            <p:nvSpPr>
              <p:cNvPr id="5869" name="Google Shape;5869;p45"/>
              <p:cNvSpPr/>
              <p:nvPr/>
            </p:nvSpPr>
            <p:spPr>
              <a:xfrm>
                <a:off x="7519453" y="3612779"/>
                <a:ext cx="537900" cy="511200"/>
              </a:xfrm>
              <a:prstGeom prst="round2DiagRect">
                <a:avLst>
                  <a:gd fmla="val 16667" name="adj1"/>
                  <a:gd fmla="val 0" name="adj2"/>
                </a:avLst>
              </a:prstGeom>
              <a:solidFill>
                <a:schemeClr val="dk1"/>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3000">
                    <a:solidFill>
                      <a:schemeClr val="accent2"/>
                    </a:solidFill>
                    <a:latin typeface="Spartan"/>
                    <a:ea typeface="Spartan"/>
                    <a:cs typeface="Spartan"/>
                    <a:sym typeface="Spartan"/>
                  </a:rPr>
                  <a:t>R</a:t>
                </a:r>
                <a:r>
                  <a:rPr b="1" lang="en" sz="600">
                    <a:solidFill>
                      <a:schemeClr val="accent2"/>
                    </a:solidFill>
                    <a:latin typeface="Spartan"/>
                    <a:ea typeface="Spartan"/>
                    <a:cs typeface="Spartan"/>
                    <a:sym typeface="Spartan"/>
                  </a:rPr>
                  <a:t>1</a:t>
                </a:r>
                <a:endParaRPr b="1" sz="600">
                  <a:solidFill>
                    <a:schemeClr val="accent2"/>
                  </a:solidFill>
                  <a:latin typeface="Spartan"/>
                  <a:ea typeface="Spartan"/>
                  <a:cs typeface="Spartan"/>
                  <a:sym typeface="Spartan"/>
                </a:endParaRPr>
              </a:p>
            </p:txBody>
          </p:sp>
          <p:sp>
            <p:nvSpPr>
              <p:cNvPr id="5870" name="Google Shape;5870;p45"/>
              <p:cNvSpPr/>
              <p:nvPr/>
            </p:nvSpPr>
            <p:spPr>
              <a:xfrm>
                <a:off x="6981553" y="3612779"/>
                <a:ext cx="537900" cy="511200"/>
              </a:xfrm>
              <a:prstGeom prst="round2DiagRect">
                <a:avLst>
                  <a:gd fmla="val 16667" name="adj1"/>
                  <a:gd fmla="val 0" name="adj2"/>
                </a:avLst>
              </a:prstGeom>
              <a:solidFill>
                <a:schemeClr val="dk1"/>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3000">
                    <a:solidFill>
                      <a:schemeClr val="accent2"/>
                    </a:solidFill>
                    <a:latin typeface="Spartan"/>
                    <a:ea typeface="Spartan"/>
                    <a:cs typeface="Spartan"/>
                    <a:sym typeface="Spartan"/>
                  </a:rPr>
                  <a:t>P</a:t>
                </a:r>
                <a:r>
                  <a:rPr b="1" lang="en" sz="600">
                    <a:solidFill>
                      <a:schemeClr val="accent2"/>
                    </a:solidFill>
                    <a:latin typeface="Spartan"/>
                    <a:ea typeface="Spartan"/>
                    <a:cs typeface="Spartan"/>
                    <a:sym typeface="Spartan"/>
                  </a:rPr>
                  <a:t>1</a:t>
                </a:r>
                <a:endParaRPr b="1" sz="600">
                  <a:solidFill>
                    <a:schemeClr val="accent2"/>
                  </a:solidFill>
                  <a:latin typeface="Spartan"/>
                  <a:ea typeface="Spartan"/>
                  <a:cs typeface="Spartan"/>
                  <a:sym typeface="Spartan"/>
                </a:endParaRPr>
              </a:p>
            </p:txBody>
          </p:sp>
          <p:sp>
            <p:nvSpPr>
              <p:cNvPr id="5871" name="Google Shape;5871;p45"/>
              <p:cNvSpPr/>
              <p:nvPr/>
            </p:nvSpPr>
            <p:spPr>
              <a:xfrm>
                <a:off x="8057353" y="3612779"/>
                <a:ext cx="537900" cy="511200"/>
              </a:xfrm>
              <a:prstGeom prst="round2DiagRect">
                <a:avLst>
                  <a:gd fmla="val 16667" name="adj1"/>
                  <a:gd fmla="val 0" name="adj2"/>
                </a:avLst>
              </a:prstGeom>
              <a:solidFill>
                <a:schemeClr val="dk1"/>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3000">
                    <a:solidFill>
                      <a:schemeClr val="accent2"/>
                    </a:solidFill>
                    <a:latin typeface="Spartan"/>
                    <a:ea typeface="Spartan"/>
                    <a:cs typeface="Spartan"/>
                    <a:sym typeface="Spartan"/>
                  </a:rPr>
                  <a:t>I</a:t>
                </a:r>
                <a:r>
                  <a:rPr b="1" lang="en" sz="600">
                    <a:solidFill>
                      <a:schemeClr val="accent2"/>
                    </a:solidFill>
                    <a:latin typeface="Spartan"/>
                    <a:ea typeface="Spartan"/>
                    <a:cs typeface="Spartan"/>
                    <a:sym typeface="Spartan"/>
                  </a:rPr>
                  <a:t>1</a:t>
                </a:r>
                <a:endParaRPr b="1" sz="600">
                  <a:solidFill>
                    <a:schemeClr val="accent2"/>
                  </a:solidFill>
                  <a:latin typeface="Spartan"/>
                  <a:ea typeface="Spartan"/>
                  <a:cs typeface="Spartan"/>
                  <a:sym typeface="Spartan"/>
                </a:endParaRPr>
              </a:p>
            </p:txBody>
          </p:sp>
        </p:grpSp>
        <p:grpSp>
          <p:nvGrpSpPr>
            <p:cNvPr id="5872" name="Google Shape;5872;p45"/>
            <p:cNvGrpSpPr/>
            <p:nvPr/>
          </p:nvGrpSpPr>
          <p:grpSpPr>
            <a:xfrm>
              <a:off x="4840630" y="4112894"/>
              <a:ext cx="1075800" cy="511200"/>
              <a:chOff x="6981553" y="3612779"/>
              <a:chExt cx="1075800" cy="511200"/>
            </a:xfrm>
          </p:grpSpPr>
          <p:sp>
            <p:nvSpPr>
              <p:cNvPr id="5873" name="Google Shape;5873;p45"/>
              <p:cNvSpPr/>
              <p:nvPr/>
            </p:nvSpPr>
            <p:spPr>
              <a:xfrm>
                <a:off x="7519453" y="3612779"/>
                <a:ext cx="537900" cy="511200"/>
              </a:xfrm>
              <a:prstGeom prst="round2DiagRect">
                <a:avLst>
                  <a:gd fmla="val 16667" name="adj1"/>
                  <a:gd fmla="val 0" name="adj2"/>
                </a:avLst>
              </a:prstGeom>
              <a:solidFill>
                <a:schemeClr val="dk1"/>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3000">
                    <a:solidFill>
                      <a:schemeClr val="accent2"/>
                    </a:solidFill>
                    <a:latin typeface="Spartan"/>
                    <a:ea typeface="Spartan"/>
                    <a:cs typeface="Spartan"/>
                    <a:sym typeface="Spartan"/>
                  </a:rPr>
                  <a:t>E</a:t>
                </a:r>
                <a:r>
                  <a:rPr b="1" lang="en" sz="600">
                    <a:solidFill>
                      <a:schemeClr val="accent2"/>
                    </a:solidFill>
                    <a:latin typeface="Spartan"/>
                    <a:ea typeface="Spartan"/>
                    <a:cs typeface="Spartan"/>
                    <a:sym typeface="Spartan"/>
                  </a:rPr>
                  <a:t>1</a:t>
                </a:r>
                <a:endParaRPr b="1" sz="600">
                  <a:solidFill>
                    <a:schemeClr val="accent2"/>
                  </a:solidFill>
                  <a:latin typeface="Spartan"/>
                  <a:ea typeface="Spartan"/>
                  <a:cs typeface="Spartan"/>
                  <a:sym typeface="Spartan"/>
                </a:endParaRPr>
              </a:p>
            </p:txBody>
          </p:sp>
          <p:sp>
            <p:nvSpPr>
              <p:cNvPr id="5874" name="Google Shape;5874;p45"/>
              <p:cNvSpPr/>
              <p:nvPr/>
            </p:nvSpPr>
            <p:spPr>
              <a:xfrm>
                <a:off x="6981553" y="3612779"/>
                <a:ext cx="537900" cy="511200"/>
              </a:xfrm>
              <a:prstGeom prst="round2DiagRect">
                <a:avLst>
                  <a:gd fmla="val 16667" name="adj1"/>
                  <a:gd fmla="val 0" name="adj2"/>
                </a:avLst>
              </a:prstGeom>
              <a:solidFill>
                <a:schemeClr val="dk1"/>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3000">
                    <a:solidFill>
                      <a:schemeClr val="accent2"/>
                    </a:solidFill>
                    <a:latin typeface="Spartan"/>
                    <a:ea typeface="Spartan"/>
                    <a:cs typeface="Spartan"/>
                    <a:sym typeface="Spartan"/>
                  </a:rPr>
                  <a:t>S</a:t>
                </a:r>
                <a:r>
                  <a:rPr b="1" lang="en" sz="600">
                    <a:solidFill>
                      <a:schemeClr val="accent2"/>
                    </a:solidFill>
                    <a:latin typeface="Spartan"/>
                    <a:ea typeface="Spartan"/>
                    <a:cs typeface="Spartan"/>
                    <a:sym typeface="Spartan"/>
                  </a:rPr>
                  <a:t>1</a:t>
                </a:r>
                <a:endParaRPr b="1" sz="600">
                  <a:solidFill>
                    <a:schemeClr val="accent2"/>
                  </a:solidFill>
                  <a:latin typeface="Spartan"/>
                  <a:ea typeface="Spartan"/>
                  <a:cs typeface="Spartan"/>
                  <a:sym typeface="Spartan"/>
                </a:endParaRPr>
              </a:p>
            </p:txBody>
          </p:sp>
        </p:grpSp>
      </p:grpSp>
      <p:grpSp>
        <p:nvGrpSpPr>
          <p:cNvPr id="5875" name="Google Shape;5875;p45"/>
          <p:cNvGrpSpPr/>
          <p:nvPr/>
        </p:nvGrpSpPr>
        <p:grpSpPr>
          <a:xfrm>
            <a:off x="8069905" y="1027814"/>
            <a:ext cx="537909" cy="3603800"/>
            <a:chOff x="8069905" y="1027814"/>
            <a:chExt cx="537909" cy="3603800"/>
          </a:xfrm>
        </p:grpSpPr>
        <p:sp>
          <p:nvSpPr>
            <p:cNvPr id="5876" name="Google Shape;5876;p45"/>
            <p:cNvSpPr/>
            <p:nvPr/>
          </p:nvSpPr>
          <p:spPr>
            <a:xfrm>
              <a:off x="8069908" y="1539014"/>
              <a:ext cx="537900" cy="511200"/>
            </a:xfrm>
            <a:prstGeom prst="round2DiagRect">
              <a:avLst>
                <a:gd fmla="val 16667" name="adj1"/>
                <a:gd fmla="val 0" name="adj2"/>
              </a:avLst>
            </a:prstGeom>
            <a:solidFill>
              <a:schemeClr val="dk1"/>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3000">
                  <a:solidFill>
                    <a:schemeClr val="accent2"/>
                  </a:solidFill>
                  <a:latin typeface="Spartan"/>
                  <a:ea typeface="Spartan"/>
                  <a:cs typeface="Spartan"/>
                  <a:sym typeface="Spartan"/>
                </a:rPr>
                <a:t>R</a:t>
              </a:r>
              <a:r>
                <a:rPr b="1" lang="en" sz="600">
                  <a:solidFill>
                    <a:schemeClr val="accent2"/>
                  </a:solidFill>
                  <a:latin typeface="Spartan"/>
                  <a:ea typeface="Spartan"/>
                  <a:cs typeface="Spartan"/>
                  <a:sym typeface="Spartan"/>
                </a:rPr>
                <a:t>1</a:t>
              </a:r>
              <a:endParaRPr b="1" sz="600">
                <a:solidFill>
                  <a:schemeClr val="accent2"/>
                </a:solidFill>
                <a:latin typeface="Spartan"/>
                <a:ea typeface="Spartan"/>
                <a:cs typeface="Spartan"/>
                <a:sym typeface="Spartan"/>
              </a:endParaRPr>
            </a:p>
          </p:txBody>
        </p:sp>
        <p:sp>
          <p:nvSpPr>
            <p:cNvPr id="5877" name="Google Shape;5877;p45"/>
            <p:cNvSpPr/>
            <p:nvPr/>
          </p:nvSpPr>
          <p:spPr>
            <a:xfrm>
              <a:off x="8069914" y="1027814"/>
              <a:ext cx="537900" cy="511200"/>
            </a:xfrm>
            <a:prstGeom prst="round2DiagRect">
              <a:avLst>
                <a:gd fmla="val 16667" name="adj1"/>
                <a:gd fmla="val 0" name="adj2"/>
              </a:avLst>
            </a:prstGeom>
            <a:solidFill>
              <a:schemeClr val="dk1"/>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3000">
                  <a:solidFill>
                    <a:schemeClr val="accent2"/>
                  </a:solidFill>
                  <a:latin typeface="Spartan"/>
                  <a:ea typeface="Spartan"/>
                  <a:cs typeface="Spartan"/>
                  <a:sym typeface="Spartan"/>
                </a:rPr>
                <a:t>P</a:t>
              </a:r>
              <a:r>
                <a:rPr b="1" lang="en" sz="600">
                  <a:solidFill>
                    <a:schemeClr val="accent2"/>
                  </a:solidFill>
                  <a:latin typeface="Spartan"/>
                  <a:ea typeface="Spartan"/>
                  <a:cs typeface="Spartan"/>
                  <a:sym typeface="Spartan"/>
                </a:rPr>
                <a:t>1</a:t>
              </a:r>
              <a:endParaRPr b="1" sz="600">
                <a:solidFill>
                  <a:schemeClr val="accent2"/>
                </a:solidFill>
                <a:latin typeface="Spartan"/>
                <a:ea typeface="Spartan"/>
                <a:cs typeface="Spartan"/>
                <a:sym typeface="Spartan"/>
              </a:endParaRPr>
            </a:p>
          </p:txBody>
        </p:sp>
        <p:sp>
          <p:nvSpPr>
            <p:cNvPr id="5878" name="Google Shape;5878;p45"/>
            <p:cNvSpPr/>
            <p:nvPr/>
          </p:nvSpPr>
          <p:spPr>
            <a:xfrm>
              <a:off x="8069905" y="2050214"/>
              <a:ext cx="537900" cy="511200"/>
            </a:xfrm>
            <a:prstGeom prst="round2DiagRect">
              <a:avLst>
                <a:gd fmla="val 16667" name="adj1"/>
                <a:gd fmla="val 0" name="adj2"/>
              </a:avLst>
            </a:prstGeom>
            <a:solidFill>
              <a:schemeClr val="dk1"/>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3000">
                  <a:solidFill>
                    <a:schemeClr val="accent2"/>
                  </a:solidFill>
                  <a:latin typeface="Spartan"/>
                  <a:ea typeface="Spartan"/>
                  <a:cs typeface="Spartan"/>
                  <a:sym typeface="Spartan"/>
                </a:rPr>
                <a:t>E</a:t>
              </a:r>
              <a:r>
                <a:rPr b="1" lang="en" sz="600">
                  <a:solidFill>
                    <a:schemeClr val="accent2"/>
                  </a:solidFill>
                  <a:latin typeface="Spartan"/>
                  <a:ea typeface="Spartan"/>
                  <a:cs typeface="Spartan"/>
                  <a:sym typeface="Spartan"/>
                </a:rPr>
                <a:t>1</a:t>
              </a:r>
              <a:endParaRPr b="1" sz="600">
                <a:solidFill>
                  <a:schemeClr val="accent2"/>
                </a:solidFill>
                <a:latin typeface="Spartan"/>
                <a:ea typeface="Spartan"/>
                <a:cs typeface="Spartan"/>
                <a:sym typeface="Spartan"/>
              </a:endParaRPr>
            </a:p>
          </p:txBody>
        </p:sp>
        <p:sp>
          <p:nvSpPr>
            <p:cNvPr id="5879" name="Google Shape;5879;p45"/>
            <p:cNvSpPr/>
            <p:nvPr/>
          </p:nvSpPr>
          <p:spPr>
            <a:xfrm>
              <a:off x="8069905" y="2574114"/>
              <a:ext cx="537900" cy="511200"/>
            </a:xfrm>
            <a:prstGeom prst="round2DiagRect">
              <a:avLst>
                <a:gd fmla="val 16667" name="adj1"/>
                <a:gd fmla="val 0" name="adj2"/>
              </a:avLst>
            </a:prstGeom>
            <a:solidFill>
              <a:schemeClr val="dk1"/>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3000">
                  <a:solidFill>
                    <a:schemeClr val="accent2"/>
                  </a:solidFill>
                  <a:latin typeface="Spartan"/>
                  <a:ea typeface="Spartan"/>
                  <a:cs typeface="Spartan"/>
                  <a:sym typeface="Spartan"/>
                </a:rPr>
                <a:t>M</a:t>
              </a:r>
              <a:r>
                <a:rPr b="1" lang="en" sz="600">
                  <a:solidFill>
                    <a:schemeClr val="accent2"/>
                  </a:solidFill>
                  <a:latin typeface="Spartan"/>
                  <a:ea typeface="Spartan"/>
                  <a:cs typeface="Spartan"/>
                  <a:sym typeface="Spartan"/>
                </a:rPr>
                <a:t>1</a:t>
              </a:r>
              <a:endParaRPr b="1" sz="600">
                <a:solidFill>
                  <a:schemeClr val="accent2"/>
                </a:solidFill>
                <a:latin typeface="Spartan"/>
                <a:ea typeface="Spartan"/>
                <a:cs typeface="Spartan"/>
                <a:sym typeface="Spartan"/>
              </a:endParaRPr>
            </a:p>
          </p:txBody>
        </p:sp>
        <p:sp>
          <p:nvSpPr>
            <p:cNvPr id="5880" name="Google Shape;5880;p45"/>
            <p:cNvSpPr/>
            <p:nvPr/>
          </p:nvSpPr>
          <p:spPr>
            <a:xfrm>
              <a:off x="8069908" y="3085314"/>
              <a:ext cx="537900" cy="511200"/>
            </a:xfrm>
            <a:prstGeom prst="round2DiagRect">
              <a:avLst>
                <a:gd fmla="val 16667" name="adj1"/>
                <a:gd fmla="val 0" name="adj2"/>
              </a:avLst>
            </a:prstGeom>
            <a:solidFill>
              <a:schemeClr val="dk1"/>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3000">
                  <a:solidFill>
                    <a:schemeClr val="accent2"/>
                  </a:solidFill>
                  <a:latin typeface="Spartan"/>
                  <a:ea typeface="Spartan"/>
                  <a:cs typeface="Spartan"/>
                  <a:sym typeface="Spartan"/>
                </a:rPr>
                <a:t>I</a:t>
              </a:r>
              <a:r>
                <a:rPr b="1" lang="en" sz="600">
                  <a:solidFill>
                    <a:schemeClr val="accent2"/>
                  </a:solidFill>
                  <a:latin typeface="Spartan"/>
                  <a:ea typeface="Spartan"/>
                  <a:cs typeface="Spartan"/>
                  <a:sym typeface="Spartan"/>
                </a:rPr>
                <a:t>1</a:t>
              </a:r>
              <a:endParaRPr b="1" sz="600">
                <a:solidFill>
                  <a:schemeClr val="accent2"/>
                </a:solidFill>
                <a:latin typeface="Spartan"/>
                <a:ea typeface="Spartan"/>
                <a:cs typeface="Spartan"/>
                <a:sym typeface="Spartan"/>
              </a:endParaRPr>
            </a:p>
          </p:txBody>
        </p:sp>
        <p:sp>
          <p:nvSpPr>
            <p:cNvPr id="5881" name="Google Shape;5881;p45"/>
            <p:cNvSpPr/>
            <p:nvPr/>
          </p:nvSpPr>
          <p:spPr>
            <a:xfrm>
              <a:off x="8069905" y="3596514"/>
              <a:ext cx="537900" cy="511200"/>
            </a:xfrm>
            <a:prstGeom prst="round2DiagRect">
              <a:avLst>
                <a:gd fmla="val 16667" name="adj1"/>
                <a:gd fmla="val 0" name="adj2"/>
              </a:avLst>
            </a:prstGeom>
            <a:solidFill>
              <a:schemeClr val="dk1"/>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3000">
                  <a:solidFill>
                    <a:schemeClr val="accent2"/>
                  </a:solidFill>
                  <a:latin typeface="Spartan"/>
                  <a:ea typeface="Spartan"/>
                  <a:cs typeface="Spartan"/>
                  <a:sym typeface="Spartan"/>
                </a:rPr>
                <a:t>U</a:t>
              </a:r>
              <a:r>
                <a:rPr b="1" lang="en" sz="600">
                  <a:solidFill>
                    <a:schemeClr val="accent2"/>
                  </a:solidFill>
                  <a:latin typeface="Spartan"/>
                  <a:ea typeface="Spartan"/>
                  <a:cs typeface="Spartan"/>
                  <a:sym typeface="Spartan"/>
                </a:rPr>
                <a:t>1</a:t>
              </a:r>
              <a:endParaRPr b="1" sz="600">
                <a:solidFill>
                  <a:schemeClr val="accent2"/>
                </a:solidFill>
                <a:latin typeface="Spartan"/>
                <a:ea typeface="Spartan"/>
                <a:cs typeface="Spartan"/>
                <a:sym typeface="Spartan"/>
              </a:endParaRPr>
            </a:p>
          </p:txBody>
        </p:sp>
        <p:sp>
          <p:nvSpPr>
            <p:cNvPr id="5882" name="Google Shape;5882;p45"/>
            <p:cNvSpPr/>
            <p:nvPr/>
          </p:nvSpPr>
          <p:spPr>
            <a:xfrm>
              <a:off x="8069905" y="4120414"/>
              <a:ext cx="537900" cy="511200"/>
            </a:xfrm>
            <a:prstGeom prst="round2DiagRect">
              <a:avLst>
                <a:gd fmla="val 16667" name="adj1"/>
                <a:gd fmla="val 0" name="adj2"/>
              </a:avLst>
            </a:prstGeom>
            <a:solidFill>
              <a:schemeClr val="dk1"/>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3000">
                  <a:solidFill>
                    <a:schemeClr val="accent2"/>
                  </a:solidFill>
                  <a:latin typeface="Spartan"/>
                  <a:ea typeface="Spartan"/>
                  <a:cs typeface="Spartan"/>
                  <a:sym typeface="Spartan"/>
                </a:rPr>
                <a:t>M</a:t>
              </a:r>
              <a:r>
                <a:rPr b="1" lang="en" sz="600">
                  <a:solidFill>
                    <a:schemeClr val="accent2"/>
                  </a:solidFill>
                  <a:latin typeface="Spartan"/>
                  <a:ea typeface="Spartan"/>
                  <a:cs typeface="Spartan"/>
                  <a:sym typeface="Spartan"/>
                </a:rPr>
                <a:t>1</a:t>
              </a:r>
              <a:endParaRPr b="1" sz="600">
                <a:solidFill>
                  <a:schemeClr val="accent2"/>
                </a:solidFill>
                <a:latin typeface="Spartan"/>
                <a:ea typeface="Spartan"/>
                <a:cs typeface="Spartan"/>
                <a:sym typeface="Spartan"/>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6" name="Shape 5886"/>
        <p:cNvGrpSpPr/>
        <p:nvPr/>
      </p:nvGrpSpPr>
      <p:grpSpPr>
        <a:xfrm>
          <a:off x="0" y="0"/>
          <a:ext cx="0" cy="0"/>
          <a:chOff x="0" y="0"/>
          <a:chExt cx="0" cy="0"/>
        </a:xfrm>
      </p:grpSpPr>
      <p:sp>
        <p:nvSpPr>
          <p:cNvPr id="5887" name="Google Shape;5887;p46"/>
          <p:cNvSpPr txBox="1"/>
          <p:nvPr>
            <p:ph type="title"/>
          </p:nvPr>
        </p:nvSpPr>
        <p:spPr>
          <a:xfrm>
            <a:off x="1660313" y="219025"/>
            <a:ext cx="5016000" cy="944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Live Demonstration!</a:t>
            </a:r>
            <a:endParaRPr/>
          </a:p>
        </p:txBody>
      </p:sp>
      <p:grpSp>
        <p:nvGrpSpPr>
          <p:cNvPr id="5888" name="Google Shape;5888;p46"/>
          <p:cNvGrpSpPr/>
          <p:nvPr/>
        </p:nvGrpSpPr>
        <p:grpSpPr>
          <a:xfrm>
            <a:off x="6995080" y="1542579"/>
            <a:ext cx="1613700" cy="3092600"/>
            <a:chOff x="6995080" y="1542579"/>
            <a:chExt cx="1613700" cy="3092600"/>
          </a:xfrm>
        </p:grpSpPr>
        <p:sp>
          <p:nvSpPr>
            <p:cNvPr id="5889" name="Google Shape;5889;p46"/>
            <p:cNvSpPr/>
            <p:nvPr/>
          </p:nvSpPr>
          <p:spPr>
            <a:xfrm>
              <a:off x="7532983" y="2053779"/>
              <a:ext cx="537900" cy="511200"/>
            </a:xfrm>
            <a:prstGeom prst="round2DiagRect">
              <a:avLst>
                <a:gd fmla="val 16667" name="adj1"/>
                <a:gd fmla="val 0" name="adj2"/>
              </a:avLst>
            </a:prstGeom>
            <a:solidFill>
              <a:schemeClr val="dk1"/>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3000">
                  <a:solidFill>
                    <a:schemeClr val="accent2"/>
                  </a:solidFill>
                  <a:latin typeface="Spartan"/>
                  <a:ea typeface="Spartan"/>
                  <a:cs typeface="Spartan"/>
                  <a:sym typeface="Spartan"/>
                </a:rPr>
                <a:t>E</a:t>
              </a:r>
              <a:r>
                <a:rPr b="1" lang="en" sz="600">
                  <a:solidFill>
                    <a:schemeClr val="accent2"/>
                  </a:solidFill>
                  <a:latin typeface="Spartan"/>
                  <a:ea typeface="Spartan"/>
                  <a:cs typeface="Spartan"/>
                  <a:sym typeface="Spartan"/>
                </a:rPr>
                <a:t>1</a:t>
              </a:r>
              <a:endParaRPr b="1" sz="600">
                <a:solidFill>
                  <a:schemeClr val="accent2"/>
                </a:solidFill>
                <a:latin typeface="Spartan"/>
                <a:ea typeface="Spartan"/>
                <a:cs typeface="Spartan"/>
                <a:sym typeface="Spartan"/>
              </a:endParaRPr>
            </a:p>
          </p:txBody>
        </p:sp>
        <p:sp>
          <p:nvSpPr>
            <p:cNvPr id="5890" name="Google Shape;5890;p46"/>
            <p:cNvSpPr/>
            <p:nvPr/>
          </p:nvSpPr>
          <p:spPr>
            <a:xfrm>
              <a:off x="7532989" y="1542579"/>
              <a:ext cx="537900" cy="511200"/>
            </a:xfrm>
            <a:prstGeom prst="round2DiagRect">
              <a:avLst>
                <a:gd fmla="val 16667" name="adj1"/>
                <a:gd fmla="val 0" name="adj2"/>
              </a:avLst>
            </a:prstGeom>
            <a:solidFill>
              <a:schemeClr val="dk1"/>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3000">
                  <a:solidFill>
                    <a:schemeClr val="accent2"/>
                  </a:solidFill>
                  <a:latin typeface="Spartan"/>
                  <a:ea typeface="Spartan"/>
                  <a:cs typeface="Spartan"/>
                  <a:sym typeface="Spartan"/>
                </a:rPr>
                <a:t>L</a:t>
              </a:r>
              <a:r>
                <a:rPr b="1" lang="en" sz="600">
                  <a:solidFill>
                    <a:schemeClr val="accent2"/>
                  </a:solidFill>
                  <a:latin typeface="Spartan"/>
                  <a:ea typeface="Spartan"/>
                  <a:cs typeface="Spartan"/>
                  <a:sym typeface="Spartan"/>
                </a:rPr>
                <a:t>1</a:t>
              </a:r>
              <a:endParaRPr b="1" sz="600">
                <a:solidFill>
                  <a:schemeClr val="accent2"/>
                </a:solidFill>
                <a:latin typeface="Spartan"/>
                <a:ea typeface="Spartan"/>
                <a:cs typeface="Spartan"/>
                <a:sym typeface="Spartan"/>
              </a:endParaRPr>
            </a:p>
          </p:txBody>
        </p:sp>
        <p:sp>
          <p:nvSpPr>
            <p:cNvPr id="5891" name="Google Shape;5891;p46"/>
            <p:cNvSpPr/>
            <p:nvPr/>
          </p:nvSpPr>
          <p:spPr>
            <a:xfrm>
              <a:off x="7532980" y="2564979"/>
              <a:ext cx="537900" cy="511200"/>
            </a:xfrm>
            <a:prstGeom prst="round2DiagRect">
              <a:avLst>
                <a:gd fmla="val 16667" name="adj1"/>
                <a:gd fmla="val 0" name="adj2"/>
              </a:avLst>
            </a:prstGeom>
            <a:solidFill>
              <a:schemeClr val="dk1"/>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3000">
                  <a:solidFill>
                    <a:schemeClr val="accent2"/>
                  </a:solidFill>
                  <a:latin typeface="Spartan"/>
                  <a:ea typeface="Spartan"/>
                  <a:cs typeface="Spartan"/>
                  <a:sym typeface="Spartan"/>
                </a:rPr>
                <a:t>T</a:t>
              </a:r>
              <a:r>
                <a:rPr b="1" lang="en" sz="600">
                  <a:solidFill>
                    <a:schemeClr val="accent2"/>
                  </a:solidFill>
                  <a:latin typeface="Spartan"/>
                  <a:ea typeface="Spartan"/>
                  <a:cs typeface="Spartan"/>
                  <a:sym typeface="Spartan"/>
                </a:rPr>
                <a:t>1</a:t>
              </a:r>
              <a:endParaRPr b="1" sz="600">
                <a:solidFill>
                  <a:schemeClr val="accent2"/>
                </a:solidFill>
                <a:latin typeface="Spartan"/>
                <a:ea typeface="Spartan"/>
                <a:cs typeface="Spartan"/>
                <a:sym typeface="Spartan"/>
              </a:endParaRPr>
            </a:p>
          </p:txBody>
        </p:sp>
        <p:sp>
          <p:nvSpPr>
            <p:cNvPr id="5892" name="Google Shape;5892;p46"/>
            <p:cNvSpPr/>
            <p:nvPr/>
          </p:nvSpPr>
          <p:spPr>
            <a:xfrm>
              <a:off x="7532980" y="3088879"/>
              <a:ext cx="537900" cy="511200"/>
            </a:xfrm>
            <a:prstGeom prst="round2DiagRect">
              <a:avLst>
                <a:gd fmla="val 16667" name="adj1"/>
                <a:gd fmla="val 0" name="adj2"/>
              </a:avLst>
            </a:prstGeom>
            <a:solidFill>
              <a:schemeClr val="dk1"/>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3000">
                  <a:solidFill>
                    <a:schemeClr val="accent2"/>
                  </a:solidFill>
                  <a:latin typeface="Spartan"/>
                  <a:ea typeface="Spartan"/>
                  <a:cs typeface="Spartan"/>
                  <a:sym typeface="Spartan"/>
                </a:rPr>
                <a:t>T</a:t>
              </a:r>
              <a:r>
                <a:rPr b="1" lang="en" sz="600">
                  <a:solidFill>
                    <a:schemeClr val="accent2"/>
                  </a:solidFill>
                  <a:latin typeface="Spartan"/>
                  <a:ea typeface="Spartan"/>
                  <a:cs typeface="Spartan"/>
                  <a:sym typeface="Spartan"/>
                </a:rPr>
                <a:t>1</a:t>
              </a:r>
              <a:endParaRPr b="1" sz="600">
                <a:solidFill>
                  <a:schemeClr val="accent2"/>
                </a:solidFill>
                <a:latin typeface="Spartan"/>
                <a:ea typeface="Spartan"/>
                <a:cs typeface="Spartan"/>
                <a:sym typeface="Spartan"/>
              </a:endParaRPr>
            </a:p>
          </p:txBody>
        </p:sp>
        <p:sp>
          <p:nvSpPr>
            <p:cNvPr id="5893" name="Google Shape;5893;p46"/>
            <p:cNvSpPr/>
            <p:nvPr/>
          </p:nvSpPr>
          <p:spPr>
            <a:xfrm>
              <a:off x="7532980" y="3612779"/>
              <a:ext cx="537900" cy="511200"/>
            </a:xfrm>
            <a:prstGeom prst="round2DiagRect">
              <a:avLst>
                <a:gd fmla="val 16667" name="adj1"/>
                <a:gd fmla="val 0" name="adj2"/>
              </a:avLst>
            </a:prstGeom>
            <a:solidFill>
              <a:schemeClr val="dk1"/>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3000">
                  <a:solidFill>
                    <a:schemeClr val="accent2"/>
                  </a:solidFill>
                  <a:latin typeface="Spartan"/>
                  <a:ea typeface="Spartan"/>
                  <a:cs typeface="Spartan"/>
                  <a:sym typeface="Spartan"/>
                </a:rPr>
                <a:t>E</a:t>
              </a:r>
              <a:r>
                <a:rPr b="1" lang="en" sz="600">
                  <a:solidFill>
                    <a:schemeClr val="accent2"/>
                  </a:solidFill>
                  <a:latin typeface="Spartan"/>
                  <a:ea typeface="Spartan"/>
                  <a:cs typeface="Spartan"/>
                  <a:sym typeface="Spartan"/>
                </a:rPr>
                <a:t>1</a:t>
              </a:r>
              <a:endParaRPr b="1" sz="600">
                <a:solidFill>
                  <a:schemeClr val="accent2"/>
                </a:solidFill>
                <a:latin typeface="Spartan"/>
                <a:ea typeface="Spartan"/>
                <a:cs typeface="Spartan"/>
                <a:sym typeface="Spartan"/>
              </a:endParaRPr>
            </a:p>
          </p:txBody>
        </p:sp>
        <p:sp>
          <p:nvSpPr>
            <p:cNvPr id="5894" name="Google Shape;5894;p46"/>
            <p:cNvSpPr/>
            <p:nvPr/>
          </p:nvSpPr>
          <p:spPr>
            <a:xfrm>
              <a:off x="6995080" y="3612779"/>
              <a:ext cx="537900" cy="511200"/>
            </a:xfrm>
            <a:prstGeom prst="round2DiagRect">
              <a:avLst>
                <a:gd fmla="val 16667" name="adj1"/>
                <a:gd fmla="val 0" name="adj2"/>
              </a:avLst>
            </a:prstGeom>
            <a:solidFill>
              <a:schemeClr val="dk1"/>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3000">
                  <a:solidFill>
                    <a:schemeClr val="accent2"/>
                  </a:solidFill>
                  <a:latin typeface="Spartan"/>
                  <a:ea typeface="Spartan"/>
                  <a:cs typeface="Spartan"/>
                  <a:sym typeface="Spartan"/>
                </a:rPr>
                <a:t>B</a:t>
              </a:r>
              <a:r>
                <a:rPr b="1" lang="en" sz="600">
                  <a:solidFill>
                    <a:schemeClr val="accent2"/>
                  </a:solidFill>
                  <a:latin typeface="Spartan"/>
                  <a:ea typeface="Spartan"/>
                  <a:cs typeface="Spartan"/>
                  <a:sym typeface="Spartan"/>
                </a:rPr>
                <a:t>1</a:t>
              </a:r>
              <a:endParaRPr b="1" sz="600">
                <a:solidFill>
                  <a:schemeClr val="accent2"/>
                </a:solidFill>
                <a:latin typeface="Spartan"/>
                <a:ea typeface="Spartan"/>
                <a:cs typeface="Spartan"/>
                <a:sym typeface="Spartan"/>
              </a:endParaRPr>
            </a:p>
          </p:txBody>
        </p:sp>
        <p:sp>
          <p:nvSpPr>
            <p:cNvPr id="5895" name="Google Shape;5895;p46"/>
            <p:cNvSpPr/>
            <p:nvPr/>
          </p:nvSpPr>
          <p:spPr>
            <a:xfrm>
              <a:off x="8070880" y="3612779"/>
              <a:ext cx="537900" cy="511200"/>
            </a:xfrm>
            <a:prstGeom prst="round2DiagRect">
              <a:avLst>
                <a:gd fmla="val 16667" name="adj1"/>
                <a:gd fmla="val 0" name="adj2"/>
              </a:avLst>
            </a:prstGeom>
            <a:solidFill>
              <a:schemeClr val="dk1"/>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3000">
                  <a:solidFill>
                    <a:schemeClr val="accent2"/>
                  </a:solidFill>
                  <a:latin typeface="Spartan"/>
                  <a:ea typeface="Spartan"/>
                  <a:cs typeface="Spartan"/>
                  <a:sym typeface="Spartan"/>
                </a:rPr>
                <a:t>D</a:t>
              </a:r>
              <a:r>
                <a:rPr b="1" lang="en" sz="600">
                  <a:solidFill>
                    <a:schemeClr val="accent2"/>
                  </a:solidFill>
                  <a:latin typeface="Spartan"/>
                  <a:ea typeface="Spartan"/>
                  <a:cs typeface="Spartan"/>
                  <a:sym typeface="Spartan"/>
                </a:rPr>
                <a:t>1</a:t>
              </a:r>
              <a:endParaRPr b="1" sz="600">
                <a:solidFill>
                  <a:schemeClr val="accent2"/>
                </a:solidFill>
                <a:latin typeface="Spartan"/>
                <a:ea typeface="Spartan"/>
                <a:cs typeface="Spartan"/>
                <a:sym typeface="Spartan"/>
              </a:endParaRPr>
            </a:p>
          </p:txBody>
        </p:sp>
        <p:sp>
          <p:nvSpPr>
            <p:cNvPr id="5896" name="Google Shape;5896;p46"/>
            <p:cNvSpPr/>
            <p:nvPr/>
          </p:nvSpPr>
          <p:spPr>
            <a:xfrm>
              <a:off x="7532980" y="4123979"/>
              <a:ext cx="537900" cy="511200"/>
            </a:xfrm>
            <a:prstGeom prst="round2DiagRect">
              <a:avLst>
                <a:gd fmla="val 16667" name="adj1"/>
                <a:gd fmla="val 0" name="adj2"/>
              </a:avLst>
            </a:prstGeom>
            <a:solidFill>
              <a:schemeClr val="dk1"/>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3000">
                  <a:solidFill>
                    <a:schemeClr val="accent2"/>
                  </a:solidFill>
                  <a:latin typeface="Spartan"/>
                  <a:ea typeface="Spartan"/>
                  <a:cs typeface="Spartan"/>
                  <a:sym typeface="Spartan"/>
                </a:rPr>
                <a:t>R</a:t>
              </a:r>
              <a:r>
                <a:rPr b="1" lang="en" sz="600">
                  <a:solidFill>
                    <a:schemeClr val="accent2"/>
                  </a:solidFill>
                  <a:latin typeface="Spartan"/>
                  <a:ea typeface="Spartan"/>
                  <a:cs typeface="Spartan"/>
                  <a:sym typeface="Spartan"/>
                </a:rPr>
                <a:t>1</a:t>
              </a:r>
              <a:endParaRPr b="1" sz="600">
                <a:solidFill>
                  <a:schemeClr val="accent2"/>
                </a:solidFill>
                <a:latin typeface="Spartan"/>
                <a:ea typeface="Spartan"/>
                <a:cs typeface="Spartan"/>
                <a:sym typeface="Spartan"/>
              </a:endParaRPr>
            </a:p>
          </p:txBody>
        </p:sp>
      </p:grpSp>
      <p:pic>
        <p:nvPicPr>
          <p:cNvPr id="5897" name="Google Shape;5897;p46" title="Screen Recording 2024-12-05 at 1.44.54 AM.mov">
            <a:hlinkClick r:id="rId3"/>
          </p:cNvPr>
          <p:cNvPicPr preferRelativeResize="0"/>
          <p:nvPr/>
        </p:nvPicPr>
        <p:blipFill>
          <a:blip r:embed="rId4">
            <a:alphaModFix/>
          </a:blip>
          <a:stretch>
            <a:fillRect/>
          </a:stretch>
        </p:blipFill>
        <p:spPr>
          <a:xfrm>
            <a:off x="1442513" y="995750"/>
            <a:ext cx="5451629" cy="35406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97"/>
                                        </p:tgtEl>
                                        <p:attrNameLst>
                                          <p:attrName>style.visibility</p:attrName>
                                        </p:attrNameLst>
                                      </p:cBhvr>
                                      <p:to>
                                        <p:strVal val="visible"/>
                                      </p:to>
                                    </p:set>
                                    <p:animEffect filter="fade" transition="in">
                                      <p:cBhvr>
                                        <p:cTn dur="1000"/>
                                        <p:tgtEl>
                                          <p:spTgt spid="58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1" name="Shape 5901"/>
        <p:cNvGrpSpPr/>
        <p:nvPr/>
      </p:nvGrpSpPr>
      <p:grpSpPr>
        <a:xfrm>
          <a:off x="0" y="0"/>
          <a:ext cx="0" cy="0"/>
          <a:chOff x="0" y="0"/>
          <a:chExt cx="0" cy="0"/>
        </a:xfrm>
      </p:grpSpPr>
      <p:sp>
        <p:nvSpPr>
          <p:cNvPr id="5902" name="Google Shape;5902;p47"/>
          <p:cNvSpPr/>
          <p:nvPr/>
        </p:nvSpPr>
        <p:spPr>
          <a:xfrm>
            <a:off x="3541569" y="2892593"/>
            <a:ext cx="537900" cy="511200"/>
          </a:xfrm>
          <a:prstGeom prst="round2DiagRect">
            <a:avLst>
              <a:gd fmla="val 16667" name="adj1"/>
              <a:gd fmla="val 0" name="adj2"/>
            </a:avLst>
          </a:prstGeom>
          <a:solidFill>
            <a:schemeClr val="dk1"/>
          </a:solidFill>
          <a:ln>
            <a:noFill/>
          </a:ln>
        </p:spPr>
        <p:txBody>
          <a:bodyPr anchorCtr="0" anchor="ctr" bIns="91425" lIns="0" spcFirstLastPara="1" rIns="0" wrap="square" tIns="91425">
            <a:noAutofit/>
          </a:bodyPr>
          <a:lstStyle/>
          <a:p>
            <a:pPr indent="0" lvl="0" marL="0" rtl="0" algn="ctr">
              <a:spcBef>
                <a:spcPts val="0"/>
              </a:spcBef>
              <a:spcAft>
                <a:spcPts val="0"/>
              </a:spcAft>
              <a:buNone/>
            </a:pPr>
            <a:r>
              <a:t/>
            </a:r>
            <a:endParaRPr b="1" sz="600">
              <a:solidFill>
                <a:srgbClr val="B7B7B7"/>
              </a:solidFill>
              <a:latin typeface="Spartan"/>
              <a:ea typeface="Spartan"/>
              <a:cs typeface="Spartan"/>
              <a:sym typeface="Spartan"/>
            </a:endParaRPr>
          </a:p>
        </p:txBody>
      </p:sp>
      <p:sp>
        <p:nvSpPr>
          <p:cNvPr id="5903" name="Google Shape;5903;p47"/>
          <p:cNvSpPr txBox="1"/>
          <p:nvPr>
            <p:ph type="ctrTitle"/>
          </p:nvPr>
        </p:nvSpPr>
        <p:spPr>
          <a:xfrm>
            <a:off x="1859850" y="1542575"/>
            <a:ext cx="5424300" cy="97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THANKS!</a:t>
            </a:r>
            <a:endParaRPr/>
          </a:p>
        </p:txBody>
      </p:sp>
      <p:grpSp>
        <p:nvGrpSpPr>
          <p:cNvPr id="5904" name="Google Shape;5904;p47"/>
          <p:cNvGrpSpPr/>
          <p:nvPr/>
        </p:nvGrpSpPr>
        <p:grpSpPr>
          <a:xfrm>
            <a:off x="3626567" y="2964262"/>
            <a:ext cx="367905" cy="367846"/>
            <a:chOff x="266768" y="1721375"/>
            <a:chExt cx="397907" cy="397887"/>
          </a:xfrm>
        </p:grpSpPr>
        <p:sp>
          <p:nvSpPr>
            <p:cNvPr id="5905" name="Google Shape;5905;p47"/>
            <p:cNvSpPr/>
            <p:nvPr/>
          </p:nvSpPr>
          <p:spPr>
            <a:xfrm>
              <a:off x="454843" y="1791037"/>
              <a:ext cx="136218" cy="328222"/>
            </a:xfrm>
            <a:custGeom>
              <a:rect b="b" l="l" r="r" t="t"/>
              <a:pathLst>
                <a:path extrusionOk="0" h="15727" w="6527">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sp>
          <p:nvSpPr>
            <p:cNvPr id="5906" name="Google Shape;5906;p47"/>
            <p:cNvSpPr/>
            <p:nvPr/>
          </p:nvSpPr>
          <p:spPr>
            <a:xfrm>
              <a:off x="266768" y="1721375"/>
              <a:ext cx="397907" cy="397887"/>
            </a:xfrm>
            <a:custGeom>
              <a:rect b="b" l="l" r="r" t="t"/>
              <a:pathLst>
                <a:path extrusionOk="0" h="19065" w="19066">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grpSp>
      <p:sp>
        <p:nvSpPr>
          <p:cNvPr id="5907" name="Google Shape;5907;p47"/>
          <p:cNvSpPr/>
          <p:nvPr/>
        </p:nvSpPr>
        <p:spPr>
          <a:xfrm>
            <a:off x="4303044" y="2892593"/>
            <a:ext cx="537900" cy="511200"/>
          </a:xfrm>
          <a:prstGeom prst="round2DiagRect">
            <a:avLst>
              <a:gd fmla="val 16667" name="adj1"/>
              <a:gd fmla="val 0" name="adj2"/>
            </a:avLst>
          </a:prstGeom>
          <a:solidFill>
            <a:schemeClr val="dk1"/>
          </a:solidFill>
          <a:ln>
            <a:noFill/>
          </a:ln>
        </p:spPr>
        <p:txBody>
          <a:bodyPr anchorCtr="0" anchor="ctr" bIns="91425" lIns="0" spcFirstLastPara="1" rIns="0" wrap="square" tIns="91425">
            <a:noAutofit/>
          </a:bodyPr>
          <a:lstStyle/>
          <a:p>
            <a:pPr indent="0" lvl="0" marL="0" rtl="0" algn="ctr">
              <a:spcBef>
                <a:spcPts val="0"/>
              </a:spcBef>
              <a:spcAft>
                <a:spcPts val="0"/>
              </a:spcAft>
              <a:buNone/>
            </a:pPr>
            <a:r>
              <a:t/>
            </a:r>
            <a:endParaRPr b="1" sz="600">
              <a:solidFill>
                <a:srgbClr val="B7B7B7"/>
              </a:solidFill>
              <a:latin typeface="Spartan"/>
              <a:ea typeface="Spartan"/>
              <a:cs typeface="Spartan"/>
              <a:sym typeface="Spartan"/>
            </a:endParaRPr>
          </a:p>
        </p:txBody>
      </p:sp>
      <p:sp>
        <p:nvSpPr>
          <p:cNvPr id="5908" name="Google Shape;5908;p47"/>
          <p:cNvSpPr/>
          <p:nvPr/>
        </p:nvSpPr>
        <p:spPr>
          <a:xfrm>
            <a:off x="5064519" y="2892593"/>
            <a:ext cx="537900" cy="511200"/>
          </a:xfrm>
          <a:prstGeom prst="round2DiagRect">
            <a:avLst>
              <a:gd fmla="val 16667" name="adj1"/>
              <a:gd fmla="val 0" name="adj2"/>
            </a:avLst>
          </a:prstGeom>
          <a:solidFill>
            <a:schemeClr val="dk1"/>
          </a:solidFill>
          <a:ln>
            <a:noFill/>
          </a:ln>
        </p:spPr>
        <p:txBody>
          <a:bodyPr anchorCtr="0" anchor="ctr" bIns="91425" lIns="0" spcFirstLastPara="1" rIns="0" wrap="square" tIns="91425">
            <a:noAutofit/>
          </a:bodyPr>
          <a:lstStyle/>
          <a:p>
            <a:pPr indent="0" lvl="0" marL="0" rtl="0" algn="ctr">
              <a:spcBef>
                <a:spcPts val="0"/>
              </a:spcBef>
              <a:spcAft>
                <a:spcPts val="0"/>
              </a:spcAft>
              <a:buNone/>
            </a:pPr>
            <a:r>
              <a:t/>
            </a:r>
            <a:endParaRPr b="1" sz="600">
              <a:solidFill>
                <a:srgbClr val="B7B7B7"/>
              </a:solidFill>
              <a:latin typeface="Spartan"/>
              <a:ea typeface="Spartan"/>
              <a:cs typeface="Spartan"/>
              <a:sym typeface="Spartan"/>
            </a:endParaRPr>
          </a:p>
        </p:txBody>
      </p:sp>
      <p:grpSp>
        <p:nvGrpSpPr>
          <p:cNvPr id="5909" name="Google Shape;5909;p47"/>
          <p:cNvGrpSpPr/>
          <p:nvPr/>
        </p:nvGrpSpPr>
        <p:grpSpPr>
          <a:xfrm>
            <a:off x="5149536" y="2964218"/>
            <a:ext cx="367965" cy="367965"/>
            <a:chOff x="1379798" y="1723250"/>
            <a:chExt cx="397887" cy="397887"/>
          </a:xfrm>
        </p:grpSpPr>
        <p:sp>
          <p:nvSpPr>
            <p:cNvPr id="5910" name="Google Shape;5910;p47"/>
            <p:cNvSpPr/>
            <p:nvPr/>
          </p:nvSpPr>
          <p:spPr>
            <a:xfrm>
              <a:off x="1462169" y="1793977"/>
              <a:ext cx="23354" cy="23312"/>
            </a:xfrm>
            <a:custGeom>
              <a:rect b="b" l="l" r="r" t="t"/>
              <a:pathLst>
                <a:path extrusionOk="0" h="1117" w="1119">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sp>
          <p:nvSpPr>
            <p:cNvPr id="5911" name="Google Shape;5911;p47"/>
            <p:cNvSpPr/>
            <p:nvPr/>
          </p:nvSpPr>
          <p:spPr>
            <a:xfrm>
              <a:off x="1379798" y="1723250"/>
              <a:ext cx="397887" cy="397887"/>
            </a:xfrm>
            <a:custGeom>
              <a:rect b="b" l="l" r="r" t="t"/>
              <a:pathLst>
                <a:path extrusionOk="0" h="19065" w="19065">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sp>
          <p:nvSpPr>
            <p:cNvPr id="5912" name="Google Shape;5912;p47"/>
            <p:cNvSpPr/>
            <p:nvPr/>
          </p:nvSpPr>
          <p:spPr>
            <a:xfrm>
              <a:off x="1555413" y="1886846"/>
              <a:ext cx="139912" cy="163558"/>
            </a:xfrm>
            <a:custGeom>
              <a:rect b="b" l="l" r="r" t="t"/>
              <a:pathLst>
                <a:path extrusionOk="0" h="7837" w="6704">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sp>
          <p:nvSpPr>
            <p:cNvPr id="5913" name="Google Shape;5913;p47"/>
            <p:cNvSpPr/>
            <p:nvPr/>
          </p:nvSpPr>
          <p:spPr>
            <a:xfrm>
              <a:off x="1462169" y="1887200"/>
              <a:ext cx="23354" cy="163203"/>
            </a:xfrm>
            <a:custGeom>
              <a:rect b="b" l="l" r="r" t="t"/>
              <a:pathLst>
                <a:path extrusionOk="0" h="7820" w="1119">
                  <a:moveTo>
                    <a:pt x="0" y="0"/>
                  </a:moveTo>
                  <a:lnTo>
                    <a:pt x="0" y="7819"/>
                  </a:lnTo>
                  <a:lnTo>
                    <a:pt x="1118" y="7819"/>
                  </a:lnTo>
                  <a:lnTo>
                    <a:pt x="111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grpSp>
      <p:grpSp>
        <p:nvGrpSpPr>
          <p:cNvPr id="5914" name="Google Shape;5914;p47"/>
          <p:cNvGrpSpPr/>
          <p:nvPr/>
        </p:nvGrpSpPr>
        <p:grpSpPr>
          <a:xfrm>
            <a:off x="4388036" y="2964218"/>
            <a:ext cx="367946" cy="367965"/>
            <a:chOff x="864491" y="1723250"/>
            <a:chExt cx="397866" cy="397887"/>
          </a:xfrm>
        </p:grpSpPr>
        <p:sp>
          <p:nvSpPr>
            <p:cNvPr id="5915" name="Google Shape;5915;p47"/>
            <p:cNvSpPr/>
            <p:nvPr/>
          </p:nvSpPr>
          <p:spPr>
            <a:xfrm>
              <a:off x="935197" y="1793977"/>
              <a:ext cx="256451" cy="256430"/>
            </a:xfrm>
            <a:custGeom>
              <a:rect b="b" l="l" r="r" t="t"/>
              <a:pathLst>
                <a:path extrusionOk="0" h="12287" w="12288">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sp>
          <p:nvSpPr>
            <p:cNvPr id="5916" name="Google Shape;5916;p47"/>
            <p:cNvSpPr/>
            <p:nvPr/>
          </p:nvSpPr>
          <p:spPr>
            <a:xfrm>
              <a:off x="1005109" y="1863910"/>
              <a:ext cx="116622" cy="116559"/>
            </a:xfrm>
            <a:custGeom>
              <a:rect b="b" l="l" r="r" t="t"/>
              <a:pathLst>
                <a:path extrusionOk="0" h="5585" w="5588">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sp>
          <p:nvSpPr>
            <p:cNvPr id="5917" name="Google Shape;5917;p47"/>
            <p:cNvSpPr/>
            <p:nvPr/>
          </p:nvSpPr>
          <p:spPr>
            <a:xfrm>
              <a:off x="864491" y="1723250"/>
              <a:ext cx="397866" cy="397887"/>
            </a:xfrm>
            <a:custGeom>
              <a:rect b="b" l="l" r="r" t="t"/>
              <a:pathLst>
                <a:path extrusionOk="0" h="19065" w="19064">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grpSp>
      <p:sp>
        <p:nvSpPr>
          <p:cNvPr id="5918" name="Google Shape;5918;p47"/>
          <p:cNvSpPr/>
          <p:nvPr/>
        </p:nvSpPr>
        <p:spPr>
          <a:xfrm>
            <a:off x="1067256" y="2053779"/>
            <a:ext cx="537900" cy="511200"/>
          </a:xfrm>
          <a:prstGeom prst="round2DiagRect">
            <a:avLst>
              <a:gd fmla="val 16667" name="adj1"/>
              <a:gd fmla="val 0" name="adj2"/>
            </a:avLst>
          </a:prstGeom>
          <a:solidFill>
            <a:schemeClr val="dk1"/>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3000">
                <a:solidFill>
                  <a:schemeClr val="accent2"/>
                </a:solidFill>
                <a:latin typeface="Spartan"/>
                <a:ea typeface="Spartan"/>
                <a:cs typeface="Spartan"/>
                <a:sym typeface="Spartan"/>
              </a:rPr>
              <a:t>H</a:t>
            </a:r>
            <a:r>
              <a:rPr b="1" lang="en" sz="600">
                <a:solidFill>
                  <a:schemeClr val="accent2"/>
                </a:solidFill>
                <a:latin typeface="Spartan"/>
                <a:ea typeface="Spartan"/>
                <a:cs typeface="Spartan"/>
                <a:sym typeface="Spartan"/>
              </a:rPr>
              <a:t>1</a:t>
            </a:r>
            <a:endParaRPr b="1" sz="600">
              <a:solidFill>
                <a:schemeClr val="accent2"/>
              </a:solidFill>
              <a:latin typeface="Spartan"/>
              <a:ea typeface="Spartan"/>
              <a:cs typeface="Spartan"/>
              <a:sym typeface="Spartan"/>
            </a:endParaRPr>
          </a:p>
        </p:txBody>
      </p:sp>
      <p:sp>
        <p:nvSpPr>
          <p:cNvPr id="5919" name="Google Shape;5919;p47"/>
          <p:cNvSpPr/>
          <p:nvPr/>
        </p:nvSpPr>
        <p:spPr>
          <a:xfrm>
            <a:off x="1067253" y="2564979"/>
            <a:ext cx="537900" cy="511200"/>
          </a:xfrm>
          <a:prstGeom prst="round2DiagRect">
            <a:avLst>
              <a:gd fmla="val 16667" name="adj1"/>
              <a:gd fmla="val 0" name="adj2"/>
            </a:avLst>
          </a:prstGeom>
          <a:solidFill>
            <a:schemeClr val="dk1"/>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3000">
                <a:solidFill>
                  <a:schemeClr val="accent2"/>
                </a:solidFill>
                <a:latin typeface="Spartan"/>
                <a:ea typeface="Spartan"/>
                <a:cs typeface="Spartan"/>
                <a:sym typeface="Spartan"/>
              </a:rPr>
              <a:t>E</a:t>
            </a:r>
            <a:r>
              <a:rPr b="1" lang="en" sz="600">
                <a:solidFill>
                  <a:schemeClr val="accent2"/>
                </a:solidFill>
                <a:latin typeface="Spartan"/>
                <a:ea typeface="Spartan"/>
                <a:cs typeface="Spartan"/>
                <a:sym typeface="Spartan"/>
              </a:rPr>
              <a:t>1</a:t>
            </a:r>
            <a:endParaRPr b="1" sz="600">
              <a:solidFill>
                <a:schemeClr val="accent2"/>
              </a:solidFill>
              <a:latin typeface="Spartan"/>
              <a:ea typeface="Spartan"/>
              <a:cs typeface="Spartan"/>
              <a:sym typeface="Spartan"/>
            </a:endParaRPr>
          </a:p>
        </p:txBody>
      </p:sp>
      <p:sp>
        <p:nvSpPr>
          <p:cNvPr id="5920" name="Google Shape;5920;p47"/>
          <p:cNvSpPr/>
          <p:nvPr/>
        </p:nvSpPr>
        <p:spPr>
          <a:xfrm>
            <a:off x="1067253" y="3088879"/>
            <a:ext cx="537900" cy="511200"/>
          </a:xfrm>
          <a:prstGeom prst="round2DiagRect">
            <a:avLst>
              <a:gd fmla="val 16667" name="adj1"/>
              <a:gd fmla="val 0" name="adj2"/>
            </a:avLst>
          </a:prstGeom>
          <a:solidFill>
            <a:schemeClr val="dk1"/>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3000">
                <a:solidFill>
                  <a:schemeClr val="accent2"/>
                </a:solidFill>
                <a:latin typeface="Spartan"/>
                <a:ea typeface="Spartan"/>
                <a:cs typeface="Spartan"/>
                <a:sym typeface="Spartan"/>
              </a:rPr>
              <a:t>L</a:t>
            </a:r>
            <a:r>
              <a:rPr b="1" lang="en" sz="600">
                <a:solidFill>
                  <a:schemeClr val="accent2"/>
                </a:solidFill>
                <a:latin typeface="Spartan"/>
                <a:ea typeface="Spartan"/>
                <a:cs typeface="Spartan"/>
                <a:sym typeface="Spartan"/>
              </a:rPr>
              <a:t>1</a:t>
            </a:r>
            <a:endParaRPr b="1" sz="600">
              <a:solidFill>
                <a:schemeClr val="accent2"/>
              </a:solidFill>
              <a:latin typeface="Spartan"/>
              <a:ea typeface="Spartan"/>
              <a:cs typeface="Spartan"/>
              <a:sym typeface="Spartan"/>
            </a:endParaRPr>
          </a:p>
        </p:txBody>
      </p:sp>
      <p:sp>
        <p:nvSpPr>
          <p:cNvPr id="5921" name="Google Shape;5921;p47"/>
          <p:cNvSpPr/>
          <p:nvPr/>
        </p:nvSpPr>
        <p:spPr>
          <a:xfrm>
            <a:off x="1067253" y="3612779"/>
            <a:ext cx="537900" cy="511200"/>
          </a:xfrm>
          <a:prstGeom prst="round2DiagRect">
            <a:avLst>
              <a:gd fmla="val 16667" name="adj1"/>
              <a:gd fmla="val 0" name="adj2"/>
            </a:avLst>
          </a:prstGeom>
          <a:solidFill>
            <a:schemeClr val="dk1"/>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3000">
                <a:solidFill>
                  <a:schemeClr val="accent2"/>
                </a:solidFill>
                <a:latin typeface="Spartan"/>
                <a:ea typeface="Spartan"/>
                <a:cs typeface="Spartan"/>
                <a:sym typeface="Spartan"/>
              </a:rPr>
              <a:t>L</a:t>
            </a:r>
            <a:r>
              <a:rPr b="1" lang="en" sz="600">
                <a:solidFill>
                  <a:schemeClr val="accent2"/>
                </a:solidFill>
                <a:latin typeface="Spartan"/>
                <a:ea typeface="Spartan"/>
                <a:cs typeface="Spartan"/>
                <a:sym typeface="Spartan"/>
              </a:rPr>
              <a:t>1</a:t>
            </a:r>
            <a:endParaRPr b="1" sz="600">
              <a:solidFill>
                <a:schemeClr val="accent2"/>
              </a:solidFill>
              <a:latin typeface="Spartan"/>
              <a:ea typeface="Spartan"/>
              <a:cs typeface="Spartan"/>
              <a:sym typeface="Spartan"/>
            </a:endParaRPr>
          </a:p>
        </p:txBody>
      </p:sp>
      <p:sp>
        <p:nvSpPr>
          <p:cNvPr id="5922" name="Google Shape;5922;p47"/>
          <p:cNvSpPr/>
          <p:nvPr/>
        </p:nvSpPr>
        <p:spPr>
          <a:xfrm>
            <a:off x="1067253" y="4123979"/>
            <a:ext cx="537900" cy="511200"/>
          </a:xfrm>
          <a:prstGeom prst="round2DiagRect">
            <a:avLst>
              <a:gd fmla="val 16667" name="adj1"/>
              <a:gd fmla="val 0" name="adj2"/>
            </a:avLst>
          </a:prstGeom>
          <a:solidFill>
            <a:schemeClr val="dk1"/>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3000">
                <a:solidFill>
                  <a:schemeClr val="accent2"/>
                </a:solidFill>
                <a:latin typeface="Spartan"/>
                <a:ea typeface="Spartan"/>
                <a:cs typeface="Spartan"/>
                <a:sym typeface="Spartan"/>
              </a:rPr>
              <a:t>O</a:t>
            </a:r>
            <a:r>
              <a:rPr b="1" lang="en" sz="600">
                <a:solidFill>
                  <a:schemeClr val="accent2"/>
                </a:solidFill>
                <a:latin typeface="Spartan"/>
                <a:ea typeface="Spartan"/>
                <a:cs typeface="Spartan"/>
                <a:sym typeface="Spartan"/>
              </a:rPr>
              <a:t>1</a:t>
            </a:r>
            <a:endParaRPr b="1" sz="600">
              <a:solidFill>
                <a:schemeClr val="accent2"/>
              </a:solidFill>
              <a:latin typeface="Spartan"/>
              <a:ea typeface="Spartan"/>
              <a:cs typeface="Spartan"/>
              <a:sym typeface="Spartan"/>
            </a:endParaRPr>
          </a:p>
        </p:txBody>
      </p:sp>
      <p:sp>
        <p:nvSpPr>
          <p:cNvPr id="5923" name="Google Shape;5923;p47"/>
          <p:cNvSpPr/>
          <p:nvPr/>
        </p:nvSpPr>
        <p:spPr>
          <a:xfrm>
            <a:off x="527528" y="4123979"/>
            <a:ext cx="537900" cy="511200"/>
          </a:xfrm>
          <a:prstGeom prst="round2DiagRect">
            <a:avLst>
              <a:gd fmla="val 16667" name="adj1"/>
              <a:gd fmla="val 0" name="adj2"/>
            </a:avLst>
          </a:prstGeom>
          <a:solidFill>
            <a:schemeClr val="dk1"/>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3000">
                <a:solidFill>
                  <a:schemeClr val="accent2"/>
                </a:solidFill>
                <a:latin typeface="Spartan"/>
                <a:ea typeface="Spartan"/>
                <a:cs typeface="Spartan"/>
                <a:sym typeface="Spartan"/>
              </a:rPr>
              <a:t>H</a:t>
            </a:r>
            <a:r>
              <a:rPr b="1" lang="en" sz="600">
                <a:solidFill>
                  <a:schemeClr val="accent2"/>
                </a:solidFill>
                <a:latin typeface="Spartan"/>
                <a:ea typeface="Spartan"/>
                <a:cs typeface="Spartan"/>
                <a:sym typeface="Spartan"/>
              </a:rPr>
              <a:t>1</a:t>
            </a:r>
            <a:endParaRPr b="1" sz="600">
              <a:solidFill>
                <a:schemeClr val="accent2"/>
              </a:solidFill>
              <a:latin typeface="Spartan"/>
              <a:ea typeface="Spartan"/>
              <a:cs typeface="Spartan"/>
              <a:sym typeface="Spartan"/>
            </a:endParaRPr>
          </a:p>
        </p:txBody>
      </p:sp>
      <p:sp>
        <p:nvSpPr>
          <p:cNvPr id="5924" name="Google Shape;5924;p47"/>
          <p:cNvSpPr/>
          <p:nvPr/>
        </p:nvSpPr>
        <p:spPr>
          <a:xfrm>
            <a:off x="1600215" y="4123979"/>
            <a:ext cx="537900" cy="511200"/>
          </a:xfrm>
          <a:prstGeom prst="round2DiagRect">
            <a:avLst>
              <a:gd fmla="val 16667" name="adj1"/>
              <a:gd fmla="val 0" name="adj2"/>
            </a:avLst>
          </a:prstGeom>
          <a:solidFill>
            <a:schemeClr val="dk1"/>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3000">
                <a:solidFill>
                  <a:schemeClr val="accent2"/>
                </a:solidFill>
                <a:latin typeface="Spartan"/>
                <a:ea typeface="Spartan"/>
                <a:cs typeface="Spartan"/>
                <a:sym typeface="Spartan"/>
              </a:rPr>
              <a:t>T</a:t>
            </a:r>
            <a:r>
              <a:rPr b="1" lang="en" sz="600">
                <a:solidFill>
                  <a:schemeClr val="accent2"/>
                </a:solidFill>
                <a:latin typeface="Spartan"/>
                <a:ea typeface="Spartan"/>
                <a:cs typeface="Spartan"/>
                <a:sym typeface="Spartan"/>
              </a:rPr>
              <a:t>1</a:t>
            </a:r>
            <a:endParaRPr b="1" sz="600">
              <a:solidFill>
                <a:schemeClr val="accent2"/>
              </a:solidFill>
              <a:latin typeface="Spartan"/>
              <a:ea typeface="Spartan"/>
              <a:cs typeface="Spartan"/>
              <a:sym typeface="Spartan"/>
            </a:endParaRPr>
          </a:p>
        </p:txBody>
      </p:sp>
      <p:sp>
        <p:nvSpPr>
          <p:cNvPr id="5925" name="Google Shape;5925;p47"/>
          <p:cNvSpPr/>
          <p:nvPr/>
        </p:nvSpPr>
        <p:spPr>
          <a:xfrm>
            <a:off x="7538818" y="3599253"/>
            <a:ext cx="537900" cy="511200"/>
          </a:xfrm>
          <a:prstGeom prst="round2DiagRect">
            <a:avLst>
              <a:gd fmla="val 16667" name="adj1"/>
              <a:gd fmla="val 0" name="adj2"/>
            </a:avLst>
          </a:prstGeom>
          <a:solidFill>
            <a:schemeClr val="dk1"/>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3000">
                <a:solidFill>
                  <a:schemeClr val="accent2"/>
                </a:solidFill>
                <a:latin typeface="Spartan"/>
                <a:ea typeface="Spartan"/>
                <a:cs typeface="Spartan"/>
                <a:sym typeface="Spartan"/>
              </a:rPr>
              <a:t>Y</a:t>
            </a:r>
            <a:r>
              <a:rPr b="1" lang="en" sz="600">
                <a:solidFill>
                  <a:schemeClr val="accent2"/>
                </a:solidFill>
                <a:latin typeface="Spartan"/>
                <a:ea typeface="Spartan"/>
                <a:cs typeface="Spartan"/>
                <a:sym typeface="Spartan"/>
              </a:rPr>
              <a:t>1</a:t>
            </a:r>
            <a:endParaRPr b="1" sz="600">
              <a:solidFill>
                <a:schemeClr val="accent2"/>
              </a:solidFill>
              <a:latin typeface="Spartan"/>
              <a:ea typeface="Spartan"/>
              <a:cs typeface="Spartan"/>
              <a:sym typeface="Spartan"/>
            </a:endParaRPr>
          </a:p>
        </p:txBody>
      </p:sp>
      <p:sp>
        <p:nvSpPr>
          <p:cNvPr id="5926" name="Google Shape;5926;p47"/>
          <p:cNvSpPr/>
          <p:nvPr/>
        </p:nvSpPr>
        <p:spPr>
          <a:xfrm>
            <a:off x="6999093" y="3599253"/>
            <a:ext cx="537900" cy="511200"/>
          </a:xfrm>
          <a:prstGeom prst="round2DiagRect">
            <a:avLst>
              <a:gd fmla="val 16667" name="adj1"/>
              <a:gd fmla="val 0" name="adj2"/>
            </a:avLst>
          </a:prstGeom>
          <a:solidFill>
            <a:schemeClr val="dk1"/>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3000">
                <a:solidFill>
                  <a:schemeClr val="accent2"/>
                </a:solidFill>
                <a:latin typeface="Spartan"/>
                <a:ea typeface="Spartan"/>
                <a:cs typeface="Spartan"/>
                <a:sym typeface="Spartan"/>
              </a:rPr>
              <a:t>B</a:t>
            </a:r>
            <a:r>
              <a:rPr b="1" lang="en" sz="600">
                <a:solidFill>
                  <a:schemeClr val="accent2"/>
                </a:solidFill>
                <a:latin typeface="Spartan"/>
                <a:ea typeface="Spartan"/>
                <a:cs typeface="Spartan"/>
                <a:sym typeface="Spartan"/>
              </a:rPr>
              <a:t>1</a:t>
            </a:r>
            <a:endParaRPr b="1" sz="600">
              <a:solidFill>
                <a:schemeClr val="accent2"/>
              </a:solidFill>
              <a:latin typeface="Spartan"/>
              <a:ea typeface="Spartan"/>
              <a:cs typeface="Spartan"/>
              <a:sym typeface="Spartan"/>
            </a:endParaRPr>
          </a:p>
        </p:txBody>
      </p:sp>
      <p:sp>
        <p:nvSpPr>
          <p:cNvPr id="5927" name="Google Shape;5927;p47"/>
          <p:cNvSpPr/>
          <p:nvPr/>
        </p:nvSpPr>
        <p:spPr>
          <a:xfrm>
            <a:off x="8071780" y="3599253"/>
            <a:ext cx="537900" cy="511200"/>
          </a:xfrm>
          <a:prstGeom prst="round2DiagRect">
            <a:avLst>
              <a:gd fmla="val 16667" name="adj1"/>
              <a:gd fmla="val 0" name="adj2"/>
            </a:avLst>
          </a:prstGeom>
          <a:solidFill>
            <a:schemeClr val="dk1"/>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3000">
                <a:solidFill>
                  <a:schemeClr val="accent2"/>
                </a:solidFill>
                <a:latin typeface="Spartan"/>
                <a:ea typeface="Spartan"/>
                <a:cs typeface="Spartan"/>
                <a:sym typeface="Spartan"/>
              </a:rPr>
              <a:t>E</a:t>
            </a:r>
            <a:r>
              <a:rPr b="1" lang="en" sz="600">
                <a:solidFill>
                  <a:schemeClr val="accent2"/>
                </a:solidFill>
                <a:latin typeface="Spartan"/>
                <a:ea typeface="Spartan"/>
                <a:cs typeface="Spartan"/>
                <a:sym typeface="Spartan"/>
              </a:rPr>
              <a:t>1</a:t>
            </a:r>
            <a:endParaRPr b="1" sz="600">
              <a:solidFill>
                <a:schemeClr val="accent2"/>
              </a:solidFill>
              <a:latin typeface="Spartan"/>
              <a:ea typeface="Spartan"/>
              <a:cs typeface="Spartan"/>
              <a:sym typeface="Spartan"/>
            </a:endParaRPr>
          </a:p>
        </p:txBody>
      </p:sp>
      <p:sp>
        <p:nvSpPr>
          <p:cNvPr id="5928" name="Google Shape;5928;p47"/>
          <p:cNvSpPr/>
          <p:nvPr/>
        </p:nvSpPr>
        <p:spPr>
          <a:xfrm>
            <a:off x="8071765" y="1542579"/>
            <a:ext cx="537900" cy="511200"/>
          </a:xfrm>
          <a:prstGeom prst="round2DiagRect">
            <a:avLst>
              <a:gd fmla="val 16667" name="adj1"/>
              <a:gd fmla="val 0" name="adj2"/>
            </a:avLst>
          </a:prstGeom>
          <a:solidFill>
            <a:schemeClr val="dk1"/>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3000">
                <a:solidFill>
                  <a:schemeClr val="accent2"/>
                </a:solidFill>
                <a:latin typeface="Spartan"/>
                <a:ea typeface="Spartan"/>
                <a:cs typeface="Spartan"/>
                <a:sym typeface="Spartan"/>
              </a:rPr>
              <a:t>S</a:t>
            </a:r>
            <a:r>
              <a:rPr b="1" lang="en" sz="600">
                <a:solidFill>
                  <a:schemeClr val="accent2"/>
                </a:solidFill>
                <a:latin typeface="Spartan"/>
                <a:ea typeface="Spartan"/>
                <a:cs typeface="Spartan"/>
                <a:sym typeface="Spartan"/>
              </a:rPr>
              <a:t>1</a:t>
            </a:r>
            <a:endParaRPr b="1" sz="600">
              <a:solidFill>
                <a:schemeClr val="accent2"/>
              </a:solidFill>
              <a:latin typeface="Spartan"/>
              <a:ea typeface="Spartan"/>
              <a:cs typeface="Spartan"/>
              <a:sym typeface="Spartan"/>
            </a:endParaRPr>
          </a:p>
        </p:txBody>
      </p:sp>
      <p:sp>
        <p:nvSpPr>
          <p:cNvPr id="5929" name="Google Shape;5929;p47"/>
          <p:cNvSpPr/>
          <p:nvPr/>
        </p:nvSpPr>
        <p:spPr>
          <a:xfrm>
            <a:off x="8071765" y="2066479"/>
            <a:ext cx="537900" cy="511200"/>
          </a:xfrm>
          <a:prstGeom prst="round2DiagRect">
            <a:avLst>
              <a:gd fmla="val 16667" name="adj1"/>
              <a:gd fmla="val 0" name="adj2"/>
            </a:avLst>
          </a:prstGeom>
          <a:solidFill>
            <a:schemeClr val="dk1"/>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3000">
                <a:solidFill>
                  <a:schemeClr val="accent2"/>
                </a:solidFill>
                <a:latin typeface="Spartan"/>
                <a:ea typeface="Spartan"/>
                <a:cs typeface="Spartan"/>
                <a:sym typeface="Spartan"/>
              </a:rPr>
              <a:t>L</a:t>
            </a:r>
            <a:r>
              <a:rPr b="1" lang="en" sz="600">
                <a:solidFill>
                  <a:schemeClr val="accent2"/>
                </a:solidFill>
                <a:latin typeface="Spartan"/>
                <a:ea typeface="Spartan"/>
                <a:cs typeface="Spartan"/>
                <a:sym typeface="Spartan"/>
              </a:rPr>
              <a:t>1</a:t>
            </a:r>
            <a:endParaRPr b="1" sz="600">
              <a:solidFill>
                <a:schemeClr val="accent2"/>
              </a:solidFill>
              <a:latin typeface="Spartan"/>
              <a:ea typeface="Spartan"/>
              <a:cs typeface="Spartan"/>
              <a:sym typeface="Spartan"/>
            </a:endParaRPr>
          </a:p>
        </p:txBody>
      </p:sp>
      <p:sp>
        <p:nvSpPr>
          <p:cNvPr id="5930" name="Google Shape;5930;p47"/>
          <p:cNvSpPr/>
          <p:nvPr/>
        </p:nvSpPr>
        <p:spPr>
          <a:xfrm>
            <a:off x="8071765" y="2590379"/>
            <a:ext cx="537900" cy="511200"/>
          </a:xfrm>
          <a:prstGeom prst="round2DiagRect">
            <a:avLst>
              <a:gd fmla="val 16667" name="adj1"/>
              <a:gd fmla="val 0" name="adj2"/>
            </a:avLst>
          </a:prstGeom>
          <a:solidFill>
            <a:schemeClr val="dk1"/>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3000">
                <a:solidFill>
                  <a:schemeClr val="accent2"/>
                </a:solidFill>
                <a:latin typeface="Spartan"/>
                <a:ea typeface="Spartan"/>
                <a:cs typeface="Spartan"/>
                <a:sym typeface="Spartan"/>
              </a:rPr>
              <a:t>I</a:t>
            </a:r>
            <a:r>
              <a:rPr b="1" lang="en" sz="600">
                <a:solidFill>
                  <a:schemeClr val="accent2"/>
                </a:solidFill>
                <a:latin typeface="Spartan"/>
                <a:ea typeface="Spartan"/>
                <a:cs typeface="Spartan"/>
                <a:sym typeface="Spartan"/>
              </a:rPr>
              <a:t>1</a:t>
            </a:r>
            <a:endParaRPr b="1" sz="600">
              <a:solidFill>
                <a:schemeClr val="accent2"/>
              </a:solidFill>
              <a:latin typeface="Spartan"/>
              <a:ea typeface="Spartan"/>
              <a:cs typeface="Spartan"/>
              <a:sym typeface="Spartan"/>
            </a:endParaRPr>
          </a:p>
        </p:txBody>
      </p:sp>
      <p:sp>
        <p:nvSpPr>
          <p:cNvPr id="5931" name="Google Shape;5931;p47"/>
          <p:cNvSpPr/>
          <p:nvPr/>
        </p:nvSpPr>
        <p:spPr>
          <a:xfrm>
            <a:off x="8071765" y="3101579"/>
            <a:ext cx="537900" cy="511200"/>
          </a:xfrm>
          <a:prstGeom prst="round2DiagRect">
            <a:avLst>
              <a:gd fmla="val 16667" name="adj1"/>
              <a:gd fmla="val 0" name="adj2"/>
            </a:avLst>
          </a:prstGeom>
          <a:solidFill>
            <a:schemeClr val="dk1"/>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3000">
                <a:solidFill>
                  <a:schemeClr val="accent2"/>
                </a:solidFill>
                <a:latin typeface="Spartan"/>
                <a:ea typeface="Spartan"/>
                <a:cs typeface="Spartan"/>
                <a:sym typeface="Spartan"/>
              </a:rPr>
              <a:t>D</a:t>
            </a:r>
            <a:r>
              <a:rPr b="1" lang="en" sz="600">
                <a:solidFill>
                  <a:schemeClr val="accent2"/>
                </a:solidFill>
                <a:latin typeface="Spartan"/>
                <a:ea typeface="Spartan"/>
                <a:cs typeface="Spartan"/>
                <a:sym typeface="Spartan"/>
              </a:rPr>
              <a:t>1</a:t>
            </a:r>
            <a:endParaRPr b="1" sz="600">
              <a:solidFill>
                <a:schemeClr val="accent2"/>
              </a:solidFill>
              <a:latin typeface="Spartan"/>
              <a:ea typeface="Spartan"/>
              <a:cs typeface="Spartan"/>
              <a:sym typeface="Spart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8" name="Shape 5738"/>
        <p:cNvGrpSpPr/>
        <p:nvPr/>
      </p:nvGrpSpPr>
      <p:grpSpPr>
        <a:xfrm>
          <a:off x="0" y="0"/>
          <a:ext cx="0" cy="0"/>
          <a:chOff x="0" y="0"/>
          <a:chExt cx="0" cy="0"/>
        </a:xfrm>
      </p:grpSpPr>
      <p:sp>
        <p:nvSpPr>
          <p:cNvPr id="5739" name="Google Shape;5739;p36"/>
          <p:cNvSpPr txBox="1"/>
          <p:nvPr>
            <p:ph type="title"/>
          </p:nvPr>
        </p:nvSpPr>
        <p:spPr>
          <a:xfrm>
            <a:off x="758850" y="445025"/>
            <a:ext cx="76263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OUR TEAM</a:t>
            </a:r>
            <a:endParaRPr/>
          </a:p>
        </p:txBody>
      </p:sp>
      <p:sp>
        <p:nvSpPr>
          <p:cNvPr id="5740" name="Google Shape;5740;p36"/>
          <p:cNvSpPr txBox="1"/>
          <p:nvPr>
            <p:ph idx="2" type="title"/>
          </p:nvPr>
        </p:nvSpPr>
        <p:spPr>
          <a:xfrm>
            <a:off x="1223488" y="1097910"/>
            <a:ext cx="2633400" cy="41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Dorrin Ashrafi </a:t>
            </a:r>
            <a:endParaRPr/>
          </a:p>
        </p:txBody>
      </p:sp>
      <p:sp>
        <p:nvSpPr>
          <p:cNvPr id="5741" name="Google Shape;5741;p36"/>
          <p:cNvSpPr txBox="1"/>
          <p:nvPr>
            <p:ph idx="4" type="title"/>
          </p:nvPr>
        </p:nvSpPr>
        <p:spPr>
          <a:xfrm>
            <a:off x="1223350" y="1650185"/>
            <a:ext cx="2633700" cy="41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Tian Zhang  </a:t>
            </a:r>
            <a:endParaRPr/>
          </a:p>
        </p:txBody>
      </p:sp>
      <p:grpSp>
        <p:nvGrpSpPr>
          <p:cNvPr id="5742" name="Google Shape;5742;p36"/>
          <p:cNvGrpSpPr/>
          <p:nvPr/>
        </p:nvGrpSpPr>
        <p:grpSpPr>
          <a:xfrm>
            <a:off x="3" y="1038639"/>
            <a:ext cx="1075803" cy="3629200"/>
            <a:chOff x="536128" y="1038639"/>
            <a:chExt cx="1075803" cy="3629200"/>
          </a:xfrm>
        </p:grpSpPr>
        <p:sp>
          <p:nvSpPr>
            <p:cNvPr id="5743" name="Google Shape;5743;p36"/>
            <p:cNvSpPr/>
            <p:nvPr/>
          </p:nvSpPr>
          <p:spPr>
            <a:xfrm>
              <a:off x="1074031" y="1038639"/>
              <a:ext cx="537900" cy="511200"/>
            </a:xfrm>
            <a:prstGeom prst="round2DiagRect">
              <a:avLst>
                <a:gd fmla="val 16667" name="adj1"/>
                <a:gd fmla="val 0" name="adj2"/>
              </a:avLst>
            </a:prstGeom>
            <a:solidFill>
              <a:schemeClr val="dk1"/>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3000">
                  <a:solidFill>
                    <a:schemeClr val="accent2"/>
                  </a:solidFill>
                  <a:latin typeface="Spartan"/>
                  <a:ea typeface="Spartan"/>
                  <a:cs typeface="Spartan"/>
                  <a:sym typeface="Spartan"/>
                </a:rPr>
                <a:t>S</a:t>
              </a:r>
              <a:r>
                <a:rPr b="1" lang="en" sz="600">
                  <a:solidFill>
                    <a:schemeClr val="accent2"/>
                  </a:solidFill>
                  <a:latin typeface="Spartan"/>
                  <a:ea typeface="Spartan"/>
                  <a:cs typeface="Spartan"/>
                  <a:sym typeface="Spartan"/>
                </a:rPr>
                <a:t>1</a:t>
              </a:r>
              <a:endParaRPr b="1" sz="600">
                <a:solidFill>
                  <a:schemeClr val="accent2"/>
                </a:solidFill>
                <a:latin typeface="Spartan"/>
                <a:ea typeface="Spartan"/>
                <a:cs typeface="Spartan"/>
                <a:sym typeface="Spartan"/>
              </a:endParaRPr>
            </a:p>
          </p:txBody>
        </p:sp>
        <p:sp>
          <p:nvSpPr>
            <p:cNvPr id="5744" name="Google Shape;5744;p36"/>
            <p:cNvSpPr/>
            <p:nvPr/>
          </p:nvSpPr>
          <p:spPr>
            <a:xfrm>
              <a:off x="1074028" y="1549839"/>
              <a:ext cx="537900" cy="511200"/>
            </a:xfrm>
            <a:prstGeom prst="round2DiagRect">
              <a:avLst>
                <a:gd fmla="val 16667" name="adj1"/>
                <a:gd fmla="val 0" name="adj2"/>
              </a:avLst>
            </a:prstGeom>
            <a:solidFill>
              <a:schemeClr val="dk1"/>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3000">
                  <a:solidFill>
                    <a:schemeClr val="accent2"/>
                  </a:solidFill>
                  <a:latin typeface="Spartan"/>
                  <a:ea typeface="Spartan"/>
                  <a:cs typeface="Spartan"/>
                  <a:sym typeface="Spartan"/>
                </a:rPr>
                <a:t>U</a:t>
              </a:r>
              <a:r>
                <a:rPr b="1" lang="en" sz="600">
                  <a:solidFill>
                    <a:schemeClr val="accent2"/>
                  </a:solidFill>
                  <a:latin typeface="Spartan"/>
                  <a:ea typeface="Spartan"/>
                  <a:cs typeface="Spartan"/>
                  <a:sym typeface="Spartan"/>
                </a:rPr>
                <a:t>1</a:t>
              </a:r>
              <a:endParaRPr b="1" sz="600">
                <a:solidFill>
                  <a:schemeClr val="accent2"/>
                </a:solidFill>
                <a:latin typeface="Spartan"/>
                <a:ea typeface="Spartan"/>
                <a:cs typeface="Spartan"/>
                <a:sym typeface="Spartan"/>
              </a:endParaRPr>
            </a:p>
          </p:txBody>
        </p:sp>
        <p:sp>
          <p:nvSpPr>
            <p:cNvPr id="5745" name="Google Shape;5745;p36"/>
            <p:cNvSpPr/>
            <p:nvPr/>
          </p:nvSpPr>
          <p:spPr>
            <a:xfrm>
              <a:off x="1074028" y="2073739"/>
              <a:ext cx="537900" cy="511200"/>
            </a:xfrm>
            <a:prstGeom prst="round2DiagRect">
              <a:avLst>
                <a:gd fmla="val 16667" name="adj1"/>
                <a:gd fmla="val 0" name="adj2"/>
              </a:avLst>
            </a:prstGeom>
            <a:solidFill>
              <a:schemeClr val="dk1"/>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3000">
                  <a:solidFill>
                    <a:schemeClr val="accent2"/>
                  </a:solidFill>
                  <a:latin typeface="Spartan"/>
                  <a:ea typeface="Spartan"/>
                  <a:cs typeface="Spartan"/>
                  <a:sym typeface="Spartan"/>
                </a:rPr>
                <a:t>C</a:t>
              </a:r>
              <a:r>
                <a:rPr b="1" lang="en" sz="600">
                  <a:solidFill>
                    <a:schemeClr val="accent2"/>
                  </a:solidFill>
                  <a:latin typeface="Spartan"/>
                  <a:ea typeface="Spartan"/>
                  <a:cs typeface="Spartan"/>
                  <a:sym typeface="Spartan"/>
                </a:rPr>
                <a:t>1</a:t>
              </a:r>
              <a:endParaRPr b="1" sz="600">
                <a:solidFill>
                  <a:schemeClr val="accent2"/>
                </a:solidFill>
                <a:latin typeface="Spartan"/>
                <a:ea typeface="Spartan"/>
                <a:cs typeface="Spartan"/>
                <a:sym typeface="Spartan"/>
              </a:endParaRPr>
            </a:p>
          </p:txBody>
        </p:sp>
        <p:sp>
          <p:nvSpPr>
            <p:cNvPr id="5746" name="Google Shape;5746;p36"/>
            <p:cNvSpPr/>
            <p:nvPr/>
          </p:nvSpPr>
          <p:spPr>
            <a:xfrm>
              <a:off x="1074028" y="2597639"/>
              <a:ext cx="537900" cy="511200"/>
            </a:xfrm>
            <a:prstGeom prst="round2DiagRect">
              <a:avLst>
                <a:gd fmla="val 16667" name="adj1"/>
                <a:gd fmla="val 0" name="adj2"/>
              </a:avLst>
            </a:prstGeom>
            <a:solidFill>
              <a:schemeClr val="dk1"/>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3000">
                  <a:solidFill>
                    <a:schemeClr val="accent2"/>
                  </a:solidFill>
                  <a:latin typeface="Spartan"/>
                  <a:ea typeface="Spartan"/>
                  <a:cs typeface="Spartan"/>
                  <a:sym typeface="Spartan"/>
                </a:rPr>
                <a:t>C</a:t>
              </a:r>
              <a:r>
                <a:rPr b="1" lang="en" sz="600">
                  <a:solidFill>
                    <a:schemeClr val="accent2"/>
                  </a:solidFill>
                  <a:latin typeface="Spartan"/>
                  <a:ea typeface="Spartan"/>
                  <a:cs typeface="Spartan"/>
                  <a:sym typeface="Spartan"/>
                </a:rPr>
                <a:t>1</a:t>
              </a:r>
              <a:endParaRPr b="1" sz="600">
                <a:solidFill>
                  <a:schemeClr val="accent2"/>
                </a:solidFill>
                <a:latin typeface="Spartan"/>
                <a:ea typeface="Spartan"/>
                <a:cs typeface="Spartan"/>
                <a:sym typeface="Spartan"/>
              </a:endParaRPr>
            </a:p>
          </p:txBody>
        </p:sp>
        <p:sp>
          <p:nvSpPr>
            <p:cNvPr id="5747" name="Google Shape;5747;p36"/>
            <p:cNvSpPr/>
            <p:nvPr/>
          </p:nvSpPr>
          <p:spPr>
            <a:xfrm>
              <a:off x="536128" y="4156639"/>
              <a:ext cx="537900" cy="511200"/>
            </a:xfrm>
            <a:prstGeom prst="round2DiagRect">
              <a:avLst>
                <a:gd fmla="val 16667" name="adj1"/>
                <a:gd fmla="val 0" name="adj2"/>
              </a:avLst>
            </a:prstGeom>
            <a:solidFill>
              <a:schemeClr val="dk1"/>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3000">
                  <a:solidFill>
                    <a:schemeClr val="accent2"/>
                  </a:solidFill>
                  <a:latin typeface="Spartan"/>
                  <a:ea typeface="Spartan"/>
                  <a:cs typeface="Spartan"/>
                  <a:sym typeface="Spartan"/>
                </a:rPr>
                <a:t>I</a:t>
              </a:r>
              <a:r>
                <a:rPr b="1" lang="en" sz="600">
                  <a:solidFill>
                    <a:schemeClr val="accent2"/>
                  </a:solidFill>
                  <a:latin typeface="Spartan"/>
                  <a:ea typeface="Spartan"/>
                  <a:cs typeface="Spartan"/>
                  <a:sym typeface="Spartan"/>
                </a:rPr>
                <a:t>1</a:t>
              </a:r>
              <a:endParaRPr b="1" sz="600">
                <a:solidFill>
                  <a:schemeClr val="accent2"/>
                </a:solidFill>
                <a:latin typeface="Spartan"/>
                <a:ea typeface="Spartan"/>
                <a:cs typeface="Spartan"/>
                <a:sym typeface="Spartan"/>
              </a:endParaRPr>
            </a:p>
          </p:txBody>
        </p:sp>
      </p:grpSp>
      <p:grpSp>
        <p:nvGrpSpPr>
          <p:cNvPr id="5748" name="Google Shape;5748;p36"/>
          <p:cNvGrpSpPr/>
          <p:nvPr/>
        </p:nvGrpSpPr>
        <p:grpSpPr>
          <a:xfrm>
            <a:off x="537903" y="3108839"/>
            <a:ext cx="537900" cy="1559000"/>
            <a:chOff x="1074028" y="1549839"/>
            <a:chExt cx="537900" cy="1559000"/>
          </a:xfrm>
        </p:grpSpPr>
        <p:sp>
          <p:nvSpPr>
            <p:cNvPr id="5749" name="Google Shape;5749;p36"/>
            <p:cNvSpPr/>
            <p:nvPr/>
          </p:nvSpPr>
          <p:spPr>
            <a:xfrm>
              <a:off x="1074028" y="1549839"/>
              <a:ext cx="537900" cy="511200"/>
            </a:xfrm>
            <a:prstGeom prst="round2DiagRect">
              <a:avLst>
                <a:gd fmla="val 16667" name="adj1"/>
                <a:gd fmla="val 0" name="adj2"/>
              </a:avLst>
            </a:prstGeom>
            <a:solidFill>
              <a:schemeClr val="dk1"/>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3000">
                  <a:solidFill>
                    <a:schemeClr val="accent2"/>
                  </a:solidFill>
                  <a:latin typeface="Spartan"/>
                  <a:ea typeface="Spartan"/>
                  <a:cs typeface="Spartan"/>
                  <a:sym typeface="Spartan"/>
                </a:rPr>
                <a:t>E</a:t>
              </a:r>
              <a:r>
                <a:rPr b="1" lang="en" sz="600">
                  <a:solidFill>
                    <a:schemeClr val="accent2"/>
                  </a:solidFill>
                  <a:latin typeface="Spartan"/>
                  <a:ea typeface="Spartan"/>
                  <a:cs typeface="Spartan"/>
                  <a:sym typeface="Spartan"/>
                </a:rPr>
                <a:t>1</a:t>
              </a:r>
              <a:endParaRPr b="1" sz="600">
                <a:solidFill>
                  <a:schemeClr val="accent2"/>
                </a:solidFill>
                <a:latin typeface="Spartan"/>
                <a:ea typeface="Spartan"/>
                <a:cs typeface="Spartan"/>
                <a:sym typeface="Spartan"/>
              </a:endParaRPr>
            </a:p>
          </p:txBody>
        </p:sp>
        <p:sp>
          <p:nvSpPr>
            <p:cNvPr id="5750" name="Google Shape;5750;p36"/>
            <p:cNvSpPr/>
            <p:nvPr/>
          </p:nvSpPr>
          <p:spPr>
            <a:xfrm>
              <a:off x="1074028" y="2073739"/>
              <a:ext cx="537900" cy="511200"/>
            </a:xfrm>
            <a:prstGeom prst="round2DiagRect">
              <a:avLst>
                <a:gd fmla="val 16667" name="adj1"/>
                <a:gd fmla="val 0" name="adj2"/>
              </a:avLst>
            </a:prstGeom>
            <a:solidFill>
              <a:schemeClr val="dk1"/>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3000">
                  <a:solidFill>
                    <a:schemeClr val="accent2"/>
                  </a:solidFill>
                  <a:latin typeface="Spartan"/>
                  <a:ea typeface="Spartan"/>
                  <a:cs typeface="Spartan"/>
                  <a:sym typeface="Spartan"/>
                </a:rPr>
                <a:t>S</a:t>
              </a:r>
              <a:r>
                <a:rPr b="1" lang="en" sz="600">
                  <a:solidFill>
                    <a:schemeClr val="accent2"/>
                  </a:solidFill>
                  <a:latin typeface="Spartan"/>
                  <a:ea typeface="Spartan"/>
                  <a:cs typeface="Spartan"/>
                  <a:sym typeface="Spartan"/>
                </a:rPr>
                <a:t>1</a:t>
              </a:r>
              <a:endParaRPr b="1" sz="600">
                <a:solidFill>
                  <a:schemeClr val="accent2"/>
                </a:solidFill>
                <a:latin typeface="Spartan"/>
                <a:ea typeface="Spartan"/>
                <a:cs typeface="Spartan"/>
                <a:sym typeface="Spartan"/>
              </a:endParaRPr>
            </a:p>
          </p:txBody>
        </p:sp>
        <p:sp>
          <p:nvSpPr>
            <p:cNvPr id="5751" name="Google Shape;5751;p36"/>
            <p:cNvSpPr/>
            <p:nvPr/>
          </p:nvSpPr>
          <p:spPr>
            <a:xfrm>
              <a:off x="1074028" y="2597639"/>
              <a:ext cx="537900" cy="511200"/>
            </a:xfrm>
            <a:prstGeom prst="round2DiagRect">
              <a:avLst>
                <a:gd fmla="val 16667" name="adj1"/>
                <a:gd fmla="val 0" name="adj2"/>
              </a:avLst>
            </a:prstGeom>
            <a:solidFill>
              <a:schemeClr val="dk1"/>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3000">
                  <a:solidFill>
                    <a:schemeClr val="accent2"/>
                  </a:solidFill>
                  <a:latin typeface="Spartan"/>
                  <a:ea typeface="Spartan"/>
                  <a:cs typeface="Spartan"/>
                  <a:sym typeface="Spartan"/>
                </a:rPr>
                <a:t>S</a:t>
              </a:r>
              <a:r>
                <a:rPr b="1" lang="en" sz="600">
                  <a:solidFill>
                    <a:schemeClr val="accent2"/>
                  </a:solidFill>
                  <a:latin typeface="Spartan"/>
                  <a:ea typeface="Spartan"/>
                  <a:cs typeface="Spartan"/>
                  <a:sym typeface="Spartan"/>
                </a:rPr>
                <a:t>1</a:t>
              </a:r>
              <a:endParaRPr b="1" sz="600">
                <a:solidFill>
                  <a:schemeClr val="accent2"/>
                </a:solidFill>
                <a:latin typeface="Spartan"/>
                <a:ea typeface="Spartan"/>
                <a:cs typeface="Spartan"/>
                <a:sym typeface="Spartan"/>
              </a:endParaRPr>
            </a:p>
          </p:txBody>
        </p:sp>
      </p:grpSp>
      <p:sp>
        <p:nvSpPr>
          <p:cNvPr id="5752" name="Google Shape;5752;p36"/>
          <p:cNvSpPr txBox="1"/>
          <p:nvPr>
            <p:ph idx="4" type="title"/>
          </p:nvPr>
        </p:nvSpPr>
        <p:spPr>
          <a:xfrm>
            <a:off x="1223350" y="2348350"/>
            <a:ext cx="2633700" cy="41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Erasmia Poulassichidis</a:t>
            </a:r>
            <a:endParaRPr/>
          </a:p>
        </p:txBody>
      </p:sp>
      <p:sp>
        <p:nvSpPr>
          <p:cNvPr id="5753" name="Google Shape;5753;p36"/>
          <p:cNvSpPr txBox="1"/>
          <p:nvPr>
            <p:ph idx="4" type="title"/>
          </p:nvPr>
        </p:nvSpPr>
        <p:spPr>
          <a:xfrm>
            <a:off x="1223350" y="2988385"/>
            <a:ext cx="2633700" cy="41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Cole Irish</a:t>
            </a:r>
            <a:endParaRPr/>
          </a:p>
        </p:txBody>
      </p:sp>
      <p:sp>
        <p:nvSpPr>
          <p:cNvPr id="5754" name="Google Shape;5754;p36"/>
          <p:cNvSpPr txBox="1"/>
          <p:nvPr>
            <p:ph idx="4" type="title"/>
          </p:nvPr>
        </p:nvSpPr>
        <p:spPr>
          <a:xfrm>
            <a:off x="1444750" y="3476050"/>
            <a:ext cx="21909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Alex Recana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8" name="Shape 5758"/>
        <p:cNvGrpSpPr/>
        <p:nvPr/>
      </p:nvGrpSpPr>
      <p:grpSpPr>
        <a:xfrm>
          <a:off x="0" y="0"/>
          <a:ext cx="0" cy="0"/>
          <a:chOff x="0" y="0"/>
          <a:chExt cx="0" cy="0"/>
        </a:xfrm>
      </p:grpSpPr>
      <p:sp>
        <p:nvSpPr>
          <p:cNvPr id="5759" name="Google Shape;5759;p37"/>
          <p:cNvSpPr txBox="1"/>
          <p:nvPr>
            <p:ph type="title"/>
          </p:nvPr>
        </p:nvSpPr>
        <p:spPr>
          <a:xfrm>
            <a:off x="758850" y="211075"/>
            <a:ext cx="76263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Contributions</a:t>
            </a:r>
            <a:endParaRPr/>
          </a:p>
        </p:txBody>
      </p:sp>
      <p:sp>
        <p:nvSpPr>
          <p:cNvPr id="5760" name="Google Shape;5760;p37"/>
          <p:cNvSpPr txBox="1"/>
          <p:nvPr>
            <p:ph idx="2" type="title"/>
          </p:nvPr>
        </p:nvSpPr>
        <p:spPr>
          <a:xfrm>
            <a:off x="1223350" y="1226500"/>
            <a:ext cx="6140400" cy="47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rgbClr val="D9D2E9"/>
                </a:solidFill>
              </a:rPr>
              <a:t>Dorrin Ashrafi</a:t>
            </a:r>
            <a:r>
              <a:rPr lang="en" sz="1600"/>
              <a:t> - </a:t>
            </a:r>
            <a:r>
              <a:rPr b="0" lang="en" sz="1600"/>
              <a:t>N</a:t>
            </a:r>
            <a:r>
              <a:rPr b="0" lang="en" sz="1600"/>
              <a:t>avbar, Hangman (Difficulty mode, Hint Pop-up,</a:t>
            </a:r>
            <a:r>
              <a:rPr b="0" lang="en" sz="1600"/>
              <a:t>Game Functions,</a:t>
            </a:r>
            <a:r>
              <a:rPr b="0" lang="en" sz="1600"/>
              <a:t> Restart Button), Login/Registration Errors</a:t>
            </a:r>
            <a:endParaRPr b="0" sz="1600"/>
          </a:p>
        </p:txBody>
      </p:sp>
      <p:sp>
        <p:nvSpPr>
          <p:cNvPr id="5761" name="Google Shape;5761;p37"/>
          <p:cNvSpPr txBox="1"/>
          <p:nvPr>
            <p:ph idx="4" type="title"/>
          </p:nvPr>
        </p:nvSpPr>
        <p:spPr>
          <a:xfrm>
            <a:off x="1223350" y="1969513"/>
            <a:ext cx="7410300" cy="41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rgbClr val="D9D2E9"/>
                </a:solidFill>
              </a:rPr>
              <a:t>Tian Zhang</a:t>
            </a:r>
            <a:r>
              <a:rPr lang="en" sz="1600"/>
              <a:t> - </a:t>
            </a:r>
            <a:r>
              <a:rPr b="0" lang="en" sz="1600"/>
              <a:t>Word Database, Dictionary, Registration, Leaderboard, SQL</a:t>
            </a:r>
            <a:endParaRPr b="0" sz="1600"/>
          </a:p>
        </p:txBody>
      </p:sp>
      <p:grpSp>
        <p:nvGrpSpPr>
          <p:cNvPr id="5762" name="Google Shape;5762;p37"/>
          <p:cNvGrpSpPr/>
          <p:nvPr/>
        </p:nvGrpSpPr>
        <p:grpSpPr>
          <a:xfrm>
            <a:off x="3" y="1038639"/>
            <a:ext cx="1075803" cy="3629200"/>
            <a:chOff x="536128" y="1038639"/>
            <a:chExt cx="1075803" cy="3629200"/>
          </a:xfrm>
        </p:grpSpPr>
        <p:sp>
          <p:nvSpPr>
            <p:cNvPr id="5763" name="Google Shape;5763;p37"/>
            <p:cNvSpPr/>
            <p:nvPr/>
          </p:nvSpPr>
          <p:spPr>
            <a:xfrm>
              <a:off x="1074031" y="1038639"/>
              <a:ext cx="537900" cy="511200"/>
            </a:xfrm>
            <a:prstGeom prst="round2DiagRect">
              <a:avLst>
                <a:gd fmla="val 16667" name="adj1"/>
                <a:gd fmla="val 0" name="adj2"/>
              </a:avLst>
            </a:prstGeom>
            <a:solidFill>
              <a:schemeClr val="dk1"/>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3000">
                  <a:solidFill>
                    <a:schemeClr val="accent2"/>
                  </a:solidFill>
                  <a:latin typeface="Spartan"/>
                  <a:ea typeface="Spartan"/>
                  <a:cs typeface="Spartan"/>
                  <a:sym typeface="Spartan"/>
                </a:rPr>
                <a:t>S</a:t>
              </a:r>
              <a:r>
                <a:rPr b="1" lang="en" sz="600">
                  <a:solidFill>
                    <a:schemeClr val="accent2"/>
                  </a:solidFill>
                  <a:latin typeface="Spartan"/>
                  <a:ea typeface="Spartan"/>
                  <a:cs typeface="Spartan"/>
                  <a:sym typeface="Spartan"/>
                </a:rPr>
                <a:t>1</a:t>
              </a:r>
              <a:endParaRPr b="1" sz="600">
                <a:solidFill>
                  <a:schemeClr val="accent2"/>
                </a:solidFill>
                <a:latin typeface="Spartan"/>
                <a:ea typeface="Spartan"/>
                <a:cs typeface="Spartan"/>
                <a:sym typeface="Spartan"/>
              </a:endParaRPr>
            </a:p>
          </p:txBody>
        </p:sp>
        <p:sp>
          <p:nvSpPr>
            <p:cNvPr id="5764" name="Google Shape;5764;p37"/>
            <p:cNvSpPr/>
            <p:nvPr/>
          </p:nvSpPr>
          <p:spPr>
            <a:xfrm>
              <a:off x="1074028" y="1549839"/>
              <a:ext cx="537900" cy="511200"/>
            </a:xfrm>
            <a:prstGeom prst="round2DiagRect">
              <a:avLst>
                <a:gd fmla="val 16667" name="adj1"/>
                <a:gd fmla="val 0" name="adj2"/>
              </a:avLst>
            </a:prstGeom>
            <a:solidFill>
              <a:schemeClr val="dk1"/>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3000">
                  <a:solidFill>
                    <a:schemeClr val="accent2"/>
                  </a:solidFill>
                  <a:latin typeface="Spartan"/>
                  <a:ea typeface="Spartan"/>
                  <a:cs typeface="Spartan"/>
                  <a:sym typeface="Spartan"/>
                </a:rPr>
                <a:t>U</a:t>
              </a:r>
              <a:r>
                <a:rPr b="1" lang="en" sz="600">
                  <a:solidFill>
                    <a:schemeClr val="accent2"/>
                  </a:solidFill>
                  <a:latin typeface="Spartan"/>
                  <a:ea typeface="Spartan"/>
                  <a:cs typeface="Spartan"/>
                  <a:sym typeface="Spartan"/>
                </a:rPr>
                <a:t>1</a:t>
              </a:r>
              <a:endParaRPr b="1" sz="600">
                <a:solidFill>
                  <a:schemeClr val="accent2"/>
                </a:solidFill>
                <a:latin typeface="Spartan"/>
                <a:ea typeface="Spartan"/>
                <a:cs typeface="Spartan"/>
                <a:sym typeface="Spartan"/>
              </a:endParaRPr>
            </a:p>
          </p:txBody>
        </p:sp>
        <p:sp>
          <p:nvSpPr>
            <p:cNvPr id="5765" name="Google Shape;5765;p37"/>
            <p:cNvSpPr/>
            <p:nvPr/>
          </p:nvSpPr>
          <p:spPr>
            <a:xfrm>
              <a:off x="1074028" y="2073739"/>
              <a:ext cx="537900" cy="511200"/>
            </a:xfrm>
            <a:prstGeom prst="round2DiagRect">
              <a:avLst>
                <a:gd fmla="val 16667" name="adj1"/>
                <a:gd fmla="val 0" name="adj2"/>
              </a:avLst>
            </a:prstGeom>
            <a:solidFill>
              <a:schemeClr val="dk1"/>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3000">
                  <a:solidFill>
                    <a:schemeClr val="accent2"/>
                  </a:solidFill>
                  <a:latin typeface="Spartan"/>
                  <a:ea typeface="Spartan"/>
                  <a:cs typeface="Spartan"/>
                  <a:sym typeface="Spartan"/>
                </a:rPr>
                <a:t>C</a:t>
              </a:r>
              <a:r>
                <a:rPr b="1" lang="en" sz="600">
                  <a:solidFill>
                    <a:schemeClr val="accent2"/>
                  </a:solidFill>
                  <a:latin typeface="Spartan"/>
                  <a:ea typeface="Spartan"/>
                  <a:cs typeface="Spartan"/>
                  <a:sym typeface="Spartan"/>
                </a:rPr>
                <a:t>1</a:t>
              </a:r>
              <a:endParaRPr b="1" sz="600">
                <a:solidFill>
                  <a:schemeClr val="accent2"/>
                </a:solidFill>
                <a:latin typeface="Spartan"/>
                <a:ea typeface="Spartan"/>
                <a:cs typeface="Spartan"/>
                <a:sym typeface="Spartan"/>
              </a:endParaRPr>
            </a:p>
          </p:txBody>
        </p:sp>
        <p:sp>
          <p:nvSpPr>
            <p:cNvPr id="5766" name="Google Shape;5766;p37"/>
            <p:cNvSpPr/>
            <p:nvPr/>
          </p:nvSpPr>
          <p:spPr>
            <a:xfrm>
              <a:off x="1074028" y="2597639"/>
              <a:ext cx="537900" cy="511200"/>
            </a:xfrm>
            <a:prstGeom prst="round2DiagRect">
              <a:avLst>
                <a:gd fmla="val 16667" name="adj1"/>
                <a:gd fmla="val 0" name="adj2"/>
              </a:avLst>
            </a:prstGeom>
            <a:solidFill>
              <a:schemeClr val="dk1"/>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3000">
                  <a:solidFill>
                    <a:schemeClr val="accent2"/>
                  </a:solidFill>
                  <a:latin typeface="Spartan"/>
                  <a:ea typeface="Spartan"/>
                  <a:cs typeface="Spartan"/>
                  <a:sym typeface="Spartan"/>
                </a:rPr>
                <a:t>C</a:t>
              </a:r>
              <a:r>
                <a:rPr b="1" lang="en" sz="600">
                  <a:solidFill>
                    <a:schemeClr val="accent2"/>
                  </a:solidFill>
                  <a:latin typeface="Spartan"/>
                  <a:ea typeface="Spartan"/>
                  <a:cs typeface="Spartan"/>
                  <a:sym typeface="Spartan"/>
                </a:rPr>
                <a:t>1</a:t>
              </a:r>
              <a:endParaRPr b="1" sz="600">
                <a:solidFill>
                  <a:schemeClr val="accent2"/>
                </a:solidFill>
                <a:latin typeface="Spartan"/>
                <a:ea typeface="Spartan"/>
                <a:cs typeface="Spartan"/>
                <a:sym typeface="Spartan"/>
              </a:endParaRPr>
            </a:p>
          </p:txBody>
        </p:sp>
        <p:sp>
          <p:nvSpPr>
            <p:cNvPr id="5767" name="Google Shape;5767;p37"/>
            <p:cNvSpPr/>
            <p:nvPr/>
          </p:nvSpPr>
          <p:spPr>
            <a:xfrm>
              <a:off x="536128" y="4156639"/>
              <a:ext cx="537900" cy="511200"/>
            </a:xfrm>
            <a:prstGeom prst="round2DiagRect">
              <a:avLst>
                <a:gd fmla="val 16667" name="adj1"/>
                <a:gd fmla="val 0" name="adj2"/>
              </a:avLst>
            </a:prstGeom>
            <a:solidFill>
              <a:schemeClr val="dk1"/>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3000">
                  <a:solidFill>
                    <a:schemeClr val="accent2"/>
                  </a:solidFill>
                  <a:latin typeface="Spartan"/>
                  <a:ea typeface="Spartan"/>
                  <a:cs typeface="Spartan"/>
                  <a:sym typeface="Spartan"/>
                </a:rPr>
                <a:t>I</a:t>
              </a:r>
              <a:r>
                <a:rPr b="1" lang="en" sz="600">
                  <a:solidFill>
                    <a:schemeClr val="accent2"/>
                  </a:solidFill>
                  <a:latin typeface="Spartan"/>
                  <a:ea typeface="Spartan"/>
                  <a:cs typeface="Spartan"/>
                  <a:sym typeface="Spartan"/>
                </a:rPr>
                <a:t>1</a:t>
              </a:r>
              <a:endParaRPr b="1" sz="600">
                <a:solidFill>
                  <a:schemeClr val="accent2"/>
                </a:solidFill>
                <a:latin typeface="Spartan"/>
                <a:ea typeface="Spartan"/>
                <a:cs typeface="Spartan"/>
                <a:sym typeface="Spartan"/>
              </a:endParaRPr>
            </a:p>
          </p:txBody>
        </p:sp>
      </p:grpSp>
      <p:grpSp>
        <p:nvGrpSpPr>
          <p:cNvPr id="5768" name="Google Shape;5768;p37"/>
          <p:cNvGrpSpPr/>
          <p:nvPr/>
        </p:nvGrpSpPr>
        <p:grpSpPr>
          <a:xfrm>
            <a:off x="537903" y="3108839"/>
            <a:ext cx="537900" cy="1559000"/>
            <a:chOff x="1074028" y="1549839"/>
            <a:chExt cx="537900" cy="1559000"/>
          </a:xfrm>
        </p:grpSpPr>
        <p:sp>
          <p:nvSpPr>
            <p:cNvPr id="5769" name="Google Shape;5769;p37"/>
            <p:cNvSpPr/>
            <p:nvPr/>
          </p:nvSpPr>
          <p:spPr>
            <a:xfrm>
              <a:off x="1074028" y="1549839"/>
              <a:ext cx="537900" cy="511200"/>
            </a:xfrm>
            <a:prstGeom prst="round2DiagRect">
              <a:avLst>
                <a:gd fmla="val 16667" name="adj1"/>
                <a:gd fmla="val 0" name="adj2"/>
              </a:avLst>
            </a:prstGeom>
            <a:solidFill>
              <a:schemeClr val="dk1"/>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3000">
                  <a:solidFill>
                    <a:schemeClr val="accent2"/>
                  </a:solidFill>
                  <a:latin typeface="Spartan"/>
                  <a:ea typeface="Spartan"/>
                  <a:cs typeface="Spartan"/>
                  <a:sym typeface="Spartan"/>
                </a:rPr>
                <a:t>E</a:t>
              </a:r>
              <a:r>
                <a:rPr b="1" lang="en" sz="600">
                  <a:solidFill>
                    <a:schemeClr val="accent2"/>
                  </a:solidFill>
                  <a:latin typeface="Spartan"/>
                  <a:ea typeface="Spartan"/>
                  <a:cs typeface="Spartan"/>
                  <a:sym typeface="Spartan"/>
                </a:rPr>
                <a:t>1</a:t>
              </a:r>
              <a:endParaRPr b="1" sz="600">
                <a:solidFill>
                  <a:schemeClr val="accent2"/>
                </a:solidFill>
                <a:latin typeface="Spartan"/>
                <a:ea typeface="Spartan"/>
                <a:cs typeface="Spartan"/>
                <a:sym typeface="Spartan"/>
              </a:endParaRPr>
            </a:p>
          </p:txBody>
        </p:sp>
        <p:sp>
          <p:nvSpPr>
            <p:cNvPr id="5770" name="Google Shape;5770;p37"/>
            <p:cNvSpPr/>
            <p:nvPr/>
          </p:nvSpPr>
          <p:spPr>
            <a:xfrm>
              <a:off x="1074028" y="2073739"/>
              <a:ext cx="537900" cy="511200"/>
            </a:xfrm>
            <a:prstGeom prst="round2DiagRect">
              <a:avLst>
                <a:gd fmla="val 16667" name="adj1"/>
                <a:gd fmla="val 0" name="adj2"/>
              </a:avLst>
            </a:prstGeom>
            <a:solidFill>
              <a:schemeClr val="dk1"/>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3000">
                  <a:solidFill>
                    <a:schemeClr val="accent2"/>
                  </a:solidFill>
                  <a:latin typeface="Spartan"/>
                  <a:ea typeface="Spartan"/>
                  <a:cs typeface="Spartan"/>
                  <a:sym typeface="Spartan"/>
                </a:rPr>
                <a:t>S</a:t>
              </a:r>
              <a:r>
                <a:rPr b="1" lang="en" sz="600">
                  <a:solidFill>
                    <a:schemeClr val="accent2"/>
                  </a:solidFill>
                  <a:latin typeface="Spartan"/>
                  <a:ea typeface="Spartan"/>
                  <a:cs typeface="Spartan"/>
                  <a:sym typeface="Spartan"/>
                </a:rPr>
                <a:t>1</a:t>
              </a:r>
              <a:endParaRPr b="1" sz="600">
                <a:solidFill>
                  <a:schemeClr val="accent2"/>
                </a:solidFill>
                <a:latin typeface="Spartan"/>
                <a:ea typeface="Spartan"/>
                <a:cs typeface="Spartan"/>
                <a:sym typeface="Spartan"/>
              </a:endParaRPr>
            </a:p>
          </p:txBody>
        </p:sp>
        <p:sp>
          <p:nvSpPr>
            <p:cNvPr id="5771" name="Google Shape;5771;p37"/>
            <p:cNvSpPr/>
            <p:nvPr/>
          </p:nvSpPr>
          <p:spPr>
            <a:xfrm>
              <a:off x="1074028" y="2597639"/>
              <a:ext cx="537900" cy="511200"/>
            </a:xfrm>
            <a:prstGeom prst="round2DiagRect">
              <a:avLst>
                <a:gd fmla="val 16667" name="adj1"/>
                <a:gd fmla="val 0" name="adj2"/>
              </a:avLst>
            </a:prstGeom>
            <a:solidFill>
              <a:schemeClr val="dk1"/>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3000">
                  <a:solidFill>
                    <a:schemeClr val="accent2"/>
                  </a:solidFill>
                  <a:latin typeface="Spartan"/>
                  <a:ea typeface="Spartan"/>
                  <a:cs typeface="Spartan"/>
                  <a:sym typeface="Spartan"/>
                </a:rPr>
                <a:t>S</a:t>
              </a:r>
              <a:r>
                <a:rPr b="1" lang="en" sz="600">
                  <a:solidFill>
                    <a:schemeClr val="accent2"/>
                  </a:solidFill>
                  <a:latin typeface="Spartan"/>
                  <a:ea typeface="Spartan"/>
                  <a:cs typeface="Spartan"/>
                  <a:sym typeface="Spartan"/>
                </a:rPr>
                <a:t>1</a:t>
              </a:r>
              <a:endParaRPr b="1" sz="600">
                <a:solidFill>
                  <a:schemeClr val="accent2"/>
                </a:solidFill>
                <a:latin typeface="Spartan"/>
                <a:ea typeface="Spartan"/>
                <a:cs typeface="Spartan"/>
                <a:sym typeface="Spartan"/>
              </a:endParaRPr>
            </a:p>
          </p:txBody>
        </p:sp>
      </p:grpSp>
      <p:sp>
        <p:nvSpPr>
          <p:cNvPr id="5772" name="Google Shape;5772;p37"/>
          <p:cNvSpPr txBox="1"/>
          <p:nvPr>
            <p:ph idx="4" type="title"/>
          </p:nvPr>
        </p:nvSpPr>
        <p:spPr>
          <a:xfrm>
            <a:off x="1223350" y="2646538"/>
            <a:ext cx="6932700" cy="41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rgbClr val="D9D2E9"/>
                </a:solidFill>
              </a:rPr>
              <a:t>Erasmia Poulassichidis</a:t>
            </a:r>
            <a:r>
              <a:rPr lang="en" sz="1600"/>
              <a:t> - </a:t>
            </a:r>
            <a:r>
              <a:rPr b="0" lang="en" sz="1600"/>
              <a:t> Game Functions, Test Cases, Settings Page, Hint Pop Up, Keyboard, Restart Button,Login/ Registration errors</a:t>
            </a:r>
            <a:endParaRPr b="0" sz="1600"/>
          </a:p>
        </p:txBody>
      </p:sp>
      <p:sp>
        <p:nvSpPr>
          <p:cNvPr id="5773" name="Google Shape;5773;p37"/>
          <p:cNvSpPr txBox="1"/>
          <p:nvPr>
            <p:ph idx="4" type="title"/>
          </p:nvPr>
        </p:nvSpPr>
        <p:spPr>
          <a:xfrm>
            <a:off x="1014400" y="3227313"/>
            <a:ext cx="7482000" cy="41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D9D2E9"/>
                </a:solidFill>
              </a:rPr>
              <a:t>Cole Irish</a:t>
            </a:r>
            <a:r>
              <a:rPr lang="en" sz="1600"/>
              <a:t> -</a:t>
            </a:r>
            <a:r>
              <a:rPr b="0" lang="en" sz="1600"/>
              <a:t> Render, Login, Home page, </a:t>
            </a:r>
            <a:r>
              <a:rPr b="0" lang="en" sz="1600"/>
              <a:t>Leaderboard and </a:t>
            </a:r>
            <a:r>
              <a:rPr b="0" lang="en" sz="1600"/>
              <a:t>Score</a:t>
            </a:r>
            <a:endParaRPr sz="1600"/>
          </a:p>
        </p:txBody>
      </p:sp>
      <p:sp>
        <p:nvSpPr>
          <p:cNvPr id="5774" name="Google Shape;5774;p37"/>
          <p:cNvSpPr txBox="1"/>
          <p:nvPr>
            <p:ph idx="4" type="title"/>
          </p:nvPr>
        </p:nvSpPr>
        <p:spPr>
          <a:xfrm>
            <a:off x="1223350" y="3602000"/>
            <a:ext cx="73095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rgbClr val="D9D2E9"/>
                </a:solidFill>
              </a:rPr>
              <a:t>Alex Recana</a:t>
            </a:r>
            <a:r>
              <a:rPr lang="en" sz="1600"/>
              <a:t> - </a:t>
            </a:r>
            <a:r>
              <a:rPr b="0" lang="en" sz="1600"/>
              <a:t>Logout, Game Over, Styling, Hangman/Settings implementation</a:t>
            </a:r>
            <a:endParaRPr b="0"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8" name="Shape 5778"/>
        <p:cNvGrpSpPr/>
        <p:nvPr/>
      </p:nvGrpSpPr>
      <p:grpSpPr>
        <a:xfrm>
          <a:off x="0" y="0"/>
          <a:ext cx="0" cy="0"/>
          <a:chOff x="0" y="0"/>
          <a:chExt cx="0" cy="0"/>
        </a:xfrm>
      </p:grpSpPr>
      <p:sp>
        <p:nvSpPr>
          <p:cNvPr id="5779" name="Google Shape;5779;p38"/>
          <p:cNvSpPr txBox="1"/>
          <p:nvPr>
            <p:ph type="title"/>
          </p:nvPr>
        </p:nvSpPr>
        <p:spPr>
          <a:xfrm>
            <a:off x="4483825" y="1643138"/>
            <a:ext cx="38760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Description of the Project</a:t>
            </a:r>
            <a:endParaRPr/>
          </a:p>
          <a:p>
            <a:pPr indent="0" lvl="0" marL="0" rtl="0" algn="l">
              <a:spcBef>
                <a:spcPts val="0"/>
              </a:spcBef>
              <a:spcAft>
                <a:spcPts val="0"/>
              </a:spcAft>
              <a:buNone/>
            </a:pPr>
            <a:r>
              <a:t/>
            </a:r>
            <a:endParaRPr/>
          </a:p>
        </p:txBody>
      </p:sp>
      <p:sp>
        <p:nvSpPr>
          <p:cNvPr id="5780" name="Google Shape;5780;p38"/>
          <p:cNvSpPr txBox="1"/>
          <p:nvPr>
            <p:ph idx="1" type="subTitle"/>
          </p:nvPr>
        </p:nvSpPr>
        <p:spPr>
          <a:xfrm>
            <a:off x="4483825" y="2123963"/>
            <a:ext cx="3876000" cy="137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F2F2F2"/>
                </a:solidFill>
                <a:latin typeface="Roboto"/>
                <a:ea typeface="Roboto"/>
                <a:cs typeface="Roboto"/>
                <a:sym typeface="Roboto"/>
              </a:rPr>
              <a:t>Our project is a versatile and multi-faceted application that offers unique, wonderful, and engaging functionalities including a dictionary that utilizes an API to fetch and display information to users, a unique take on the Hangman game, a database that stores user usage statistics and details, along with great features such as adjusting the theme of the display along with difficulty settings.</a:t>
            </a:r>
            <a:endParaRPr sz="1100"/>
          </a:p>
          <a:p>
            <a:pPr indent="0" lvl="0" marL="0" rtl="0" algn="l">
              <a:spcBef>
                <a:spcPts val="0"/>
              </a:spcBef>
              <a:spcAft>
                <a:spcPts val="0"/>
              </a:spcAft>
              <a:buNone/>
            </a:pPr>
            <a:r>
              <a:t/>
            </a:r>
            <a:endParaRPr/>
          </a:p>
        </p:txBody>
      </p:sp>
      <p:pic>
        <p:nvPicPr>
          <p:cNvPr id="5781" name="Google Shape;5781;p38"/>
          <p:cNvPicPr preferRelativeResize="0"/>
          <p:nvPr/>
        </p:nvPicPr>
        <p:blipFill rotWithShape="1">
          <a:blip r:embed="rId3">
            <a:alphaModFix/>
          </a:blip>
          <a:srcRect b="20003" l="29532" r="5574" t="19997"/>
          <a:stretch/>
        </p:blipFill>
        <p:spPr>
          <a:xfrm>
            <a:off x="1075150" y="1028700"/>
            <a:ext cx="2685300" cy="3086100"/>
          </a:xfrm>
          <a:prstGeom prst="rect">
            <a:avLst/>
          </a:prstGeom>
          <a:noFill/>
          <a:ln>
            <a:noFill/>
          </a:ln>
        </p:spPr>
      </p:pic>
      <p:grpSp>
        <p:nvGrpSpPr>
          <p:cNvPr id="5782" name="Google Shape;5782;p38"/>
          <p:cNvGrpSpPr/>
          <p:nvPr/>
        </p:nvGrpSpPr>
        <p:grpSpPr>
          <a:xfrm>
            <a:off x="4303280" y="4112894"/>
            <a:ext cx="1613700" cy="511200"/>
            <a:chOff x="6981553" y="3612779"/>
            <a:chExt cx="1613700" cy="511200"/>
          </a:xfrm>
        </p:grpSpPr>
        <p:sp>
          <p:nvSpPr>
            <p:cNvPr id="5783" name="Google Shape;5783;p38"/>
            <p:cNvSpPr/>
            <p:nvPr/>
          </p:nvSpPr>
          <p:spPr>
            <a:xfrm>
              <a:off x="7519453" y="3612779"/>
              <a:ext cx="537900" cy="511200"/>
            </a:xfrm>
            <a:prstGeom prst="round2DiagRect">
              <a:avLst>
                <a:gd fmla="val 16667" name="adj1"/>
                <a:gd fmla="val 0" name="adj2"/>
              </a:avLst>
            </a:prstGeom>
            <a:solidFill>
              <a:schemeClr val="dk1"/>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3000">
                  <a:solidFill>
                    <a:schemeClr val="accent2"/>
                  </a:solidFill>
                  <a:latin typeface="Spartan"/>
                  <a:ea typeface="Spartan"/>
                  <a:cs typeface="Spartan"/>
                  <a:sym typeface="Spartan"/>
                </a:rPr>
                <a:t>R</a:t>
              </a:r>
              <a:r>
                <a:rPr b="1" lang="en" sz="600">
                  <a:solidFill>
                    <a:schemeClr val="accent2"/>
                  </a:solidFill>
                  <a:latin typeface="Spartan"/>
                  <a:ea typeface="Spartan"/>
                  <a:cs typeface="Spartan"/>
                  <a:sym typeface="Spartan"/>
                </a:rPr>
                <a:t>1</a:t>
              </a:r>
              <a:endParaRPr b="1" sz="600">
                <a:solidFill>
                  <a:schemeClr val="accent2"/>
                </a:solidFill>
                <a:latin typeface="Spartan"/>
                <a:ea typeface="Spartan"/>
                <a:cs typeface="Spartan"/>
                <a:sym typeface="Spartan"/>
              </a:endParaRPr>
            </a:p>
          </p:txBody>
        </p:sp>
        <p:sp>
          <p:nvSpPr>
            <p:cNvPr id="5784" name="Google Shape;5784;p38"/>
            <p:cNvSpPr/>
            <p:nvPr/>
          </p:nvSpPr>
          <p:spPr>
            <a:xfrm>
              <a:off x="6981553" y="3612779"/>
              <a:ext cx="537900" cy="511200"/>
            </a:xfrm>
            <a:prstGeom prst="round2DiagRect">
              <a:avLst>
                <a:gd fmla="val 16667" name="adj1"/>
                <a:gd fmla="val 0" name="adj2"/>
              </a:avLst>
            </a:prstGeom>
            <a:solidFill>
              <a:schemeClr val="dk1"/>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3000">
                  <a:solidFill>
                    <a:schemeClr val="accent2"/>
                  </a:solidFill>
                  <a:latin typeface="Spartan"/>
                  <a:ea typeface="Spartan"/>
                  <a:cs typeface="Spartan"/>
                  <a:sym typeface="Spartan"/>
                </a:rPr>
                <a:t>T</a:t>
              </a:r>
              <a:r>
                <a:rPr b="1" lang="en" sz="600">
                  <a:solidFill>
                    <a:schemeClr val="accent2"/>
                  </a:solidFill>
                  <a:latin typeface="Spartan"/>
                  <a:ea typeface="Spartan"/>
                  <a:cs typeface="Spartan"/>
                  <a:sym typeface="Spartan"/>
                </a:rPr>
                <a:t>1</a:t>
              </a:r>
              <a:endParaRPr b="1" sz="600">
                <a:solidFill>
                  <a:schemeClr val="accent2"/>
                </a:solidFill>
                <a:latin typeface="Spartan"/>
                <a:ea typeface="Spartan"/>
                <a:cs typeface="Spartan"/>
                <a:sym typeface="Spartan"/>
              </a:endParaRPr>
            </a:p>
          </p:txBody>
        </p:sp>
        <p:sp>
          <p:nvSpPr>
            <p:cNvPr id="5785" name="Google Shape;5785;p38"/>
            <p:cNvSpPr/>
            <p:nvPr/>
          </p:nvSpPr>
          <p:spPr>
            <a:xfrm>
              <a:off x="8057353" y="3612779"/>
              <a:ext cx="537900" cy="511200"/>
            </a:xfrm>
            <a:prstGeom prst="round2DiagRect">
              <a:avLst>
                <a:gd fmla="val 16667" name="adj1"/>
                <a:gd fmla="val 0" name="adj2"/>
              </a:avLst>
            </a:prstGeom>
            <a:solidFill>
              <a:schemeClr val="dk1"/>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3000">
                  <a:solidFill>
                    <a:schemeClr val="accent2"/>
                  </a:solidFill>
                  <a:latin typeface="Spartan"/>
                  <a:ea typeface="Spartan"/>
                  <a:cs typeface="Spartan"/>
                  <a:sym typeface="Spartan"/>
                </a:rPr>
                <a:t>Y</a:t>
              </a:r>
              <a:r>
                <a:rPr b="1" lang="en" sz="600">
                  <a:solidFill>
                    <a:schemeClr val="accent2"/>
                  </a:solidFill>
                  <a:latin typeface="Spartan"/>
                  <a:ea typeface="Spartan"/>
                  <a:cs typeface="Spartan"/>
                  <a:sym typeface="Spartan"/>
                </a:rPr>
                <a:t>1</a:t>
              </a:r>
              <a:endParaRPr b="1" sz="600">
                <a:solidFill>
                  <a:schemeClr val="accent2"/>
                </a:solidFill>
                <a:latin typeface="Spartan"/>
                <a:ea typeface="Spartan"/>
                <a:cs typeface="Spartan"/>
                <a:sym typeface="Spartan"/>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9" name="Shape 5789"/>
        <p:cNvGrpSpPr/>
        <p:nvPr/>
      </p:nvGrpSpPr>
      <p:grpSpPr>
        <a:xfrm>
          <a:off x="0" y="0"/>
          <a:ext cx="0" cy="0"/>
          <a:chOff x="0" y="0"/>
          <a:chExt cx="0" cy="0"/>
        </a:xfrm>
      </p:grpSpPr>
      <p:sp>
        <p:nvSpPr>
          <p:cNvPr id="5790" name="Google Shape;5790;p39"/>
          <p:cNvSpPr txBox="1"/>
          <p:nvPr>
            <p:ph type="title"/>
          </p:nvPr>
        </p:nvSpPr>
        <p:spPr>
          <a:xfrm>
            <a:off x="1245275" y="673675"/>
            <a:ext cx="7626300" cy="875100"/>
          </a:xfrm>
          <a:prstGeom prst="rect">
            <a:avLst/>
          </a:prstGeom>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t/>
            </a:r>
            <a:endParaRPr b="0" sz="1200">
              <a:solidFill>
                <a:srgbClr val="F2F2F2"/>
              </a:solidFill>
              <a:latin typeface="Roboto"/>
              <a:ea typeface="Roboto"/>
              <a:cs typeface="Roboto"/>
              <a:sym typeface="Roboto"/>
            </a:endParaRPr>
          </a:p>
          <a:p>
            <a:pPr indent="0" lvl="0" marL="0" rtl="0" algn="l">
              <a:lnSpc>
                <a:spcPct val="115000"/>
              </a:lnSpc>
              <a:spcBef>
                <a:spcPts val="0"/>
              </a:spcBef>
              <a:spcAft>
                <a:spcPts val="0"/>
              </a:spcAft>
              <a:buNone/>
            </a:pPr>
            <a:r>
              <a:t/>
            </a:r>
            <a:endParaRPr b="0" sz="1200">
              <a:solidFill>
                <a:srgbClr val="F2F2F2"/>
              </a:solidFill>
              <a:latin typeface="Roboto"/>
              <a:ea typeface="Roboto"/>
              <a:cs typeface="Roboto"/>
              <a:sym typeface="Roboto"/>
            </a:endParaRPr>
          </a:p>
          <a:p>
            <a:pPr indent="0" lvl="0" marL="0" rtl="0" algn="l">
              <a:lnSpc>
                <a:spcPct val="115000"/>
              </a:lnSpc>
              <a:spcBef>
                <a:spcPts val="0"/>
              </a:spcBef>
              <a:spcAft>
                <a:spcPts val="0"/>
              </a:spcAft>
              <a:buNone/>
            </a:pPr>
            <a:r>
              <a:rPr b="0" lang="en">
                <a:solidFill>
                  <a:srgbClr val="F2F2F2"/>
                </a:solidFill>
                <a:latin typeface="Roboto"/>
                <a:ea typeface="Roboto"/>
                <a:cs typeface="Roboto"/>
                <a:sym typeface="Roboto"/>
              </a:rPr>
              <a:t>Tools Used</a:t>
            </a:r>
            <a:endParaRPr b="0">
              <a:solidFill>
                <a:srgbClr val="F2F2F2"/>
              </a:solidFill>
              <a:latin typeface="Roboto"/>
              <a:ea typeface="Roboto"/>
              <a:cs typeface="Roboto"/>
              <a:sym typeface="Roboto"/>
            </a:endParaRPr>
          </a:p>
          <a:p>
            <a:pPr indent="0" lvl="0" marL="0" rtl="0" algn="l">
              <a:lnSpc>
                <a:spcPct val="115000"/>
              </a:lnSpc>
              <a:spcBef>
                <a:spcPts val="0"/>
              </a:spcBef>
              <a:spcAft>
                <a:spcPts val="0"/>
              </a:spcAft>
              <a:buNone/>
            </a:pPr>
            <a:r>
              <a:t/>
            </a:r>
            <a:endParaRPr b="0" sz="1200">
              <a:solidFill>
                <a:srgbClr val="F2F2F2"/>
              </a:solidFill>
              <a:latin typeface="Roboto"/>
              <a:ea typeface="Roboto"/>
              <a:cs typeface="Roboto"/>
              <a:sym typeface="Roboto"/>
            </a:endParaRPr>
          </a:p>
          <a:p>
            <a:pPr indent="0" lvl="0" marL="0" rtl="0" algn="ctr">
              <a:spcBef>
                <a:spcPts val="0"/>
              </a:spcBef>
              <a:spcAft>
                <a:spcPts val="0"/>
              </a:spcAft>
              <a:buNone/>
            </a:pPr>
            <a:r>
              <a:t/>
            </a:r>
            <a:endParaRPr>
              <a:solidFill>
                <a:srgbClr val="F2F2F2"/>
              </a:solidFill>
            </a:endParaRPr>
          </a:p>
        </p:txBody>
      </p:sp>
      <p:sp>
        <p:nvSpPr>
          <p:cNvPr id="5791" name="Google Shape;5791;p39"/>
          <p:cNvSpPr txBox="1"/>
          <p:nvPr/>
        </p:nvSpPr>
        <p:spPr>
          <a:xfrm>
            <a:off x="1138225" y="1301150"/>
            <a:ext cx="3182700" cy="30108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rgbClr val="F2F2F2"/>
              </a:buClr>
              <a:buSzPts val="1800"/>
              <a:buFont typeface="Source Sans Pro"/>
              <a:buChar char="●"/>
            </a:pPr>
            <a:r>
              <a:rPr lang="en" sz="1800">
                <a:solidFill>
                  <a:srgbClr val="F2F2F2"/>
                </a:solidFill>
                <a:latin typeface="Source Sans Pro"/>
                <a:ea typeface="Source Sans Pro"/>
                <a:cs typeface="Source Sans Pro"/>
                <a:sym typeface="Source Sans Pro"/>
              </a:rPr>
              <a:t>PostgreSQL</a:t>
            </a:r>
            <a:endParaRPr sz="1800">
              <a:solidFill>
                <a:srgbClr val="F2F2F2"/>
              </a:solidFill>
              <a:latin typeface="Source Sans Pro"/>
              <a:ea typeface="Source Sans Pro"/>
              <a:cs typeface="Source Sans Pro"/>
              <a:sym typeface="Source Sans Pro"/>
            </a:endParaRPr>
          </a:p>
          <a:p>
            <a:pPr indent="-342900" lvl="0" marL="457200" rtl="0" algn="l">
              <a:lnSpc>
                <a:spcPct val="115000"/>
              </a:lnSpc>
              <a:spcBef>
                <a:spcPts val="0"/>
              </a:spcBef>
              <a:spcAft>
                <a:spcPts val="0"/>
              </a:spcAft>
              <a:buClr>
                <a:srgbClr val="F2F2F2"/>
              </a:buClr>
              <a:buSzPts val="1800"/>
              <a:buFont typeface="Source Sans Pro"/>
              <a:buChar char="●"/>
            </a:pPr>
            <a:r>
              <a:rPr lang="en" sz="1800">
                <a:solidFill>
                  <a:srgbClr val="F2F2F2"/>
                </a:solidFill>
                <a:latin typeface="Source Sans Pro"/>
                <a:ea typeface="Source Sans Pro"/>
                <a:cs typeface="Source Sans Pro"/>
                <a:sym typeface="Source Sans Pro"/>
              </a:rPr>
              <a:t>NodeJS</a:t>
            </a:r>
            <a:endParaRPr sz="1800">
              <a:solidFill>
                <a:srgbClr val="F2F2F2"/>
              </a:solidFill>
              <a:latin typeface="Source Sans Pro"/>
              <a:ea typeface="Source Sans Pro"/>
              <a:cs typeface="Source Sans Pro"/>
              <a:sym typeface="Source Sans Pro"/>
            </a:endParaRPr>
          </a:p>
          <a:p>
            <a:pPr indent="-342900" lvl="0" marL="457200" rtl="0" algn="l">
              <a:lnSpc>
                <a:spcPct val="115000"/>
              </a:lnSpc>
              <a:spcBef>
                <a:spcPts val="0"/>
              </a:spcBef>
              <a:spcAft>
                <a:spcPts val="0"/>
              </a:spcAft>
              <a:buClr>
                <a:srgbClr val="F2F2F2"/>
              </a:buClr>
              <a:buSzPts val="1800"/>
              <a:buFont typeface="Source Sans Pro"/>
              <a:buChar char="●"/>
            </a:pPr>
            <a:r>
              <a:rPr lang="en" sz="1800">
                <a:solidFill>
                  <a:srgbClr val="F2F2F2"/>
                </a:solidFill>
                <a:latin typeface="Source Sans Pro"/>
                <a:ea typeface="Source Sans Pro"/>
                <a:cs typeface="Source Sans Pro"/>
                <a:sym typeface="Source Sans Pro"/>
              </a:rPr>
              <a:t>JavaScript</a:t>
            </a:r>
            <a:endParaRPr sz="1800">
              <a:solidFill>
                <a:srgbClr val="F2F2F2"/>
              </a:solidFill>
              <a:latin typeface="Source Sans Pro"/>
              <a:ea typeface="Source Sans Pro"/>
              <a:cs typeface="Source Sans Pro"/>
              <a:sym typeface="Source Sans Pro"/>
            </a:endParaRPr>
          </a:p>
          <a:p>
            <a:pPr indent="-342900" lvl="0" marL="457200" rtl="0" algn="l">
              <a:lnSpc>
                <a:spcPct val="115000"/>
              </a:lnSpc>
              <a:spcBef>
                <a:spcPts val="0"/>
              </a:spcBef>
              <a:spcAft>
                <a:spcPts val="0"/>
              </a:spcAft>
              <a:buClr>
                <a:srgbClr val="F2F2F2"/>
              </a:buClr>
              <a:buSzPts val="1800"/>
              <a:buFont typeface="Source Sans Pro"/>
              <a:buChar char="●"/>
            </a:pPr>
            <a:r>
              <a:rPr lang="en" sz="1800">
                <a:solidFill>
                  <a:srgbClr val="F2F2F2"/>
                </a:solidFill>
                <a:latin typeface="Source Sans Pro"/>
                <a:ea typeface="Source Sans Pro"/>
                <a:cs typeface="Source Sans Pro"/>
                <a:sym typeface="Source Sans Pro"/>
              </a:rPr>
              <a:t>Bootstrap</a:t>
            </a:r>
            <a:endParaRPr sz="1800">
              <a:solidFill>
                <a:srgbClr val="F2F2F2"/>
              </a:solidFill>
              <a:latin typeface="Source Sans Pro"/>
              <a:ea typeface="Source Sans Pro"/>
              <a:cs typeface="Source Sans Pro"/>
              <a:sym typeface="Source Sans Pro"/>
            </a:endParaRPr>
          </a:p>
          <a:p>
            <a:pPr indent="-342900" lvl="0" marL="457200" rtl="0" algn="l">
              <a:lnSpc>
                <a:spcPct val="115000"/>
              </a:lnSpc>
              <a:spcBef>
                <a:spcPts val="0"/>
              </a:spcBef>
              <a:spcAft>
                <a:spcPts val="0"/>
              </a:spcAft>
              <a:buClr>
                <a:srgbClr val="F2F2F2"/>
              </a:buClr>
              <a:buSzPts val="1800"/>
              <a:buFont typeface="Source Sans Pro"/>
              <a:buChar char="●"/>
            </a:pPr>
            <a:r>
              <a:rPr lang="en" sz="1800">
                <a:solidFill>
                  <a:srgbClr val="F2F2F2"/>
                </a:solidFill>
                <a:latin typeface="Source Sans Pro"/>
                <a:ea typeface="Source Sans Pro"/>
                <a:cs typeface="Source Sans Pro"/>
                <a:sym typeface="Source Sans Pro"/>
              </a:rPr>
              <a:t>HTML</a:t>
            </a:r>
            <a:endParaRPr sz="1800">
              <a:solidFill>
                <a:srgbClr val="F2F2F2"/>
              </a:solidFill>
              <a:latin typeface="Source Sans Pro"/>
              <a:ea typeface="Source Sans Pro"/>
              <a:cs typeface="Source Sans Pro"/>
              <a:sym typeface="Source Sans Pro"/>
            </a:endParaRPr>
          </a:p>
          <a:p>
            <a:pPr indent="-342900" lvl="0" marL="457200" rtl="0" algn="l">
              <a:lnSpc>
                <a:spcPct val="115000"/>
              </a:lnSpc>
              <a:spcBef>
                <a:spcPts val="0"/>
              </a:spcBef>
              <a:spcAft>
                <a:spcPts val="0"/>
              </a:spcAft>
              <a:buClr>
                <a:srgbClr val="F2F2F2"/>
              </a:buClr>
              <a:buSzPts val="1800"/>
              <a:buFont typeface="Source Sans Pro"/>
              <a:buChar char="●"/>
            </a:pPr>
            <a:r>
              <a:rPr lang="en" sz="1800">
                <a:solidFill>
                  <a:srgbClr val="F2F2F2"/>
                </a:solidFill>
                <a:latin typeface="Source Sans Pro"/>
                <a:ea typeface="Source Sans Pro"/>
                <a:cs typeface="Source Sans Pro"/>
                <a:sym typeface="Source Sans Pro"/>
              </a:rPr>
              <a:t>Python </a:t>
            </a:r>
            <a:endParaRPr sz="1800">
              <a:solidFill>
                <a:srgbClr val="F2F2F2"/>
              </a:solidFill>
              <a:latin typeface="Source Sans Pro"/>
              <a:ea typeface="Source Sans Pro"/>
              <a:cs typeface="Source Sans Pro"/>
              <a:sym typeface="Source Sans Pro"/>
            </a:endParaRPr>
          </a:p>
          <a:p>
            <a:pPr indent="-342900" lvl="0" marL="457200" rtl="0" algn="l">
              <a:lnSpc>
                <a:spcPct val="115000"/>
              </a:lnSpc>
              <a:spcBef>
                <a:spcPts val="0"/>
              </a:spcBef>
              <a:spcAft>
                <a:spcPts val="0"/>
              </a:spcAft>
              <a:buClr>
                <a:srgbClr val="F2F2F2"/>
              </a:buClr>
              <a:buSzPts val="1800"/>
              <a:buFont typeface="Source Sans Pro"/>
              <a:buChar char="●"/>
            </a:pPr>
            <a:r>
              <a:rPr lang="en" sz="1800">
                <a:solidFill>
                  <a:srgbClr val="F2F2F2"/>
                </a:solidFill>
                <a:latin typeface="Source Sans Pro"/>
                <a:ea typeface="Source Sans Pro"/>
                <a:cs typeface="Source Sans Pro"/>
                <a:sym typeface="Source Sans Pro"/>
              </a:rPr>
              <a:t>Handlebars</a:t>
            </a:r>
            <a:endParaRPr sz="1800">
              <a:solidFill>
                <a:srgbClr val="F2F2F2"/>
              </a:solidFill>
              <a:latin typeface="Source Sans Pro"/>
              <a:ea typeface="Source Sans Pro"/>
              <a:cs typeface="Source Sans Pro"/>
              <a:sym typeface="Source Sans Pro"/>
            </a:endParaRPr>
          </a:p>
          <a:p>
            <a:pPr indent="-342900" lvl="0" marL="457200" rtl="0" algn="l">
              <a:lnSpc>
                <a:spcPct val="115000"/>
              </a:lnSpc>
              <a:spcBef>
                <a:spcPts val="0"/>
              </a:spcBef>
              <a:spcAft>
                <a:spcPts val="0"/>
              </a:spcAft>
              <a:buClr>
                <a:srgbClr val="F2F2F2"/>
              </a:buClr>
              <a:buSzPts val="1800"/>
              <a:buFont typeface="Source Sans Pro"/>
              <a:buChar char="●"/>
            </a:pPr>
            <a:r>
              <a:rPr lang="en" sz="1800">
                <a:solidFill>
                  <a:srgbClr val="F2F2F2"/>
                </a:solidFill>
                <a:latin typeface="Source Sans Pro"/>
                <a:ea typeface="Source Sans Pro"/>
                <a:cs typeface="Source Sans Pro"/>
                <a:sym typeface="Source Sans Pro"/>
              </a:rPr>
              <a:t>Visual Studio Code</a:t>
            </a:r>
            <a:endParaRPr sz="1800">
              <a:solidFill>
                <a:srgbClr val="F2F2F2"/>
              </a:solidFill>
              <a:latin typeface="Source Sans Pro"/>
              <a:ea typeface="Source Sans Pro"/>
              <a:cs typeface="Source Sans Pro"/>
              <a:sym typeface="Source Sans Pro"/>
            </a:endParaRPr>
          </a:p>
          <a:p>
            <a:pPr indent="-342900" lvl="0" marL="457200" rtl="0" algn="l">
              <a:lnSpc>
                <a:spcPct val="115000"/>
              </a:lnSpc>
              <a:spcBef>
                <a:spcPts val="0"/>
              </a:spcBef>
              <a:spcAft>
                <a:spcPts val="0"/>
              </a:spcAft>
              <a:buClr>
                <a:srgbClr val="F2F2F2"/>
              </a:buClr>
              <a:buSzPts val="1800"/>
              <a:buFont typeface="Source Sans Pro"/>
              <a:buChar char="●"/>
            </a:pPr>
            <a:r>
              <a:rPr lang="en" sz="1800">
                <a:solidFill>
                  <a:srgbClr val="F2F2F2"/>
                </a:solidFill>
                <a:latin typeface="Source Sans Pro"/>
                <a:ea typeface="Source Sans Pro"/>
                <a:cs typeface="Source Sans Pro"/>
                <a:sym typeface="Source Sans Pro"/>
              </a:rPr>
              <a:t>CSS</a:t>
            </a:r>
            <a:endParaRPr sz="1800">
              <a:solidFill>
                <a:srgbClr val="F2F2F2"/>
              </a:solidFill>
              <a:latin typeface="Source Sans Pro"/>
              <a:ea typeface="Source Sans Pro"/>
              <a:cs typeface="Source Sans Pro"/>
              <a:sym typeface="Source Sans Pro"/>
            </a:endParaRPr>
          </a:p>
        </p:txBody>
      </p:sp>
      <p:grpSp>
        <p:nvGrpSpPr>
          <p:cNvPr id="5792" name="Google Shape;5792;p39"/>
          <p:cNvGrpSpPr/>
          <p:nvPr/>
        </p:nvGrpSpPr>
        <p:grpSpPr>
          <a:xfrm>
            <a:off x="2707233" y="4632289"/>
            <a:ext cx="1613700" cy="511200"/>
            <a:chOff x="536128" y="1038639"/>
            <a:chExt cx="1613700" cy="511200"/>
          </a:xfrm>
        </p:grpSpPr>
        <p:sp>
          <p:nvSpPr>
            <p:cNvPr id="5793" name="Google Shape;5793;p39"/>
            <p:cNvSpPr/>
            <p:nvPr/>
          </p:nvSpPr>
          <p:spPr>
            <a:xfrm>
              <a:off x="1074031" y="1038639"/>
              <a:ext cx="537900" cy="511200"/>
            </a:xfrm>
            <a:prstGeom prst="round2DiagRect">
              <a:avLst>
                <a:gd fmla="val 16667" name="adj1"/>
                <a:gd fmla="val 0" name="adj2"/>
              </a:avLst>
            </a:prstGeom>
            <a:solidFill>
              <a:schemeClr val="dk1"/>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3000">
                  <a:solidFill>
                    <a:schemeClr val="accent2"/>
                  </a:solidFill>
                  <a:latin typeface="Spartan"/>
                  <a:ea typeface="Spartan"/>
                  <a:cs typeface="Spartan"/>
                  <a:sym typeface="Spartan"/>
                </a:rPr>
                <a:t>O</a:t>
              </a:r>
              <a:endParaRPr b="1" sz="600">
                <a:solidFill>
                  <a:schemeClr val="accent2"/>
                </a:solidFill>
                <a:latin typeface="Spartan"/>
                <a:ea typeface="Spartan"/>
                <a:cs typeface="Spartan"/>
                <a:sym typeface="Spartan"/>
              </a:endParaRPr>
            </a:p>
          </p:txBody>
        </p:sp>
        <p:sp>
          <p:nvSpPr>
            <p:cNvPr id="5794" name="Google Shape;5794;p39"/>
            <p:cNvSpPr/>
            <p:nvPr/>
          </p:nvSpPr>
          <p:spPr>
            <a:xfrm>
              <a:off x="536128" y="1038639"/>
              <a:ext cx="537900" cy="511200"/>
            </a:xfrm>
            <a:prstGeom prst="round2DiagRect">
              <a:avLst>
                <a:gd fmla="val 16667" name="adj1"/>
                <a:gd fmla="val 0" name="adj2"/>
              </a:avLst>
            </a:prstGeom>
            <a:solidFill>
              <a:schemeClr val="dk1"/>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3000">
                  <a:solidFill>
                    <a:schemeClr val="accent2"/>
                  </a:solidFill>
                  <a:latin typeface="Spartan"/>
                  <a:ea typeface="Spartan"/>
                  <a:cs typeface="Spartan"/>
                  <a:sym typeface="Spartan"/>
                </a:rPr>
                <a:t>T</a:t>
              </a:r>
              <a:endParaRPr b="1" sz="600">
                <a:solidFill>
                  <a:schemeClr val="accent2"/>
                </a:solidFill>
                <a:latin typeface="Spartan"/>
                <a:ea typeface="Spartan"/>
                <a:cs typeface="Spartan"/>
                <a:sym typeface="Spartan"/>
              </a:endParaRPr>
            </a:p>
          </p:txBody>
        </p:sp>
        <p:sp>
          <p:nvSpPr>
            <p:cNvPr id="5795" name="Google Shape;5795;p39"/>
            <p:cNvSpPr/>
            <p:nvPr/>
          </p:nvSpPr>
          <p:spPr>
            <a:xfrm>
              <a:off x="1611928" y="1038639"/>
              <a:ext cx="537900" cy="511200"/>
            </a:xfrm>
            <a:prstGeom prst="round2DiagRect">
              <a:avLst>
                <a:gd fmla="val 16667" name="adj1"/>
                <a:gd fmla="val 0" name="adj2"/>
              </a:avLst>
            </a:prstGeom>
            <a:solidFill>
              <a:schemeClr val="dk1"/>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3000">
                  <a:solidFill>
                    <a:schemeClr val="accent2"/>
                  </a:solidFill>
                  <a:latin typeface="Spartan"/>
                  <a:ea typeface="Spartan"/>
                  <a:cs typeface="Spartan"/>
                  <a:sym typeface="Spartan"/>
                </a:rPr>
                <a:t>O</a:t>
              </a:r>
              <a:endParaRPr b="1" sz="600">
                <a:solidFill>
                  <a:schemeClr val="accent2"/>
                </a:solidFill>
                <a:latin typeface="Spartan"/>
                <a:ea typeface="Spartan"/>
                <a:cs typeface="Spartan"/>
                <a:sym typeface="Spartan"/>
              </a:endParaRPr>
            </a:p>
          </p:txBody>
        </p:sp>
      </p:grpSp>
      <p:grpSp>
        <p:nvGrpSpPr>
          <p:cNvPr id="5796" name="Google Shape;5796;p39"/>
          <p:cNvGrpSpPr/>
          <p:nvPr/>
        </p:nvGrpSpPr>
        <p:grpSpPr>
          <a:xfrm>
            <a:off x="4320933" y="4632289"/>
            <a:ext cx="1075803" cy="511200"/>
            <a:chOff x="536128" y="1038639"/>
            <a:chExt cx="1075803" cy="511200"/>
          </a:xfrm>
        </p:grpSpPr>
        <p:sp>
          <p:nvSpPr>
            <p:cNvPr id="5797" name="Google Shape;5797;p39"/>
            <p:cNvSpPr/>
            <p:nvPr/>
          </p:nvSpPr>
          <p:spPr>
            <a:xfrm>
              <a:off x="1074031" y="1038639"/>
              <a:ext cx="537900" cy="511200"/>
            </a:xfrm>
            <a:prstGeom prst="round2DiagRect">
              <a:avLst>
                <a:gd fmla="val 16667" name="adj1"/>
                <a:gd fmla="val 0" name="adj2"/>
              </a:avLst>
            </a:prstGeom>
            <a:solidFill>
              <a:schemeClr val="dk1"/>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3000">
                  <a:solidFill>
                    <a:schemeClr val="accent2"/>
                  </a:solidFill>
                  <a:latin typeface="Spartan"/>
                  <a:ea typeface="Spartan"/>
                  <a:cs typeface="Spartan"/>
                  <a:sym typeface="Spartan"/>
                </a:rPr>
                <a:t>S</a:t>
              </a:r>
              <a:endParaRPr b="1" sz="600">
                <a:solidFill>
                  <a:schemeClr val="accent2"/>
                </a:solidFill>
                <a:latin typeface="Spartan"/>
                <a:ea typeface="Spartan"/>
                <a:cs typeface="Spartan"/>
                <a:sym typeface="Spartan"/>
              </a:endParaRPr>
            </a:p>
          </p:txBody>
        </p:sp>
        <p:sp>
          <p:nvSpPr>
            <p:cNvPr id="5798" name="Google Shape;5798;p39"/>
            <p:cNvSpPr/>
            <p:nvPr/>
          </p:nvSpPr>
          <p:spPr>
            <a:xfrm>
              <a:off x="536128" y="1038639"/>
              <a:ext cx="537900" cy="511200"/>
            </a:xfrm>
            <a:prstGeom prst="round2DiagRect">
              <a:avLst>
                <a:gd fmla="val 16667" name="adj1"/>
                <a:gd fmla="val 0" name="adj2"/>
              </a:avLst>
            </a:prstGeom>
            <a:solidFill>
              <a:schemeClr val="dk1"/>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3000">
                  <a:solidFill>
                    <a:schemeClr val="accent2"/>
                  </a:solidFill>
                  <a:latin typeface="Spartan"/>
                  <a:ea typeface="Spartan"/>
                  <a:cs typeface="Spartan"/>
                  <a:sym typeface="Spartan"/>
                </a:rPr>
                <a:t>L</a:t>
              </a:r>
              <a:endParaRPr b="1" sz="600">
                <a:solidFill>
                  <a:schemeClr val="accent2"/>
                </a:solidFill>
                <a:latin typeface="Spartan"/>
                <a:ea typeface="Spartan"/>
                <a:cs typeface="Spartan"/>
                <a:sym typeface="Spartan"/>
              </a:endParaRPr>
            </a:p>
          </p:txBody>
        </p:sp>
      </p:grpSp>
      <p:sp>
        <p:nvSpPr>
          <p:cNvPr id="5799" name="Google Shape;5799;p39"/>
          <p:cNvSpPr txBox="1"/>
          <p:nvPr/>
        </p:nvSpPr>
        <p:spPr>
          <a:xfrm>
            <a:off x="4320925" y="1301150"/>
            <a:ext cx="3182700" cy="15714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rgbClr val="F2F2F2"/>
              </a:buClr>
              <a:buSzPts val="1800"/>
              <a:buFont typeface="Source Sans Pro"/>
              <a:buChar char="●"/>
            </a:pPr>
            <a:r>
              <a:rPr lang="en" sz="1800">
                <a:solidFill>
                  <a:srgbClr val="F2F2F2"/>
                </a:solidFill>
                <a:latin typeface="Source Sans Pro"/>
                <a:ea typeface="Source Sans Pro"/>
                <a:cs typeface="Source Sans Pro"/>
                <a:sym typeface="Source Sans Pro"/>
              </a:rPr>
              <a:t>Github</a:t>
            </a:r>
            <a:endParaRPr sz="1800">
              <a:solidFill>
                <a:srgbClr val="F2F2F2"/>
              </a:solidFill>
              <a:latin typeface="Source Sans Pro"/>
              <a:ea typeface="Source Sans Pro"/>
              <a:cs typeface="Source Sans Pro"/>
              <a:sym typeface="Source Sans Pro"/>
            </a:endParaRPr>
          </a:p>
          <a:p>
            <a:pPr indent="-342900" lvl="0" marL="457200" rtl="0" algn="l">
              <a:lnSpc>
                <a:spcPct val="115000"/>
              </a:lnSpc>
              <a:spcBef>
                <a:spcPts val="0"/>
              </a:spcBef>
              <a:spcAft>
                <a:spcPts val="0"/>
              </a:spcAft>
              <a:buClr>
                <a:srgbClr val="F2F2F2"/>
              </a:buClr>
              <a:buSzPts val="1800"/>
              <a:buFont typeface="Source Sans Pro"/>
              <a:buChar char="●"/>
            </a:pPr>
            <a:r>
              <a:rPr lang="en" sz="1800">
                <a:solidFill>
                  <a:srgbClr val="F2F2F2"/>
                </a:solidFill>
                <a:latin typeface="Source Sans Pro"/>
                <a:ea typeface="Source Sans Pro"/>
                <a:cs typeface="Source Sans Pro"/>
                <a:sym typeface="Source Sans Pro"/>
              </a:rPr>
              <a:t>Mocha</a:t>
            </a:r>
            <a:endParaRPr sz="1800">
              <a:solidFill>
                <a:srgbClr val="F2F2F2"/>
              </a:solidFill>
              <a:latin typeface="Source Sans Pro"/>
              <a:ea typeface="Source Sans Pro"/>
              <a:cs typeface="Source Sans Pro"/>
              <a:sym typeface="Source Sans Pro"/>
            </a:endParaRPr>
          </a:p>
          <a:p>
            <a:pPr indent="-342900" lvl="0" marL="457200" rtl="0" algn="l">
              <a:lnSpc>
                <a:spcPct val="115000"/>
              </a:lnSpc>
              <a:spcBef>
                <a:spcPts val="0"/>
              </a:spcBef>
              <a:spcAft>
                <a:spcPts val="0"/>
              </a:spcAft>
              <a:buClr>
                <a:srgbClr val="F2F2F2"/>
              </a:buClr>
              <a:buSzPts val="1800"/>
              <a:buFont typeface="Source Sans Pro"/>
              <a:buChar char="●"/>
            </a:pPr>
            <a:r>
              <a:rPr lang="en" sz="1800">
                <a:solidFill>
                  <a:srgbClr val="F2F2F2"/>
                </a:solidFill>
                <a:latin typeface="Source Sans Pro"/>
                <a:ea typeface="Source Sans Pro"/>
                <a:cs typeface="Source Sans Pro"/>
                <a:sym typeface="Source Sans Pro"/>
              </a:rPr>
              <a:t>Render</a:t>
            </a:r>
            <a:endParaRPr sz="1800">
              <a:solidFill>
                <a:srgbClr val="F2F2F2"/>
              </a:solidFill>
              <a:latin typeface="Source Sans Pro"/>
              <a:ea typeface="Source Sans Pro"/>
              <a:cs typeface="Source Sans Pro"/>
              <a:sym typeface="Source Sans Pro"/>
            </a:endParaRPr>
          </a:p>
          <a:p>
            <a:pPr indent="0" lvl="0" marL="0" rtl="0" algn="l">
              <a:lnSpc>
                <a:spcPct val="115000"/>
              </a:lnSpc>
              <a:spcBef>
                <a:spcPts val="1200"/>
              </a:spcBef>
              <a:spcAft>
                <a:spcPts val="1200"/>
              </a:spcAft>
              <a:buNone/>
            </a:pPr>
            <a:r>
              <a:t/>
            </a:r>
            <a:endParaRPr sz="1800">
              <a:solidFill>
                <a:srgbClr val="F2F2F2"/>
              </a:solidFill>
              <a:latin typeface="Source Sans Pro"/>
              <a:ea typeface="Source Sans Pro"/>
              <a:cs typeface="Source Sans Pro"/>
              <a:sym typeface="Source Sans Pr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3" name="Shape 5803"/>
        <p:cNvGrpSpPr/>
        <p:nvPr/>
      </p:nvGrpSpPr>
      <p:grpSpPr>
        <a:xfrm>
          <a:off x="0" y="0"/>
          <a:ext cx="0" cy="0"/>
          <a:chOff x="0" y="0"/>
          <a:chExt cx="0" cy="0"/>
        </a:xfrm>
      </p:grpSpPr>
      <p:sp>
        <p:nvSpPr>
          <p:cNvPr id="5804" name="Google Shape;5804;p40"/>
          <p:cNvSpPr txBox="1"/>
          <p:nvPr>
            <p:ph idx="4" type="title"/>
          </p:nvPr>
        </p:nvSpPr>
        <p:spPr>
          <a:xfrm>
            <a:off x="805725" y="1331675"/>
            <a:ext cx="2261100" cy="223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Tool Utilization and Versatility</a:t>
            </a:r>
            <a:endParaRPr sz="2400"/>
          </a:p>
        </p:txBody>
      </p:sp>
      <p:sp>
        <p:nvSpPr>
          <p:cNvPr id="5805" name="Google Shape;5805;p40"/>
          <p:cNvSpPr txBox="1"/>
          <p:nvPr/>
        </p:nvSpPr>
        <p:spPr>
          <a:xfrm>
            <a:off x="2891175" y="190225"/>
            <a:ext cx="5904600" cy="4887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sz="1500">
                <a:solidFill>
                  <a:srgbClr val="E1E7EC"/>
                </a:solidFill>
                <a:latin typeface="Spartan"/>
                <a:ea typeface="Spartan"/>
                <a:cs typeface="Spartan"/>
                <a:sym typeface="Spartan"/>
              </a:rPr>
              <a:t>How useful was each tool?</a:t>
            </a:r>
            <a:endParaRPr sz="1500">
              <a:solidFill>
                <a:srgbClr val="E1E7EC"/>
              </a:solidFill>
              <a:latin typeface="Spartan"/>
              <a:ea typeface="Spartan"/>
              <a:cs typeface="Spartan"/>
              <a:sym typeface="Spartan"/>
            </a:endParaRPr>
          </a:p>
          <a:p>
            <a:pPr indent="0" lvl="0" marL="0" rtl="0" algn="l">
              <a:lnSpc>
                <a:spcPct val="115000"/>
              </a:lnSpc>
              <a:spcBef>
                <a:spcPts val="1200"/>
              </a:spcBef>
              <a:spcAft>
                <a:spcPts val="0"/>
              </a:spcAft>
              <a:buClr>
                <a:schemeClr val="dk1"/>
              </a:buClr>
              <a:buSzPts val="1100"/>
              <a:buFont typeface="Arial"/>
              <a:buNone/>
            </a:pPr>
            <a:r>
              <a:rPr lang="en" sz="1500">
                <a:solidFill>
                  <a:srgbClr val="E1E7EC"/>
                </a:solidFill>
                <a:highlight>
                  <a:schemeClr val="dk1"/>
                </a:highlight>
                <a:latin typeface="Spartan"/>
                <a:ea typeface="Spartan"/>
                <a:cs typeface="Spartan"/>
                <a:sym typeface="Spartan"/>
              </a:rPr>
              <a:t>PostgreSQL - Our database. Used to fetch and store data.  5 stars. </a:t>
            </a:r>
            <a:endParaRPr sz="1500">
              <a:solidFill>
                <a:srgbClr val="E1E7EC"/>
              </a:solidFill>
              <a:highlight>
                <a:schemeClr val="dk1"/>
              </a:highlight>
              <a:latin typeface="Spartan"/>
              <a:ea typeface="Spartan"/>
              <a:cs typeface="Spartan"/>
              <a:sym typeface="Spartan"/>
            </a:endParaRPr>
          </a:p>
          <a:p>
            <a:pPr indent="0" lvl="0" marL="0" rtl="0" algn="l">
              <a:lnSpc>
                <a:spcPct val="115000"/>
              </a:lnSpc>
              <a:spcBef>
                <a:spcPts val="1200"/>
              </a:spcBef>
              <a:spcAft>
                <a:spcPts val="0"/>
              </a:spcAft>
              <a:buClr>
                <a:schemeClr val="dk1"/>
              </a:buClr>
              <a:buSzPts val="1100"/>
              <a:buFont typeface="Arial"/>
              <a:buNone/>
            </a:pPr>
            <a:r>
              <a:rPr lang="en" sz="1500">
                <a:solidFill>
                  <a:srgbClr val="E1E7EC"/>
                </a:solidFill>
                <a:highlight>
                  <a:schemeClr val="dk1"/>
                </a:highlight>
                <a:latin typeface="Spartan"/>
                <a:ea typeface="Spartan"/>
                <a:cs typeface="Spartan"/>
                <a:sym typeface="Spartan"/>
              </a:rPr>
              <a:t>NodeJS - Pretty Much Necessary. 5 stars. Used to communicate between front-end and back-end and fetch and send information back to users when they make requests.</a:t>
            </a:r>
            <a:endParaRPr sz="1500">
              <a:solidFill>
                <a:srgbClr val="E1E7EC"/>
              </a:solidFill>
              <a:highlight>
                <a:schemeClr val="dk1"/>
              </a:highlight>
              <a:latin typeface="Spartan"/>
              <a:ea typeface="Spartan"/>
              <a:cs typeface="Spartan"/>
              <a:sym typeface="Spartan"/>
            </a:endParaRPr>
          </a:p>
          <a:p>
            <a:pPr indent="0" lvl="0" marL="0" rtl="0" algn="l">
              <a:lnSpc>
                <a:spcPct val="115000"/>
              </a:lnSpc>
              <a:spcBef>
                <a:spcPts val="1200"/>
              </a:spcBef>
              <a:spcAft>
                <a:spcPts val="0"/>
              </a:spcAft>
              <a:buClr>
                <a:schemeClr val="dk1"/>
              </a:buClr>
              <a:buSzPts val="1100"/>
              <a:buFont typeface="Arial"/>
              <a:buNone/>
            </a:pPr>
            <a:r>
              <a:rPr lang="en" sz="1500">
                <a:solidFill>
                  <a:srgbClr val="E1E7EC"/>
                </a:solidFill>
                <a:highlight>
                  <a:schemeClr val="dk1"/>
                </a:highlight>
                <a:latin typeface="Spartan"/>
                <a:ea typeface="Spartan"/>
                <a:cs typeface="Spartan"/>
                <a:sym typeface="Spartan"/>
              </a:rPr>
              <a:t>JavaScript - Also pretty much necessary. 5 stars. Javascript is the backbones of the back-end, we used it for the game, endpoints, some front-end functionalities, etc.</a:t>
            </a:r>
            <a:endParaRPr sz="1500">
              <a:solidFill>
                <a:srgbClr val="E1E7EC"/>
              </a:solidFill>
              <a:highlight>
                <a:schemeClr val="dk1"/>
              </a:highlight>
              <a:latin typeface="Spartan"/>
              <a:ea typeface="Spartan"/>
              <a:cs typeface="Spartan"/>
              <a:sym typeface="Spartan"/>
            </a:endParaRPr>
          </a:p>
          <a:p>
            <a:pPr indent="0" lvl="0" marL="0" rtl="0" algn="l">
              <a:lnSpc>
                <a:spcPct val="115000"/>
              </a:lnSpc>
              <a:spcBef>
                <a:spcPts val="1200"/>
              </a:spcBef>
              <a:spcAft>
                <a:spcPts val="0"/>
              </a:spcAft>
              <a:buNone/>
            </a:pPr>
            <a:r>
              <a:rPr lang="en" sz="1500">
                <a:solidFill>
                  <a:srgbClr val="E1E7EC"/>
                </a:solidFill>
                <a:highlight>
                  <a:schemeClr val="dk1"/>
                </a:highlight>
                <a:latin typeface="Spartan"/>
                <a:ea typeface="Spartan"/>
                <a:cs typeface="Spartan"/>
                <a:sym typeface="Spartan"/>
              </a:rPr>
              <a:t>Bootstrap - 4.5 stars. Easy to use and great tool that made our website look good as well as give some HTML functionalities </a:t>
            </a:r>
            <a:endParaRPr sz="1500">
              <a:solidFill>
                <a:srgbClr val="E1E7EC"/>
              </a:solidFill>
              <a:highlight>
                <a:schemeClr val="dk1"/>
              </a:highlight>
              <a:latin typeface="Spartan"/>
              <a:ea typeface="Spartan"/>
              <a:cs typeface="Spartan"/>
              <a:sym typeface="Spartan"/>
            </a:endParaRPr>
          </a:p>
          <a:p>
            <a:pPr indent="0" lvl="0" marL="0" rtl="0" algn="l">
              <a:lnSpc>
                <a:spcPct val="115000"/>
              </a:lnSpc>
              <a:spcBef>
                <a:spcPts val="1200"/>
              </a:spcBef>
              <a:spcAft>
                <a:spcPts val="1200"/>
              </a:spcAft>
              <a:buClr>
                <a:schemeClr val="dk1"/>
              </a:buClr>
              <a:buSzPts val="1100"/>
              <a:buFont typeface="Arial"/>
              <a:buNone/>
            </a:pPr>
            <a:r>
              <a:t/>
            </a:r>
            <a:endParaRPr>
              <a:solidFill>
                <a:srgbClr val="F2F2F2"/>
              </a:solidFill>
              <a:highlight>
                <a:schemeClr val="dk1"/>
              </a:highlight>
              <a:latin typeface="Spartan"/>
              <a:ea typeface="Spartan"/>
              <a:cs typeface="Spartan"/>
              <a:sym typeface="Spart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9" name="Shape 5809"/>
        <p:cNvGrpSpPr/>
        <p:nvPr/>
      </p:nvGrpSpPr>
      <p:grpSpPr>
        <a:xfrm>
          <a:off x="0" y="0"/>
          <a:ext cx="0" cy="0"/>
          <a:chOff x="0" y="0"/>
          <a:chExt cx="0" cy="0"/>
        </a:xfrm>
      </p:grpSpPr>
      <p:sp>
        <p:nvSpPr>
          <p:cNvPr id="5810" name="Google Shape;5810;p41"/>
          <p:cNvSpPr txBox="1"/>
          <p:nvPr>
            <p:ph idx="4" type="title"/>
          </p:nvPr>
        </p:nvSpPr>
        <p:spPr>
          <a:xfrm>
            <a:off x="6546425" y="1456200"/>
            <a:ext cx="2261100" cy="223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Tool Utilization and Versatility Cont.</a:t>
            </a:r>
            <a:endParaRPr sz="2400"/>
          </a:p>
        </p:txBody>
      </p:sp>
      <p:sp>
        <p:nvSpPr>
          <p:cNvPr id="5811" name="Google Shape;5811;p41"/>
          <p:cNvSpPr txBox="1"/>
          <p:nvPr/>
        </p:nvSpPr>
        <p:spPr>
          <a:xfrm>
            <a:off x="366400" y="129150"/>
            <a:ext cx="5904600" cy="6079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450">
                <a:solidFill>
                  <a:srgbClr val="E1E7EC"/>
                </a:solidFill>
                <a:latin typeface="Spartan"/>
                <a:ea typeface="Spartan"/>
                <a:cs typeface="Spartan"/>
                <a:sym typeface="Spartan"/>
              </a:rPr>
              <a:t>How useful was each tool?</a:t>
            </a:r>
            <a:endParaRPr sz="1450">
              <a:solidFill>
                <a:srgbClr val="E1E7EC"/>
              </a:solidFill>
              <a:latin typeface="Spartan"/>
              <a:ea typeface="Spartan"/>
              <a:cs typeface="Spartan"/>
              <a:sym typeface="Spartan"/>
            </a:endParaRPr>
          </a:p>
          <a:p>
            <a:pPr indent="0" lvl="0" marL="0" rtl="0" algn="l">
              <a:lnSpc>
                <a:spcPct val="115000"/>
              </a:lnSpc>
              <a:spcBef>
                <a:spcPts val="1200"/>
              </a:spcBef>
              <a:spcAft>
                <a:spcPts val="0"/>
              </a:spcAft>
              <a:buNone/>
            </a:pPr>
            <a:r>
              <a:rPr lang="en" sz="1450">
                <a:solidFill>
                  <a:srgbClr val="E1E7EC"/>
                </a:solidFill>
                <a:highlight>
                  <a:schemeClr val="dk1"/>
                </a:highlight>
                <a:latin typeface="Spartan"/>
                <a:ea typeface="Spartan"/>
                <a:cs typeface="Spartan"/>
                <a:sym typeface="Spartan"/>
              </a:rPr>
              <a:t>CSS - Used for </a:t>
            </a:r>
            <a:r>
              <a:rPr lang="en" sz="1450">
                <a:solidFill>
                  <a:srgbClr val="E1E7EC"/>
                </a:solidFill>
                <a:highlight>
                  <a:schemeClr val="dk1"/>
                </a:highlight>
                <a:latin typeface="Spartan"/>
                <a:ea typeface="Spartan"/>
                <a:cs typeface="Spartan"/>
                <a:sym typeface="Spartan"/>
              </a:rPr>
              <a:t>formatting</a:t>
            </a:r>
            <a:r>
              <a:rPr lang="en" sz="1450">
                <a:solidFill>
                  <a:srgbClr val="E1E7EC"/>
                </a:solidFill>
                <a:highlight>
                  <a:schemeClr val="dk1"/>
                </a:highlight>
                <a:latin typeface="Spartan"/>
                <a:ea typeface="Spartan"/>
                <a:cs typeface="Spartan"/>
                <a:sym typeface="Spartan"/>
              </a:rPr>
              <a:t> and styling. 4 stars.</a:t>
            </a:r>
            <a:endParaRPr sz="1450">
              <a:solidFill>
                <a:srgbClr val="E1E7EC"/>
              </a:solidFill>
              <a:highlight>
                <a:schemeClr val="dk1"/>
              </a:highlight>
              <a:latin typeface="Spartan"/>
              <a:ea typeface="Spartan"/>
              <a:cs typeface="Spartan"/>
              <a:sym typeface="Spartan"/>
            </a:endParaRPr>
          </a:p>
          <a:p>
            <a:pPr indent="0" lvl="0" marL="0" rtl="0" algn="l">
              <a:lnSpc>
                <a:spcPct val="115000"/>
              </a:lnSpc>
              <a:spcBef>
                <a:spcPts val="1200"/>
              </a:spcBef>
              <a:spcAft>
                <a:spcPts val="0"/>
              </a:spcAft>
              <a:buNone/>
            </a:pPr>
            <a:r>
              <a:rPr lang="en" sz="1450">
                <a:solidFill>
                  <a:srgbClr val="E1E7EC"/>
                </a:solidFill>
                <a:highlight>
                  <a:schemeClr val="dk1"/>
                </a:highlight>
                <a:latin typeface="Spartan"/>
                <a:ea typeface="Spartan"/>
                <a:cs typeface="Spartan"/>
                <a:sym typeface="Spartan"/>
              </a:rPr>
              <a:t>HTML - Provides the skeleton of our website. The structure of our web pages. 5 stars.</a:t>
            </a:r>
            <a:endParaRPr sz="1450">
              <a:solidFill>
                <a:srgbClr val="E1E7EC"/>
              </a:solidFill>
              <a:highlight>
                <a:schemeClr val="dk1"/>
              </a:highlight>
              <a:latin typeface="Spartan"/>
              <a:ea typeface="Spartan"/>
              <a:cs typeface="Spartan"/>
              <a:sym typeface="Spartan"/>
            </a:endParaRPr>
          </a:p>
          <a:p>
            <a:pPr indent="0" lvl="0" marL="0" rtl="0" algn="l">
              <a:lnSpc>
                <a:spcPct val="115000"/>
              </a:lnSpc>
              <a:spcBef>
                <a:spcPts val="1200"/>
              </a:spcBef>
              <a:spcAft>
                <a:spcPts val="0"/>
              </a:spcAft>
              <a:buNone/>
            </a:pPr>
            <a:r>
              <a:rPr lang="en" sz="1450">
                <a:solidFill>
                  <a:srgbClr val="E1E7EC"/>
                </a:solidFill>
                <a:highlight>
                  <a:schemeClr val="dk1"/>
                </a:highlight>
                <a:latin typeface="Spartan"/>
                <a:ea typeface="Spartan"/>
                <a:cs typeface="Spartan"/>
                <a:sym typeface="Spartan"/>
              </a:rPr>
              <a:t>Handlebars - Extremely useful for formatting HTML. Can build and structure the pages using the data returned from API Calls. 5 stars.</a:t>
            </a:r>
            <a:endParaRPr sz="1450">
              <a:solidFill>
                <a:srgbClr val="E1E7EC"/>
              </a:solidFill>
              <a:highlight>
                <a:schemeClr val="dk1"/>
              </a:highlight>
              <a:latin typeface="Spartan"/>
              <a:ea typeface="Spartan"/>
              <a:cs typeface="Spartan"/>
              <a:sym typeface="Spartan"/>
            </a:endParaRPr>
          </a:p>
          <a:p>
            <a:pPr indent="0" lvl="0" marL="0" rtl="0" algn="l">
              <a:lnSpc>
                <a:spcPct val="115000"/>
              </a:lnSpc>
              <a:spcBef>
                <a:spcPts val="1200"/>
              </a:spcBef>
              <a:spcAft>
                <a:spcPts val="0"/>
              </a:spcAft>
              <a:buNone/>
            </a:pPr>
            <a:r>
              <a:rPr lang="en" sz="1450">
                <a:solidFill>
                  <a:srgbClr val="E1E7EC"/>
                </a:solidFill>
                <a:highlight>
                  <a:schemeClr val="dk1"/>
                </a:highlight>
                <a:latin typeface="Spartan"/>
                <a:ea typeface="Spartan"/>
                <a:cs typeface="Spartan"/>
                <a:sym typeface="Spartan"/>
              </a:rPr>
              <a:t>Github - We used this exclusively for the development of our project. This version control system allowed us to work on the project together and allowed us to make separate branches to work on separate features. 5 stars. </a:t>
            </a:r>
            <a:endParaRPr sz="1450">
              <a:solidFill>
                <a:srgbClr val="E1E7EC"/>
              </a:solidFill>
              <a:highlight>
                <a:schemeClr val="dk1"/>
              </a:highlight>
              <a:latin typeface="Spartan"/>
              <a:ea typeface="Spartan"/>
              <a:cs typeface="Spartan"/>
              <a:sym typeface="Spartan"/>
            </a:endParaRPr>
          </a:p>
          <a:p>
            <a:pPr indent="0" lvl="0" marL="0" rtl="0" algn="l">
              <a:lnSpc>
                <a:spcPct val="115000"/>
              </a:lnSpc>
              <a:spcBef>
                <a:spcPts val="1200"/>
              </a:spcBef>
              <a:spcAft>
                <a:spcPts val="0"/>
              </a:spcAft>
              <a:buNone/>
            </a:pPr>
            <a:r>
              <a:rPr lang="en" sz="1450">
                <a:solidFill>
                  <a:srgbClr val="E1E7EC"/>
                </a:solidFill>
                <a:highlight>
                  <a:schemeClr val="dk1"/>
                </a:highlight>
                <a:latin typeface="Spartan"/>
                <a:ea typeface="Spartan"/>
                <a:cs typeface="Spartan"/>
                <a:sym typeface="Spartan"/>
              </a:rPr>
              <a:t>Mocha - Used for testing features. 4 stars.</a:t>
            </a:r>
            <a:endParaRPr sz="1450">
              <a:solidFill>
                <a:srgbClr val="E1E7EC"/>
              </a:solidFill>
              <a:highlight>
                <a:schemeClr val="dk1"/>
              </a:highlight>
              <a:latin typeface="Spartan"/>
              <a:ea typeface="Spartan"/>
              <a:cs typeface="Spartan"/>
              <a:sym typeface="Spartan"/>
            </a:endParaRPr>
          </a:p>
          <a:p>
            <a:pPr indent="0" lvl="0" marL="0" rtl="0" algn="l">
              <a:lnSpc>
                <a:spcPct val="115000"/>
              </a:lnSpc>
              <a:spcBef>
                <a:spcPts val="1200"/>
              </a:spcBef>
              <a:spcAft>
                <a:spcPts val="0"/>
              </a:spcAft>
              <a:buNone/>
            </a:pPr>
            <a:r>
              <a:rPr lang="en" sz="1450">
                <a:solidFill>
                  <a:srgbClr val="E1E7EC"/>
                </a:solidFill>
                <a:highlight>
                  <a:schemeClr val="dk1"/>
                </a:highlight>
                <a:latin typeface="Spartan"/>
                <a:ea typeface="Spartan"/>
                <a:cs typeface="Spartan"/>
                <a:sym typeface="Spartan"/>
              </a:rPr>
              <a:t>Render - Used to host our website. 4 stars.</a:t>
            </a:r>
            <a:endParaRPr sz="1450">
              <a:solidFill>
                <a:srgbClr val="E1E7EC"/>
              </a:solidFill>
              <a:highlight>
                <a:schemeClr val="dk1"/>
              </a:highlight>
              <a:latin typeface="Spartan"/>
              <a:ea typeface="Spartan"/>
              <a:cs typeface="Spartan"/>
              <a:sym typeface="Spartan"/>
            </a:endParaRPr>
          </a:p>
          <a:p>
            <a:pPr indent="0" lvl="0" marL="0" rtl="0" algn="l">
              <a:lnSpc>
                <a:spcPct val="115000"/>
              </a:lnSpc>
              <a:spcBef>
                <a:spcPts val="1200"/>
              </a:spcBef>
              <a:spcAft>
                <a:spcPts val="0"/>
              </a:spcAft>
              <a:buNone/>
            </a:pPr>
            <a:r>
              <a:rPr lang="en" sz="1450">
                <a:solidFill>
                  <a:srgbClr val="E1E7EC"/>
                </a:solidFill>
                <a:highlight>
                  <a:schemeClr val="dk1"/>
                </a:highlight>
                <a:latin typeface="Spartan"/>
                <a:ea typeface="Spartan"/>
                <a:cs typeface="Spartan"/>
                <a:sym typeface="Spartan"/>
              </a:rPr>
              <a:t>Python - Used to extract data for our </a:t>
            </a:r>
            <a:r>
              <a:rPr lang="en" sz="1450">
                <a:solidFill>
                  <a:srgbClr val="E1E7EC"/>
                </a:solidFill>
                <a:highlight>
                  <a:schemeClr val="dk1"/>
                </a:highlight>
                <a:latin typeface="Spartan"/>
                <a:ea typeface="Spartan"/>
                <a:cs typeface="Spartan"/>
                <a:sym typeface="Spartan"/>
              </a:rPr>
              <a:t>database. 4 stars.</a:t>
            </a:r>
            <a:endParaRPr sz="1450">
              <a:solidFill>
                <a:srgbClr val="E1E7EC"/>
              </a:solidFill>
              <a:highlight>
                <a:schemeClr val="dk1"/>
              </a:highlight>
              <a:latin typeface="Spartan"/>
              <a:ea typeface="Spartan"/>
              <a:cs typeface="Spartan"/>
              <a:sym typeface="Spartan"/>
            </a:endParaRPr>
          </a:p>
          <a:p>
            <a:pPr indent="0" lvl="0" marL="0" rtl="0" algn="l">
              <a:lnSpc>
                <a:spcPct val="115000"/>
              </a:lnSpc>
              <a:spcBef>
                <a:spcPts val="1200"/>
              </a:spcBef>
              <a:spcAft>
                <a:spcPts val="0"/>
              </a:spcAft>
              <a:buNone/>
            </a:pPr>
            <a:r>
              <a:t/>
            </a:r>
            <a:endParaRPr sz="1500">
              <a:solidFill>
                <a:srgbClr val="E1E7EC"/>
              </a:solidFill>
              <a:highlight>
                <a:schemeClr val="dk1"/>
              </a:highlight>
              <a:latin typeface="Spartan"/>
              <a:ea typeface="Spartan"/>
              <a:cs typeface="Spartan"/>
              <a:sym typeface="Spartan"/>
            </a:endParaRPr>
          </a:p>
          <a:p>
            <a:pPr indent="0" lvl="0" marL="0" rtl="0" algn="l">
              <a:lnSpc>
                <a:spcPct val="115000"/>
              </a:lnSpc>
              <a:spcBef>
                <a:spcPts val="1200"/>
              </a:spcBef>
              <a:spcAft>
                <a:spcPts val="0"/>
              </a:spcAft>
              <a:buNone/>
            </a:pPr>
            <a:r>
              <a:t/>
            </a:r>
            <a:endParaRPr sz="1500">
              <a:solidFill>
                <a:srgbClr val="E1E7EC"/>
              </a:solidFill>
              <a:highlight>
                <a:schemeClr val="dk1"/>
              </a:highlight>
              <a:latin typeface="Spartan"/>
              <a:ea typeface="Spartan"/>
              <a:cs typeface="Spartan"/>
              <a:sym typeface="Spartan"/>
            </a:endParaRPr>
          </a:p>
          <a:p>
            <a:pPr indent="0" lvl="0" marL="0" rtl="0" algn="l">
              <a:lnSpc>
                <a:spcPct val="115000"/>
              </a:lnSpc>
              <a:spcBef>
                <a:spcPts val="1200"/>
              </a:spcBef>
              <a:spcAft>
                <a:spcPts val="1200"/>
              </a:spcAft>
              <a:buNone/>
            </a:pPr>
            <a:r>
              <a:t/>
            </a:r>
            <a:endParaRPr sz="1500">
              <a:solidFill>
                <a:srgbClr val="E1E7EC"/>
              </a:solidFill>
              <a:highlight>
                <a:schemeClr val="dk1"/>
              </a:highlight>
              <a:latin typeface="Spartan"/>
              <a:ea typeface="Spartan"/>
              <a:cs typeface="Spartan"/>
              <a:sym typeface="Spart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5" name="Shape 5815"/>
        <p:cNvGrpSpPr/>
        <p:nvPr/>
      </p:nvGrpSpPr>
      <p:grpSpPr>
        <a:xfrm>
          <a:off x="0" y="0"/>
          <a:ext cx="0" cy="0"/>
          <a:chOff x="0" y="0"/>
          <a:chExt cx="0" cy="0"/>
        </a:xfrm>
      </p:grpSpPr>
      <p:sp>
        <p:nvSpPr>
          <p:cNvPr id="5816" name="Google Shape;5816;p42"/>
          <p:cNvSpPr txBox="1"/>
          <p:nvPr>
            <p:ph type="title"/>
          </p:nvPr>
        </p:nvSpPr>
        <p:spPr>
          <a:xfrm>
            <a:off x="758775" y="445025"/>
            <a:ext cx="76263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Architecture Diagram</a:t>
            </a:r>
            <a:endParaRPr/>
          </a:p>
        </p:txBody>
      </p:sp>
      <p:pic>
        <p:nvPicPr>
          <p:cNvPr id="5817" name="Google Shape;5817;p42"/>
          <p:cNvPicPr preferRelativeResize="0"/>
          <p:nvPr/>
        </p:nvPicPr>
        <p:blipFill>
          <a:blip r:embed="rId3">
            <a:alphaModFix/>
          </a:blip>
          <a:stretch>
            <a:fillRect/>
          </a:stretch>
        </p:blipFill>
        <p:spPr>
          <a:xfrm>
            <a:off x="280975" y="1228813"/>
            <a:ext cx="8582025" cy="2867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1" name="Shape 5821"/>
        <p:cNvGrpSpPr/>
        <p:nvPr/>
      </p:nvGrpSpPr>
      <p:grpSpPr>
        <a:xfrm>
          <a:off x="0" y="0"/>
          <a:ext cx="0" cy="0"/>
          <a:chOff x="0" y="0"/>
          <a:chExt cx="0" cy="0"/>
        </a:xfrm>
      </p:grpSpPr>
      <p:sp>
        <p:nvSpPr>
          <p:cNvPr id="5822" name="Google Shape;5822;p43"/>
          <p:cNvSpPr txBox="1"/>
          <p:nvPr>
            <p:ph type="title"/>
          </p:nvPr>
        </p:nvSpPr>
        <p:spPr>
          <a:xfrm>
            <a:off x="758850" y="210175"/>
            <a:ext cx="76263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t>Ultimate Hangman Use Case Diagram</a:t>
            </a:r>
            <a:endParaRPr sz="2400"/>
          </a:p>
        </p:txBody>
      </p:sp>
      <p:sp>
        <p:nvSpPr>
          <p:cNvPr id="5823" name="Google Shape;5823;p43"/>
          <p:cNvSpPr/>
          <p:nvPr/>
        </p:nvSpPr>
        <p:spPr>
          <a:xfrm>
            <a:off x="967169" y="1667129"/>
            <a:ext cx="537900" cy="511200"/>
          </a:xfrm>
          <a:prstGeom prst="round2DiagRect">
            <a:avLst>
              <a:gd fmla="val 16667" name="adj1"/>
              <a:gd fmla="val 0" name="adj2"/>
            </a:avLst>
          </a:prstGeom>
          <a:solidFill>
            <a:schemeClr val="dk1"/>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3000">
                <a:solidFill>
                  <a:srgbClr val="B7B7B7"/>
                </a:solidFill>
                <a:latin typeface="Spartan"/>
                <a:ea typeface="Spartan"/>
                <a:cs typeface="Spartan"/>
                <a:sym typeface="Spartan"/>
              </a:rPr>
              <a:t>A</a:t>
            </a:r>
            <a:r>
              <a:rPr b="1" lang="en" sz="600">
                <a:solidFill>
                  <a:srgbClr val="B7B7B7"/>
                </a:solidFill>
                <a:latin typeface="Spartan"/>
                <a:ea typeface="Spartan"/>
                <a:cs typeface="Spartan"/>
                <a:sym typeface="Spartan"/>
              </a:rPr>
              <a:t>1</a:t>
            </a:r>
            <a:endParaRPr b="1" sz="600">
              <a:solidFill>
                <a:srgbClr val="B7B7B7"/>
              </a:solidFill>
              <a:latin typeface="Spartan"/>
              <a:ea typeface="Spartan"/>
              <a:cs typeface="Spartan"/>
              <a:sym typeface="Spartan"/>
            </a:endParaRPr>
          </a:p>
        </p:txBody>
      </p:sp>
      <p:sp>
        <p:nvSpPr>
          <p:cNvPr id="5824" name="Google Shape;5824;p43"/>
          <p:cNvSpPr/>
          <p:nvPr/>
        </p:nvSpPr>
        <p:spPr>
          <a:xfrm>
            <a:off x="1829715" y="1667129"/>
            <a:ext cx="537900" cy="511200"/>
          </a:xfrm>
          <a:prstGeom prst="round2DiagRect">
            <a:avLst>
              <a:gd fmla="val 16667" name="adj1"/>
              <a:gd fmla="val 0" name="adj2"/>
            </a:avLst>
          </a:prstGeom>
          <a:solidFill>
            <a:schemeClr val="dk1"/>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3000">
                <a:solidFill>
                  <a:srgbClr val="B7B7B7"/>
                </a:solidFill>
                <a:latin typeface="Spartan"/>
                <a:ea typeface="Spartan"/>
                <a:cs typeface="Spartan"/>
                <a:sym typeface="Spartan"/>
              </a:rPr>
              <a:t>B</a:t>
            </a:r>
            <a:r>
              <a:rPr b="1" lang="en" sz="600">
                <a:solidFill>
                  <a:srgbClr val="B7B7B7"/>
                </a:solidFill>
                <a:latin typeface="Spartan"/>
                <a:ea typeface="Spartan"/>
                <a:cs typeface="Spartan"/>
                <a:sym typeface="Spartan"/>
              </a:rPr>
              <a:t>1</a:t>
            </a:r>
            <a:endParaRPr b="1" sz="600">
              <a:solidFill>
                <a:srgbClr val="B7B7B7"/>
              </a:solidFill>
              <a:latin typeface="Spartan"/>
              <a:ea typeface="Spartan"/>
              <a:cs typeface="Spartan"/>
              <a:sym typeface="Spartan"/>
            </a:endParaRPr>
          </a:p>
        </p:txBody>
      </p:sp>
      <p:sp>
        <p:nvSpPr>
          <p:cNvPr id="5825" name="Google Shape;5825;p43"/>
          <p:cNvSpPr/>
          <p:nvPr/>
        </p:nvSpPr>
        <p:spPr>
          <a:xfrm>
            <a:off x="2616062" y="1667129"/>
            <a:ext cx="537900" cy="511200"/>
          </a:xfrm>
          <a:prstGeom prst="round2DiagRect">
            <a:avLst>
              <a:gd fmla="val 16667" name="adj1"/>
              <a:gd fmla="val 0" name="adj2"/>
            </a:avLst>
          </a:prstGeom>
          <a:solidFill>
            <a:schemeClr val="dk1"/>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3000">
                <a:solidFill>
                  <a:srgbClr val="B7B7B7"/>
                </a:solidFill>
                <a:latin typeface="Spartan"/>
                <a:ea typeface="Spartan"/>
                <a:cs typeface="Spartan"/>
                <a:sym typeface="Spartan"/>
              </a:rPr>
              <a:t>C</a:t>
            </a:r>
            <a:r>
              <a:rPr b="1" lang="en" sz="600">
                <a:solidFill>
                  <a:srgbClr val="B7B7B7"/>
                </a:solidFill>
                <a:latin typeface="Spartan"/>
                <a:ea typeface="Spartan"/>
                <a:cs typeface="Spartan"/>
                <a:sym typeface="Spartan"/>
              </a:rPr>
              <a:t>1</a:t>
            </a:r>
            <a:endParaRPr b="1" sz="600">
              <a:solidFill>
                <a:srgbClr val="B7B7B7"/>
              </a:solidFill>
              <a:latin typeface="Spartan"/>
              <a:ea typeface="Spartan"/>
              <a:cs typeface="Spartan"/>
              <a:sym typeface="Spartan"/>
            </a:endParaRPr>
          </a:p>
        </p:txBody>
      </p:sp>
      <p:sp>
        <p:nvSpPr>
          <p:cNvPr id="5826" name="Google Shape;5826;p43"/>
          <p:cNvSpPr/>
          <p:nvPr/>
        </p:nvSpPr>
        <p:spPr>
          <a:xfrm>
            <a:off x="3478609" y="1667129"/>
            <a:ext cx="537900" cy="511200"/>
          </a:xfrm>
          <a:prstGeom prst="round2DiagRect">
            <a:avLst>
              <a:gd fmla="val 16667" name="adj1"/>
              <a:gd fmla="val 0" name="adj2"/>
            </a:avLst>
          </a:prstGeom>
          <a:solidFill>
            <a:schemeClr val="dk1"/>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3000">
                <a:solidFill>
                  <a:srgbClr val="B7B7B7"/>
                </a:solidFill>
                <a:latin typeface="Spartan"/>
                <a:ea typeface="Spartan"/>
                <a:cs typeface="Spartan"/>
                <a:sym typeface="Spartan"/>
              </a:rPr>
              <a:t>D</a:t>
            </a:r>
            <a:r>
              <a:rPr b="1" lang="en" sz="600">
                <a:solidFill>
                  <a:srgbClr val="B7B7B7"/>
                </a:solidFill>
                <a:latin typeface="Spartan"/>
                <a:ea typeface="Spartan"/>
                <a:cs typeface="Spartan"/>
                <a:sym typeface="Spartan"/>
              </a:rPr>
              <a:t>1</a:t>
            </a:r>
            <a:endParaRPr b="1" sz="600">
              <a:solidFill>
                <a:srgbClr val="B7B7B7"/>
              </a:solidFill>
              <a:latin typeface="Spartan"/>
              <a:ea typeface="Spartan"/>
              <a:cs typeface="Spartan"/>
              <a:sym typeface="Spartan"/>
            </a:endParaRPr>
          </a:p>
        </p:txBody>
      </p:sp>
      <p:sp>
        <p:nvSpPr>
          <p:cNvPr id="5827" name="Google Shape;5827;p43"/>
          <p:cNvSpPr/>
          <p:nvPr/>
        </p:nvSpPr>
        <p:spPr>
          <a:xfrm>
            <a:off x="4264956" y="1667129"/>
            <a:ext cx="537900" cy="511200"/>
          </a:xfrm>
          <a:prstGeom prst="round2DiagRect">
            <a:avLst>
              <a:gd fmla="val 16667" name="adj1"/>
              <a:gd fmla="val 0" name="adj2"/>
            </a:avLst>
          </a:prstGeom>
          <a:solidFill>
            <a:schemeClr val="dk1"/>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3000">
                <a:solidFill>
                  <a:srgbClr val="B7B7B7"/>
                </a:solidFill>
                <a:latin typeface="Spartan"/>
                <a:ea typeface="Spartan"/>
                <a:cs typeface="Spartan"/>
                <a:sym typeface="Spartan"/>
              </a:rPr>
              <a:t>E</a:t>
            </a:r>
            <a:r>
              <a:rPr b="1" lang="en" sz="600">
                <a:solidFill>
                  <a:srgbClr val="B7B7B7"/>
                </a:solidFill>
                <a:latin typeface="Spartan"/>
                <a:ea typeface="Spartan"/>
                <a:cs typeface="Spartan"/>
                <a:sym typeface="Spartan"/>
              </a:rPr>
              <a:t>1</a:t>
            </a:r>
            <a:endParaRPr b="1" sz="600">
              <a:solidFill>
                <a:srgbClr val="B7B7B7"/>
              </a:solidFill>
              <a:latin typeface="Spartan"/>
              <a:ea typeface="Spartan"/>
              <a:cs typeface="Spartan"/>
              <a:sym typeface="Spartan"/>
            </a:endParaRPr>
          </a:p>
        </p:txBody>
      </p:sp>
      <p:sp>
        <p:nvSpPr>
          <p:cNvPr id="5828" name="Google Shape;5828;p43"/>
          <p:cNvSpPr/>
          <p:nvPr/>
        </p:nvSpPr>
        <p:spPr>
          <a:xfrm>
            <a:off x="5051303" y="1667129"/>
            <a:ext cx="537900" cy="511200"/>
          </a:xfrm>
          <a:prstGeom prst="round2DiagRect">
            <a:avLst>
              <a:gd fmla="val 16667" name="adj1"/>
              <a:gd fmla="val 0" name="adj2"/>
            </a:avLst>
          </a:prstGeom>
          <a:solidFill>
            <a:schemeClr val="dk1"/>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3000">
                <a:solidFill>
                  <a:srgbClr val="B7B7B7"/>
                </a:solidFill>
                <a:latin typeface="Spartan"/>
                <a:ea typeface="Spartan"/>
                <a:cs typeface="Spartan"/>
                <a:sym typeface="Spartan"/>
              </a:rPr>
              <a:t>F</a:t>
            </a:r>
            <a:r>
              <a:rPr b="1" lang="en" sz="600">
                <a:solidFill>
                  <a:srgbClr val="B7B7B7"/>
                </a:solidFill>
                <a:latin typeface="Spartan"/>
                <a:ea typeface="Spartan"/>
                <a:cs typeface="Spartan"/>
                <a:sym typeface="Spartan"/>
              </a:rPr>
              <a:t>1</a:t>
            </a:r>
            <a:endParaRPr b="1" sz="600">
              <a:solidFill>
                <a:srgbClr val="B7B7B7"/>
              </a:solidFill>
              <a:latin typeface="Spartan"/>
              <a:ea typeface="Spartan"/>
              <a:cs typeface="Spartan"/>
              <a:sym typeface="Spartan"/>
            </a:endParaRPr>
          </a:p>
        </p:txBody>
      </p:sp>
      <p:sp>
        <p:nvSpPr>
          <p:cNvPr id="5829" name="Google Shape;5829;p43"/>
          <p:cNvSpPr/>
          <p:nvPr/>
        </p:nvSpPr>
        <p:spPr>
          <a:xfrm>
            <a:off x="5913850" y="1667129"/>
            <a:ext cx="537900" cy="511200"/>
          </a:xfrm>
          <a:prstGeom prst="round2DiagRect">
            <a:avLst>
              <a:gd fmla="val 16667" name="adj1"/>
              <a:gd fmla="val 0" name="adj2"/>
            </a:avLst>
          </a:prstGeom>
          <a:solidFill>
            <a:schemeClr val="dk1"/>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3000">
                <a:solidFill>
                  <a:srgbClr val="B7B7B7"/>
                </a:solidFill>
                <a:latin typeface="Spartan"/>
                <a:ea typeface="Spartan"/>
                <a:cs typeface="Spartan"/>
                <a:sym typeface="Spartan"/>
              </a:rPr>
              <a:t>G</a:t>
            </a:r>
            <a:r>
              <a:rPr b="1" lang="en" sz="600">
                <a:solidFill>
                  <a:srgbClr val="B7B7B7"/>
                </a:solidFill>
                <a:latin typeface="Spartan"/>
                <a:ea typeface="Spartan"/>
                <a:cs typeface="Spartan"/>
                <a:sym typeface="Spartan"/>
              </a:rPr>
              <a:t>1</a:t>
            </a:r>
            <a:endParaRPr b="1" sz="600">
              <a:solidFill>
                <a:srgbClr val="B7B7B7"/>
              </a:solidFill>
              <a:latin typeface="Spartan"/>
              <a:ea typeface="Spartan"/>
              <a:cs typeface="Spartan"/>
              <a:sym typeface="Spartan"/>
            </a:endParaRPr>
          </a:p>
        </p:txBody>
      </p:sp>
      <p:sp>
        <p:nvSpPr>
          <p:cNvPr id="5830" name="Google Shape;5830;p43"/>
          <p:cNvSpPr/>
          <p:nvPr/>
        </p:nvSpPr>
        <p:spPr>
          <a:xfrm>
            <a:off x="6776397" y="1667129"/>
            <a:ext cx="537900" cy="511200"/>
          </a:xfrm>
          <a:prstGeom prst="round2DiagRect">
            <a:avLst>
              <a:gd fmla="val 16667" name="adj1"/>
              <a:gd fmla="val 0" name="adj2"/>
            </a:avLst>
          </a:prstGeom>
          <a:solidFill>
            <a:schemeClr val="dk1"/>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3000">
                <a:solidFill>
                  <a:srgbClr val="B7B7B7"/>
                </a:solidFill>
                <a:latin typeface="Spartan"/>
                <a:ea typeface="Spartan"/>
                <a:cs typeface="Spartan"/>
                <a:sym typeface="Spartan"/>
              </a:rPr>
              <a:t>H</a:t>
            </a:r>
            <a:r>
              <a:rPr b="1" lang="en" sz="600">
                <a:solidFill>
                  <a:srgbClr val="B7B7B7"/>
                </a:solidFill>
                <a:latin typeface="Spartan"/>
                <a:ea typeface="Spartan"/>
                <a:cs typeface="Spartan"/>
                <a:sym typeface="Spartan"/>
              </a:rPr>
              <a:t>1</a:t>
            </a:r>
            <a:endParaRPr b="1" sz="600">
              <a:solidFill>
                <a:srgbClr val="B7B7B7"/>
              </a:solidFill>
              <a:latin typeface="Spartan"/>
              <a:ea typeface="Spartan"/>
              <a:cs typeface="Spartan"/>
              <a:sym typeface="Spartan"/>
            </a:endParaRPr>
          </a:p>
        </p:txBody>
      </p:sp>
      <p:sp>
        <p:nvSpPr>
          <p:cNvPr id="5831" name="Google Shape;5831;p43"/>
          <p:cNvSpPr/>
          <p:nvPr/>
        </p:nvSpPr>
        <p:spPr>
          <a:xfrm>
            <a:off x="7638944" y="1667129"/>
            <a:ext cx="537900" cy="511200"/>
          </a:xfrm>
          <a:prstGeom prst="round2DiagRect">
            <a:avLst>
              <a:gd fmla="val 16667" name="adj1"/>
              <a:gd fmla="val 0" name="adj2"/>
            </a:avLst>
          </a:prstGeom>
          <a:solidFill>
            <a:schemeClr val="dk1"/>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3000">
                <a:solidFill>
                  <a:srgbClr val="B7B7B7"/>
                </a:solidFill>
                <a:latin typeface="Spartan"/>
                <a:ea typeface="Spartan"/>
                <a:cs typeface="Spartan"/>
                <a:sym typeface="Spartan"/>
              </a:rPr>
              <a:t>I</a:t>
            </a:r>
            <a:r>
              <a:rPr b="1" lang="en" sz="600">
                <a:solidFill>
                  <a:srgbClr val="B7B7B7"/>
                </a:solidFill>
                <a:latin typeface="Spartan"/>
                <a:ea typeface="Spartan"/>
                <a:cs typeface="Spartan"/>
                <a:sym typeface="Spartan"/>
              </a:rPr>
              <a:t>1</a:t>
            </a:r>
            <a:endParaRPr b="1" sz="600">
              <a:solidFill>
                <a:srgbClr val="B7B7B7"/>
              </a:solidFill>
              <a:latin typeface="Spartan"/>
              <a:ea typeface="Spartan"/>
              <a:cs typeface="Spartan"/>
              <a:sym typeface="Spartan"/>
            </a:endParaRPr>
          </a:p>
        </p:txBody>
      </p:sp>
      <p:sp>
        <p:nvSpPr>
          <p:cNvPr id="5832" name="Google Shape;5832;p43"/>
          <p:cNvSpPr/>
          <p:nvPr/>
        </p:nvSpPr>
        <p:spPr>
          <a:xfrm>
            <a:off x="967169" y="2482329"/>
            <a:ext cx="537900" cy="511200"/>
          </a:xfrm>
          <a:prstGeom prst="round2DiagRect">
            <a:avLst>
              <a:gd fmla="val 16667" name="adj1"/>
              <a:gd fmla="val 0" name="adj2"/>
            </a:avLst>
          </a:prstGeom>
          <a:solidFill>
            <a:schemeClr val="dk1"/>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3000">
                <a:solidFill>
                  <a:srgbClr val="B7B7B7"/>
                </a:solidFill>
                <a:latin typeface="Spartan"/>
                <a:ea typeface="Spartan"/>
                <a:cs typeface="Spartan"/>
                <a:sym typeface="Spartan"/>
              </a:rPr>
              <a:t>J</a:t>
            </a:r>
            <a:r>
              <a:rPr b="1" lang="en" sz="600">
                <a:solidFill>
                  <a:srgbClr val="B7B7B7"/>
                </a:solidFill>
                <a:latin typeface="Spartan"/>
                <a:ea typeface="Spartan"/>
                <a:cs typeface="Spartan"/>
                <a:sym typeface="Spartan"/>
              </a:rPr>
              <a:t>1</a:t>
            </a:r>
            <a:endParaRPr b="1" sz="600">
              <a:solidFill>
                <a:srgbClr val="B7B7B7"/>
              </a:solidFill>
              <a:latin typeface="Spartan"/>
              <a:ea typeface="Spartan"/>
              <a:cs typeface="Spartan"/>
              <a:sym typeface="Spartan"/>
            </a:endParaRPr>
          </a:p>
        </p:txBody>
      </p:sp>
      <p:sp>
        <p:nvSpPr>
          <p:cNvPr id="5833" name="Google Shape;5833;p43"/>
          <p:cNvSpPr/>
          <p:nvPr/>
        </p:nvSpPr>
        <p:spPr>
          <a:xfrm>
            <a:off x="1829715" y="2482329"/>
            <a:ext cx="537900" cy="511200"/>
          </a:xfrm>
          <a:prstGeom prst="round2DiagRect">
            <a:avLst>
              <a:gd fmla="val 16667" name="adj1"/>
              <a:gd fmla="val 0" name="adj2"/>
            </a:avLst>
          </a:prstGeom>
          <a:solidFill>
            <a:schemeClr val="dk1"/>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3000">
                <a:solidFill>
                  <a:srgbClr val="B7B7B7"/>
                </a:solidFill>
                <a:latin typeface="Spartan"/>
                <a:ea typeface="Spartan"/>
                <a:cs typeface="Spartan"/>
                <a:sym typeface="Spartan"/>
              </a:rPr>
              <a:t>K</a:t>
            </a:r>
            <a:r>
              <a:rPr b="1" lang="en" sz="600">
                <a:solidFill>
                  <a:srgbClr val="B7B7B7"/>
                </a:solidFill>
                <a:latin typeface="Spartan"/>
                <a:ea typeface="Spartan"/>
                <a:cs typeface="Spartan"/>
                <a:sym typeface="Spartan"/>
              </a:rPr>
              <a:t>1</a:t>
            </a:r>
            <a:endParaRPr b="1" sz="600">
              <a:solidFill>
                <a:srgbClr val="B7B7B7"/>
              </a:solidFill>
              <a:latin typeface="Spartan"/>
              <a:ea typeface="Spartan"/>
              <a:cs typeface="Spartan"/>
              <a:sym typeface="Spartan"/>
            </a:endParaRPr>
          </a:p>
        </p:txBody>
      </p:sp>
      <p:sp>
        <p:nvSpPr>
          <p:cNvPr id="5834" name="Google Shape;5834;p43"/>
          <p:cNvSpPr/>
          <p:nvPr/>
        </p:nvSpPr>
        <p:spPr>
          <a:xfrm>
            <a:off x="2616062" y="2482329"/>
            <a:ext cx="537900" cy="511200"/>
          </a:xfrm>
          <a:prstGeom prst="round2DiagRect">
            <a:avLst>
              <a:gd fmla="val 16667" name="adj1"/>
              <a:gd fmla="val 0" name="adj2"/>
            </a:avLst>
          </a:prstGeom>
          <a:solidFill>
            <a:schemeClr val="dk1"/>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3000">
                <a:solidFill>
                  <a:srgbClr val="B7B7B7"/>
                </a:solidFill>
                <a:latin typeface="Spartan"/>
                <a:ea typeface="Spartan"/>
                <a:cs typeface="Spartan"/>
                <a:sym typeface="Spartan"/>
              </a:rPr>
              <a:t>L</a:t>
            </a:r>
            <a:r>
              <a:rPr b="1" lang="en" sz="600">
                <a:solidFill>
                  <a:srgbClr val="B7B7B7"/>
                </a:solidFill>
                <a:latin typeface="Spartan"/>
                <a:ea typeface="Spartan"/>
                <a:cs typeface="Spartan"/>
                <a:sym typeface="Spartan"/>
              </a:rPr>
              <a:t>1</a:t>
            </a:r>
            <a:endParaRPr b="1" sz="600">
              <a:solidFill>
                <a:srgbClr val="B7B7B7"/>
              </a:solidFill>
              <a:latin typeface="Spartan"/>
              <a:ea typeface="Spartan"/>
              <a:cs typeface="Spartan"/>
              <a:sym typeface="Spartan"/>
            </a:endParaRPr>
          </a:p>
        </p:txBody>
      </p:sp>
      <p:sp>
        <p:nvSpPr>
          <p:cNvPr id="5835" name="Google Shape;5835;p43"/>
          <p:cNvSpPr/>
          <p:nvPr/>
        </p:nvSpPr>
        <p:spPr>
          <a:xfrm>
            <a:off x="3478609" y="2482329"/>
            <a:ext cx="537900" cy="511200"/>
          </a:xfrm>
          <a:prstGeom prst="round2DiagRect">
            <a:avLst>
              <a:gd fmla="val 16667" name="adj1"/>
              <a:gd fmla="val 0" name="adj2"/>
            </a:avLst>
          </a:prstGeom>
          <a:solidFill>
            <a:schemeClr val="dk1"/>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3000">
                <a:solidFill>
                  <a:srgbClr val="B7B7B7"/>
                </a:solidFill>
                <a:latin typeface="Spartan"/>
                <a:ea typeface="Spartan"/>
                <a:cs typeface="Spartan"/>
                <a:sym typeface="Spartan"/>
              </a:rPr>
              <a:t>M</a:t>
            </a:r>
            <a:r>
              <a:rPr b="1" lang="en" sz="600">
                <a:solidFill>
                  <a:srgbClr val="B7B7B7"/>
                </a:solidFill>
                <a:latin typeface="Spartan"/>
                <a:ea typeface="Spartan"/>
                <a:cs typeface="Spartan"/>
                <a:sym typeface="Spartan"/>
              </a:rPr>
              <a:t>1</a:t>
            </a:r>
            <a:endParaRPr b="1" sz="600">
              <a:solidFill>
                <a:srgbClr val="B7B7B7"/>
              </a:solidFill>
              <a:latin typeface="Spartan"/>
              <a:ea typeface="Spartan"/>
              <a:cs typeface="Spartan"/>
              <a:sym typeface="Spartan"/>
            </a:endParaRPr>
          </a:p>
        </p:txBody>
      </p:sp>
      <p:sp>
        <p:nvSpPr>
          <p:cNvPr id="5836" name="Google Shape;5836;p43"/>
          <p:cNvSpPr/>
          <p:nvPr/>
        </p:nvSpPr>
        <p:spPr>
          <a:xfrm>
            <a:off x="4264956" y="2482329"/>
            <a:ext cx="537900" cy="511200"/>
          </a:xfrm>
          <a:prstGeom prst="round2DiagRect">
            <a:avLst>
              <a:gd fmla="val 16667" name="adj1"/>
              <a:gd fmla="val 0" name="adj2"/>
            </a:avLst>
          </a:prstGeom>
          <a:solidFill>
            <a:schemeClr val="dk1"/>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3000">
                <a:solidFill>
                  <a:srgbClr val="B7B7B7"/>
                </a:solidFill>
                <a:latin typeface="Spartan"/>
                <a:ea typeface="Spartan"/>
                <a:cs typeface="Spartan"/>
                <a:sym typeface="Spartan"/>
              </a:rPr>
              <a:t>N</a:t>
            </a:r>
            <a:r>
              <a:rPr b="1" lang="en" sz="600">
                <a:solidFill>
                  <a:srgbClr val="B7B7B7"/>
                </a:solidFill>
                <a:latin typeface="Spartan"/>
                <a:ea typeface="Spartan"/>
                <a:cs typeface="Spartan"/>
                <a:sym typeface="Spartan"/>
              </a:rPr>
              <a:t>1</a:t>
            </a:r>
            <a:endParaRPr b="1" sz="600">
              <a:solidFill>
                <a:srgbClr val="B7B7B7"/>
              </a:solidFill>
              <a:latin typeface="Spartan"/>
              <a:ea typeface="Spartan"/>
              <a:cs typeface="Spartan"/>
              <a:sym typeface="Spartan"/>
            </a:endParaRPr>
          </a:p>
        </p:txBody>
      </p:sp>
      <p:sp>
        <p:nvSpPr>
          <p:cNvPr id="5837" name="Google Shape;5837;p43"/>
          <p:cNvSpPr/>
          <p:nvPr/>
        </p:nvSpPr>
        <p:spPr>
          <a:xfrm>
            <a:off x="5051303" y="2482329"/>
            <a:ext cx="537900" cy="511200"/>
          </a:xfrm>
          <a:prstGeom prst="round2DiagRect">
            <a:avLst>
              <a:gd fmla="val 16667" name="adj1"/>
              <a:gd fmla="val 0" name="adj2"/>
            </a:avLst>
          </a:prstGeom>
          <a:solidFill>
            <a:schemeClr val="dk1"/>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3000">
                <a:solidFill>
                  <a:srgbClr val="B7B7B7"/>
                </a:solidFill>
                <a:latin typeface="Spartan"/>
                <a:ea typeface="Spartan"/>
                <a:cs typeface="Spartan"/>
                <a:sym typeface="Spartan"/>
              </a:rPr>
              <a:t>O</a:t>
            </a:r>
            <a:r>
              <a:rPr b="1" lang="en" sz="600">
                <a:solidFill>
                  <a:srgbClr val="B7B7B7"/>
                </a:solidFill>
                <a:latin typeface="Spartan"/>
                <a:ea typeface="Spartan"/>
                <a:cs typeface="Spartan"/>
                <a:sym typeface="Spartan"/>
              </a:rPr>
              <a:t>1</a:t>
            </a:r>
            <a:endParaRPr b="1" sz="600">
              <a:solidFill>
                <a:srgbClr val="B7B7B7"/>
              </a:solidFill>
              <a:latin typeface="Spartan"/>
              <a:ea typeface="Spartan"/>
              <a:cs typeface="Spartan"/>
              <a:sym typeface="Spartan"/>
            </a:endParaRPr>
          </a:p>
        </p:txBody>
      </p:sp>
      <p:sp>
        <p:nvSpPr>
          <p:cNvPr id="5838" name="Google Shape;5838;p43"/>
          <p:cNvSpPr/>
          <p:nvPr/>
        </p:nvSpPr>
        <p:spPr>
          <a:xfrm>
            <a:off x="5913850" y="2482329"/>
            <a:ext cx="537900" cy="511200"/>
          </a:xfrm>
          <a:prstGeom prst="round2DiagRect">
            <a:avLst>
              <a:gd fmla="val 16667" name="adj1"/>
              <a:gd fmla="val 0" name="adj2"/>
            </a:avLst>
          </a:prstGeom>
          <a:solidFill>
            <a:schemeClr val="dk1"/>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3000">
                <a:solidFill>
                  <a:srgbClr val="B7B7B7"/>
                </a:solidFill>
                <a:latin typeface="Spartan"/>
                <a:ea typeface="Spartan"/>
                <a:cs typeface="Spartan"/>
                <a:sym typeface="Spartan"/>
              </a:rPr>
              <a:t>P</a:t>
            </a:r>
            <a:r>
              <a:rPr b="1" lang="en" sz="600">
                <a:solidFill>
                  <a:srgbClr val="B7B7B7"/>
                </a:solidFill>
                <a:latin typeface="Spartan"/>
                <a:ea typeface="Spartan"/>
                <a:cs typeface="Spartan"/>
                <a:sym typeface="Spartan"/>
              </a:rPr>
              <a:t>1</a:t>
            </a:r>
            <a:endParaRPr b="1" sz="600">
              <a:solidFill>
                <a:srgbClr val="B7B7B7"/>
              </a:solidFill>
              <a:latin typeface="Spartan"/>
              <a:ea typeface="Spartan"/>
              <a:cs typeface="Spartan"/>
              <a:sym typeface="Spartan"/>
            </a:endParaRPr>
          </a:p>
        </p:txBody>
      </p:sp>
      <p:sp>
        <p:nvSpPr>
          <p:cNvPr id="5839" name="Google Shape;5839;p43"/>
          <p:cNvSpPr/>
          <p:nvPr/>
        </p:nvSpPr>
        <p:spPr>
          <a:xfrm>
            <a:off x="6776397" y="2482329"/>
            <a:ext cx="537900" cy="511200"/>
          </a:xfrm>
          <a:prstGeom prst="round2DiagRect">
            <a:avLst>
              <a:gd fmla="val 16667" name="adj1"/>
              <a:gd fmla="val 0" name="adj2"/>
            </a:avLst>
          </a:prstGeom>
          <a:solidFill>
            <a:schemeClr val="dk1"/>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3000">
                <a:solidFill>
                  <a:srgbClr val="B7B7B7"/>
                </a:solidFill>
                <a:latin typeface="Spartan"/>
                <a:ea typeface="Spartan"/>
                <a:cs typeface="Spartan"/>
                <a:sym typeface="Spartan"/>
              </a:rPr>
              <a:t>Q</a:t>
            </a:r>
            <a:r>
              <a:rPr b="1" lang="en" sz="600">
                <a:solidFill>
                  <a:srgbClr val="B7B7B7"/>
                </a:solidFill>
                <a:latin typeface="Spartan"/>
                <a:ea typeface="Spartan"/>
                <a:cs typeface="Spartan"/>
                <a:sym typeface="Spartan"/>
              </a:rPr>
              <a:t>1</a:t>
            </a:r>
            <a:endParaRPr b="1" sz="600">
              <a:solidFill>
                <a:srgbClr val="B7B7B7"/>
              </a:solidFill>
              <a:latin typeface="Spartan"/>
              <a:ea typeface="Spartan"/>
              <a:cs typeface="Spartan"/>
              <a:sym typeface="Spartan"/>
            </a:endParaRPr>
          </a:p>
        </p:txBody>
      </p:sp>
      <p:sp>
        <p:nvSpPr>
          <p:cNvPr id="5840" name="Google Shape;5840;p43"/>
          <p:cNvSpPr/>
          <p:nvPr/>
        </p:nvSpPr>
        <p:spPr>
          <a:xfrm>
            <a:off x="7638944" y="2482329"/>
            <a:ext cx="537900" cy="511200"/>
          </a:xfrm>
          <a:prstGeom prst="round2DiagRect">
            <a:avLst>
              <a:gd fmla="val 16667" name="adj1"/>
              <a:gd fmla="val 0" name="adj2"/>
            </a:avLst>
          </a:prstGeom>
          <a:solidFill>
            <a:schemeClr val="dk1"/>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3000">
                <a:solidFill>
                  <a:srgbClr val="B7B7B7"/>
                </a:solidFill>
                <a:latin typeface="Spartan"/>
                <a:ea typeface="Spartan"/>
                <a:cs typeface="Spartan"/>
                <a:sym typeface="Spartan"/>
              </a:rPr>
              <a:t>R</a:t>
            </a:r>
            <a:r>
              <a:rPr b="1" lang="en" sz="600">
                <a:solidFill>
                  <a:srgbClr val="B7B7B7"/>
                </a:solidFill>
                <a:latin typeface="Spartan"/>
                <a:ea typeface="Spartan"/>
                <a:cs typeface="Spartan"/>
                <a:sym typeface="Spartan"/>
              </a:rPr>
              <a:t>1</a:t>
            </a:r>
            <a:endParaRPr b="1" sz="600">
              <a:solidFill>
                <a:srgbClr val="B7B7B7"/>
              </a:solidFill>
              <a:latin typeface="Spartan"/>
              <a:ea typeface="Spartan"/>
              <a:cs typeface="Spartan"/>
              <a:sym typeface="Spartan"/>
            </a:endParaRPr>
          </a:p>
        </p:txBody>
      </p:sp>
      <p:sp>
        <p:nvSpPr>
          <p:cNvPr id="5841" name="Google Shape;5841;p43"/>
          <p:cNvSpPr/>
          <p:nvPr/>
        </p:nvSpPr>
        <p:spPr>
          <a:xfrm>
            <a:off x="1398506" y="3297529"/>
            <a:ext cx="537900" cy="511200"/>
          </a:xfrm>
          <a:prstGeom prst="round2DiagRect">
            <a:avLst>
              <a:gd fmla="val 16667" name="adj1"/>
              <a:gd fmla="val 0" name="adj2"/>
            </a:avLst>
          </a:prstGeom>
          <a:solidFill>
            <a:schemeClr val="dk1"/>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3000">
                <a:solidFill>
                  <a:srgbClr val="B7B7B7"/>
                </a:solidFill>
                <a:latin typeface="Spartan"/>
                <a:ea typeface="Spartan"/>
                <a:cs typeface="Spartan"/>
                <a:sym typeface="Spartan"/>
              </a:rPr>
              <a:t>S</a:t>
            </a:r>
            <a:r>
              <a:rPr b="1" lang="en" sz="600">
                <a:solidFill>
                  <a:srgbClr val="B7B7B7"/>
                </a:solidFill>
                <a:latin typeface="Spartan"/>
                <a:ea typeface="Spartan"/>
                <a:cs typeface="Spartan"/>
                <a:sym typeface="Spartan"/>
              </a:rPr>
              <a:t>1</a:t>
            </a:r>
            <a:endParaRPr b="1" sz="600">
              <a:solidFill>
                <a:srgbClr val="B7B7B7"/>
              </a:solidFill>
              <a:latin typeface="Spartan"/>
              <a:ea typeface="Spartan"/>
              <a:cs typeface="Spartan"/>
              <a:sym typeface="Spartan"/>
            </a:endParaRPr>
          </a:p>
        </p:txBody>
      </p:sp>
      <p:sp>
        <p:nvSpPr>
          <p:cNvPr id="5842" name="Google Shape;5842;p43"/>
          <p:cNvSpPr/>
          <p:nvPr/>
        </p:nvSpPr>
        <p:spPr>
          <a:xfrm>
            <a:off x="2184853" y="3297529"/>
            <a:ext cx="537900" cy="511200"/>
          </a:xfrm>
          <a:prstGeom prst="round2DiagRect">
            <a:avLst>
              <a:gd fmla="val 16667" name="adj1"/>
              <a:gd fmla="val 0" name="adj2"/>
            </a:avLst>
          </a:prstGeom>
          <a:solidFill>
            <a:schemeClr val="dk1"/>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3000">
                <a:solidFill>
                  <a:srgbClr val="B7B7B7"/>
                </a:solidFill>
                <a:latin typeface="Spartan"/>
                <a:ea typeface="Spartan"/>
                <a:cs typeface="Spartan"/>
                <a:sym typeface="Spartan"/>
              </a:rPr>
              <a:t>T</a:t>
            </a:r>
            <a:r>
              <a:rPr b="1" lang="en" sz="600">
                <a:solidFill>
                  <a:srgbClr val="B7B7B7"/>
                </a:solidFill>
                <a:latin typeface="Spartan"/>
                <a:ea typeface="Spartan"/>
                <a:cs typeface="Spartan"/>
                <a:sym typeface="Spartan"/>
              </a:rPr>
              <a:t>1</a:t>
            </a:r>
            <a:endParaRPr b="1" sz="600">
              <a:solidFill>
                <a:srgbClr val="B7B7B7"/>
              </a:solidFill>
              <a:latin typeface="Spartan"/>
              <a:ea typeface="Spartan"/>
              <a:cs typeface="Spartan"/>
              <a:sym typeface="Spartan"/>
            </a:endParaRPr>
          </a:p>
        </p:txBody>
      </p:sp>
      <p:sp>
        <p:nvSpPr>
          <p:cNvPr id="5843" name="Google Shape;5843;p43"/>
          <p:cNvSpPr/>
          <p:nvPr/>
        </p:nvSpPr>
        <p:spPr>
          <a:xfrm>
            <a:off x="3047400" y="3297529"/>
            <a:ext cx="537900" cy="511200"/>
          </a:xfrm>
          <a:prstGeom prst="round2DiagRect">
            <a:avLst>
              <a:gd fmla="val 16667" name="adj1"/>
              <a:gd fmla="val 0" name="adj2"/>
            </a:avLst>
          </a:prstGeom>
          <a:solidFill>
            <a:schemeClr val="dk1"/>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3000">
                <a:solidFill>
                  <a:srgbClr val="B7B7B7"/>
                </a:solidFill>
                <a:latin typeface="Spartan"/>
                <a:ea typeface="Spartan"/>
                <a:cs typeface="Spartan"/>
                <a:sym typeface="Spartan"/>
              </a:rPr>
              <a:t>U</a:t>
            </a:r>
            <a:r>
              <a:rPr b="1" lang="en" sz="600">
                <a:solidFill>
                  <a:srgbClr val="B7B7B7"/>
                </a:solidFill>
                <a:latin typeface="Spartan"/>
                <a:ea typeface="Spartan"/>
                <a:cs typeface="Spartan"/>
                <a:sym typeface="Spartan"/>
              </a:rPr>
              <a:t>1</a:t>
            </a:r>
            <a:endParaRPr b="1" sz="600">
              <a:solidFill>
                <a:srgbClr val="B7B7B7"/>
              </a:solidFill>
              <a:latin typeface="Spartan"/>
              <a:ea typeface="Spartan"/>
              <a:cs typeface="Spartan"/>
              <a:sym typeface="Spartan"/>
            </a:endParaRPr>
          </a:p>
        </p:txBody>
      </p:sp>
      <p:sp>
        <p:nvSpPr>
          <p:cNvPr id="5844" name="Google Shape;5844;p43"/>
          <p:cNvSpPr/>
          <p:nvPr/>
        </p:nvSpPr>
        <p:spPr>
          <a:xfrm>
            <a:off x="3909947" y="3297529"/>
            <a:ext cx="537900" cy="511200"/>
          </a:xfrm>
          <a:prstGeom prst="round2DiagRect">
            <a:avLst>
              <a:gd fmla="val 16667" name="adj1"/>
              <a:gd fmla="val 0" name="adj2"/>
            </a:avLst>
          </a:prstGeom>
          <a:solidFill>
            <a:schemeClr val="dk1"/>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3000">
                <a:solidFill>
                  <a:srgbClr val="B7B7B7"/>
                </a:solidFill>
                <a:latin typeface="Spartan"/>
                <a:ea typeface="Spartan"/>
                <a:cs typeface="Spartan"/>
                <a:sym typeface="Spartan"/>
              </a:rPr>
              <a:t>V</a:t>
            </a:r>
            <a:r>
              <a:rPr b="1" lang="en" sz="600">
                <a:solidFill>
                  <a:srgbClr val="B7B7B7"/>
                </a:solidFill>
                <a:latin typeface="Spartan"/>
                <a:ea typeface="Spartan"/>
                <a:cs typeface="Spartan"/>
                <a:sym typeface="Spartan"/>
              </a:rPr>
              <a:t>1</a:t>
            </a:r>
            <a:endParaRPr b="1" sz="600">
              <a:solidFill>
                <a:srgbClr val="B7B7B7"/>
              </a:solidFill>
              <a:latin typeface="Spartan"/>
              <a:ea typeface="Spartan"/>
              <a:cs typeface="Spartan"/>
              <a:sym typeface="Spartan"/>
            </a:endParaRPr>
          </a:p>
        </p:txBody>
      </p:sp>
      <p:sp>
        <p:nvSpPr>
          <p:cNvPr id="5845" name="Google Shape;5845;p43"/>
          <p:cNvSpPr/>
          <p:nvPr/>
        </p:nvSpPr>
        <p:spPr>
          <a:xfrm>
            <a:off x="4696294" y="3297529"/>
            <a:ext cx="537900" cy="511200"/>
          </a:xfrm>
          <a:prstGeom prst="round2DiagRect">
            <a:avLst>
              <a:gd fmla="val 16667" name="adj1"/>
              <a:gd fmla="val 0" name="adj2"/>
            </a:avLst>
          </a:prstGeom>
          <a:solidFill>
            <a:schemeClr val="dk1"/>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3000">
                <a:solidFill>
                  <a:srgbClr val="B7B7B7"/>
                </a:solidFill>
                <a:latin typeface="Spartan"/>
                <a:ea typeface="Spartan"/>
                <a:cs typeface="Spartan"/>
                <a:sym typeface="Spartan"/>
              </a:rPr>
              <a:t>W</a:t>
            </a:r>
            <a:r>
              <a:rPr b="1" lang="en" sz="600">
                <a:solidFill>
                  <a:srgbClr val="B7B7B7"/>
                </a:solidFill>
                <a:latin typeface="Spartan"/>
                <a:ea typeface="Spartan"/>
                <a:cs typeface="Spartan"/>
                <a:sym typeface="Spartan"/>
              </a:rPr>
              <a:t>1</a:t>
            </a:r>
            <a:endParaRPr b="1" sz="600">
              <a:solidFill>
                <a:srgbClr val="B7B7B7"/>
              </a:solidFill>
              <a:latin typeface="Spartan"/>
              <a:ea typeface="Spartan"/>
              <a:cs typeface="Spartan"/>
              <a:sym typeface="Spartan"/>
            </a:endParaRPr>
          </a:p>
        </p:txBody>
      </p:sp>
      <p:sp>
        <p:nvSpPr>
          <p:cNvPr id="5846" name="Google Shape;5846;p43"/>
          <p:cNvSpPr/>
          <p:nvPr/>
        </p:nvSpPr>
        <p:spPr>
          <a:xfrm>
            <a:off x="5482640" y="3297529"/>
            <a:ext cx="537900" cy="511200"/>
          </a:xfrm>
          <a:prstGeom prst="round2DiagRect">
            <a:avLst>
              <a:gd fmla="val 16667" name="adj1"/>
              <a:gd fmla="val 0" name="adj2"/>
            </a:avLst>
          </a:prstGeom>
          <a:solidFill>
            <a:schemeClr val="dk1"/>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3000">
                <a:solidFill>
                  <a:srgbClr val="B7B7B7"/>
                </a:solidFill>
                <a:latin typeface="Spartan"/>
                <a:ea typeface="Spartan"/>
                <a:cs typeface="Spartan"/>
                <a:sym typeface="Spartan"/>
              </a:rPr>
              <a:t>X</a:t>
            </a:r>
            <a:r>
              <a:rPr b="1" lang="en" sz="600">
                <a:solidFill>
                  <a:srgbClr val="B7B7B7"/>
                </a:solidFill>
                <a:latin typeface="Spartan"/>
                <a:ea typeface="Spartan"/>
                <a:cs typeface="Spartan"/>
                <a:sym typeface="Spartan"/>
              </a:rPr>
              <a:t>1</a:t>
            </a:r>
            <a:endParaRPr b="1" sz="600">
              <a:solidFill>
                <a:srgbClr val="B7B7B7"/>
              </a:solidFill>
              <a:latin typeface="Spartan"/>
              <a:ea typeface="Spartan"/>
              <a:cs typeface="Spartan"/>
              <a:sym typeface="Spartan"/>
            </a:endParaRPr>
          </a:p>
        </p:txBody>
      </p:sp>
      <p:sp>
        <p:nvSpPr>
          <p:cNvPr id="5847" name="Google Shape;5847;p43"/>
          <p:cNvSpPr/>
          <p:nvPr/>
        </p:nvSpPr>
        <p:spPr>
          <a:xfrm>
            <a:off x="6345187" y="3297529"/>
            <a:ext cx="537900" cy="511200"/>
          </a:xfrm>
          <a:prstGeom prst="round2DiagRect">
            <a:avLst>
              <a:gd fmla="val 16667" name="adj1"/>
              <a:gd fmla="val 0" name="adj2"/>
            </a:avLst>
          </a:prstGeom>
          <a:solidFill>
            <a:schemeClr val="dk1"/>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3000">
                <a:solidFill>
                  <a:srgbClr val="B7B7B7"/>
                </a:solidFill>
                <a:latin typeface="Spartan"/>
                <a:ea typeface="Spartan"/>
                <a:cs typeface="Spartan"/>
                <a:sym typeface="Spartan"/>
              </a:rPr>
              <a:t>Y</a:t>
            </a:r>
            <a:r>
              <a:rPr b="1" lang="en" sz="600">
                <a:solidFill>
                  <a:srgbClr val="B7B7B7"/>
                </a:solidFill>
                <a:latin typeface="Spartan"/>
                <a:ea typeface="Spartan"/>
                <a:cs typeface="Spartan"/>
                <a:sym typeface="Spartan"/>
              </a:rPr>
              <a:t>1</a:t>
            </a:r>
            <a:endParaRPr b="1" sz="600">
              <a:solidFill>
                <a:srgbClr val="B7B7B7"/>
              </a:solidFill>
              <a:latin typeface="Spartan"/>
              <a:ea typeface="Spartan"/>
              <a:cs typeface="Spartan"/>
              <a:sym typeface="Spartan"/>
            </a:endParaRPr>
          </a:p>
        </p:txBody>
      </p:sp>
      <p:sp>
        <p:nvSpPr>
          <p:cNvPr id="5848" name="Google Shape;5848;p43"/>
          <p:cNvSpPr/>
          <p:nvPr/>
        </p:nvSpPr>
        <p:spPr>
          <a:xfrm>
            <a:off x="7207734" y="3297529"/>
            <a:ext cx="537900" cy="511200"/>
          </a:xfrm>
          <a:prstGeom prst="round2DiagRect">
            <a:avLst>
              <a:gd fmla="val 16667" name="adj1"/>
              <a:gd fmla="val 0" name="adj2"/>
            </a:avLst>
          </a:prstGeom>
          <a:solidFill>
            <a:schemeClr val="dk1"/>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3000">
                <a:solidFill>
                  <a:srgbClr val="B7B7B7"/>
                </a:solidFill>
                <a:latin typeface="Spartan"/>
                <a:ea typeface="Spartan"/>
                <a:cs typeface="Spartan"/>
                <a:sym typeface="Spartan"/>
              </a:rPr>
              <a:t>Z</a:t>
            </a:r>
            <a:r>
              <a:rPr b="1" lang="en" sz="600">
                <a:solidFill>
                  <a:srgbClr val="B7B7B7"/>
                </a:solidFill>
                <a:latin typeface="Spartan"/>
                <a:ea typeface="Spartan"/>
                <a:cs typeface="Spartan"/>
                <a:sym typeface="Spartan"/>
              </a:rPr>
              <a:t>1</a:t>
            </a:r>
            <a:endParaRPr b="1" sz="600">
              <a:solidFill>
                <a:srgbClr val="B7B7B7"/>
              </a:solidFill>
              <a:latin typeface="Spartan"/>
              <a:ea typeface="Spartan"/>
              <a:cs typeface="Spartan"/>
              <a:sym typeface="Spartan"/>
            </a:endParaRPr>
          </a:p>
        </p:txBody>
      </p:sp>
      <p:sp>
        <p:nvSpPr>
          <p:cNvPr id="5849" name="Google Shape;5849;p43"/>
          <p:cNvSpPr txBox="1"/>
          <p:nvPr/>
        </p:nvSpPr>
        <p:spPr>
          <a:xfrm>
            <a:off x="279075" y="649378"/>
            <a:ext cx="3000000" cy="4022700"/>
          </a:xfrm>
          <a:prstGeom prst="rect">
            <a:avLst/>
          </a:prstGeom>
          <a:noFill/>
          <a:ln>
            <a:noFill/>
          </a:ln>
        </p:spPr>
        <p:txBody>
          <a:bodyPr anchorCtr="0" anchor="ctr" bIns="91425" lIns="91425" spcFirstLastPara="1" rIns="91425" wrap="square" tIns="91425">
            <a:noAutofit/>
          </a:bodyPr>
          <a:lstStyle/>
          <a:p>
            <a:pPr indent="-304800" lvl="0" marL="457200" rtl="0" algn="l">
              <a:lnSpc>
                <a:spcPct val="115000"/>
              </a:lnSpc>
              <a:spcBef>
                <a:spcPts val="1200"/>
              </a:spcBef>
              <a:spcAft>
                <a:spcPts val="0"/>
              </a:spcAft>
              <a:buClr>
                <a:srgbClr val="1C1E21"/>
              </a:buClr>
              <a:buSzPts val="1200"/>
              <a:buFont typeface="Roboto"/>
              <a:buChar char="●"/>
            </a:pPr>
            <a:r>
              <a:rPr lang="en" sz="1200">
                <a:solidFill>
                  <a:srgbClr val="1C1E21"/>
                </a:solidFill>
                <a:latin typeface="Roboto"/>
                <a:ea typeface="Roboto"/>
                <a:cs typeface="Roboto"/>
                <a:sym typeface="Roboto"/>
              </a:rPr>
              <a:t>Architecture Diagram</a:t>
            </a:r>
            <a:endParaRPr sz="1200">
              <a:solidFill>
                <a:srgbClr val="1C1E21"/>
              </a:solidFill>
              <a:latin typeface="Roboto"/>
              <a:ea typeface="Roboto"/>
              <a:cs typeface="Roboto"/>
              <a:sym typeface="Roboto"/>
            </a:endParaRPr>
          </a:p>
          <a:p>
            <a:pPr indent="-304800" lvl="1" marL="914400" rtl="0" algn="l">
              <a:lnSpc>
                <a:spcPct val="115000"/>
              </a:lnSpc>
              <a:spcBef>
                <a:spcPts val="0"/>
              </a:spcBef>
              <a:spcAft>
                <a:spcPts val="0"/>
              </a:spcAft>
              <a:buClr>
                <a:srgbClr val="1C1E21"/>
              </a:buClr>
              <a:buSzPts val="1200"/>
              <a:buFont typeface="Roboto"/>
              <a:buChar char="○"/>
            </a:pPr>
            <a:r>
              <a:rPr lang="en" sz="1200">
                <a:solidFill>
                  <a:srgbClr val="1C1E21"/>
                </a:solidFill>
                <a:latin typeface="Roboto"/>
                <a:ea typeface="Roboto"/>
                <a:cs typeface="Roboto"/>
                <a:sym typeface="Roboto"/>
              </a:rPr>
              <a:t>This diagram should include a detailed diagram depcting the architecture used for your application and the flow of data across the different parts of the architecture. Please find below a sample architecture diagram. Tailor it to specifically suit your project. It must include the tools you used for each layer of the architecture. Make sure to list the names of the external APIs(if any) as well.</a:t>
            </a:r>
            <a:endParaRPr sz="1200">
              <a:solidFill>
                <a:srgbClr val="1C1E21"/>
              </a:solidFill>
              <a:latin typeface="Roboto"/>
              <a:ea typeface="Roboto"/>
              <a:cs typeface="Roboto"/>
              <a:sym typeface="Roboto"/>
            </a:endParaRPr>
          </a:p>
        </p:txBody>
      </p:sp>
      <p:pic>
        <p:nvPicPr>
          <p:cNvPr id="5850" name="Google Shape;5850;p43"/>
          <p:cNvPicPr preferRelativeResize="0"/>
          <p:nvPr/>
        </p:nvPicPr>
        <p:blipFill>
          <a:blip r:embed="rId3">
            <a:alphaModFix/>
          </a:blip>
          <a:stretch>
            <a:fillRect/>
          </a:stretch>
        </p:blipFill>
        <p:spPr>
          <a:xfrm>
            <a:off x="0" y="732242"/>
            <a:ext cx="9144003" cy="441126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onnect Words Game Day by Slidesgo">
  <a:themeElements>
    <a:clrScheme name="Simple Light">
      <a:dk1>
        <a:srgbClr val="000000"/>
      </a:dk1>
      <a:lt1>
        <a:srgbClr val="252525"/>
      </a:lt1>
      <a:dk2>
        <a:srgbClr val="434343"/>
      </a:dk2>
      <a:lt2>
        <a:srgbClr val="999999"/>
      </a:lt2>
      <a:accent1>
        <a:srgbClr val="BEBEBE"/>
      </a:accent1>
      <a:accent2>
        <a:srgbClr val="DBDDD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