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29DA-1F42-91EE-A0D4-1370B176C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977F-8483-9327-CDE0-1D61EACAF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B97F-19EB-A3D4-4885-ACC1F7A6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6676-A9DE-0D41-39F3-99141F2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EF-8B4B-0D5C-8A63-4458D0AB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B07C-3EF3-D749-307C-4D6C330E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53AE1-9684-C679-5882-CB475D60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F203-7B2A-A357-A70B-19552269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624D-DF55-D006-C43E-2CC4316F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DB83-9CAE-1EA3-AAB9-44A77695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9C032-C009-9050-86C0-C5EB297FA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DE8A-5C65-0BFB-FFF5-105525B8E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D3FB-8BCF-E431-E7F2-FEB6AD0B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73C3-EBBF-62C3-9250-9F45C8E8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6F5B-24F1-4C44-1C6A-0871DA8E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D2F2-AFCC-CE15-5402-BDFE602E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3224-E0E2-87AD-2A22-D249388D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790E-F7D0-4987-077D-B6BFC6CE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1FC8-D822-ED86-7C3D-F827774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2027-99E8-F919-7BA8-B4B59DC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C279-D3BC-5F31-5398-5D825815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E0BEF-2B69-5D94-503C-D6BC07D7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1AB6-654D-9705-D1CE-47A6AFEF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A25D-EEAA-8F9F-C12F-181BE10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6741-DF26-ECE8-92D7-1F157BE6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1D8A-36AD-35BB-B452-DC5EB31E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F3D2-261F-86CD-D5C4-74F074332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AC72-C45A-3E26-B204-3444980E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13350-8147-9EAA-ADB5-D2AA9918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E84C-3B03-653A-1B11-362217C6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B7784-5DF1-8C4C-15E0-EAA0575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0137-693D-AC9C-7B33-EBADB38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C505D-877C-E720-256D-0DB43489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65C0-047B-1BFC-CA85-3F22130D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816AD-DF46-E9A6-0223-FA48AD435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B473D-507C-907C-7816-220BB55E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8652D-9F6F-31E7-C876-018EFE7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91FC2-757D-A61F-0048-05198D88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5C36-8A55-0B1A-4D42-EFE2930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E04-8F96-1745-C8AC-5387FFB5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23CCB-2631-6C1A-06B2-1CBDA4F9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96360-9D34-71EC-C644-BA37A064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491B4-99C2-50F1-B10A-1ECB06A1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2946D-8631-693F-704A-E18B7294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B7620-B41C-C654-6E37-D78FE77F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0EBDC-1112-E138-97A2-6DE149CF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1E9-B1F9-E696-66CD-E6A76A23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9CA3-965A-BDC7-F503-92CCE7EF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11C0-112C-AD70-1A8F-F4CD421E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FDE-4BAD-54BA-EFD3-1A5B1C58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C296-8C54-7EE0-C554-6E3308F4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B8CE-888E-FE58-2985-4034DF9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D9B3-CE22-D481-6241-C45FA85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739D0-F1C3-19D8-5631-105057DF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644FA-1ABC-C8FF-B75C-96FE8798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6AC5-A5A8-0106-A2C7-00CAAEA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0AF94-B7D3-3BDF-5522-550FA2EB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63E6-1DC0-C23F-04A8-4B3412D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C12E6-E19E-5A0D-31C1-7D8876FA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5077-51E2-1059-6D4B-290D831F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3338-8BB6-4AE3-A038-F35E4617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6E09-1AFD-9173-04BA-B0E579623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0AA7-366C-16B4-99DE-90106B7E9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A31-D013-B4A4-7895-945BA1D4C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SV </a:t>
            </a:r>
            <a:r>
              <a:rPr lang="en-US" dirty="0" err="1"/>
              <a:t>Nuzlocke</a:t>
            </a:r>
            <a:r>
              <a:rPr lang="en-US" dirty="0"/>
              <a:t>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4034-5CBB-1C45-B7AA-24FD688C7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3F1E-CD21-9238-2420-1DF0101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States (Frames)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7F76D2-A044-45F3-38A2-7260419CA60C}"/>
              </a:ext>
            </a:extLst>
          </p:cNvPr>
          <p:cNvGrpSpPr/>
          <p:nvPr/>
        </p:nvGrpSpPr>
        <p:grpSpPr>
          <a:xfrm>
            <a:off x="1137314" y="1924334"/>
            <a:ext cx="2074459" cy="3734938"/>
            <a:chOff x="1137314" y="1924334"/>
            <a:chExt cx="2074459" cy="37349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9250F1-2153-3EA9-BE2F-4FEA45BCAEE6}"/>
                </a:ext>
              </a:extLst>
            </p:cNvPr>
            <p:cNvSpPr/>
            <p:nvPr/>
          </p:nvSpPr>
          <p:spPr>
            <a:xfrm>
              <a:off x="1137314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077D95-3D07-7993-EE61-D79B3273C1B6}"/>
                </a:ext>
              </a:extLst>
            </p:cNvPr>
            <p:cNvSpPr txBox="1"/>
            <p:nvPr/>
          </p:nvSpPr>
          <p:spPr>
            <a:xfrm>
              <a:off x="1488105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787738-2386-0EB6-3A6A-7FE1F13C9575}"/>
                </a:ext>
              </a:extLst>
            </p:cNvPr>
            <p:cNvSpPr txBox="1"/>
            <p:nvPr/>
          </p:nvSpPr>
          <p:spPr>
            <a:xfrm>
              <a:off x="1701496" y="2397948"/>
              <a:ext cx="94609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800" dirty="0"/>
                <a:t>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8C2497-CB73-D1AA-7CFD-98D4BD0F4B32}"/>
                </a:ext>
              </a:extLst>
            </p:cNvPr>
            <p:cNvSpPr/>
            <p:nvPr/>
          </p:nvSpPr>
          <p:spPr>
            <a:xfrm>
              <a:off x="1382973" y="4526507"/>
              <a:ext cx="1583140" cy="4367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Roll Encounter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CD0C6-6632-A47D-E1BB-6BB9F0FFDDAA}"/>
              </a:ext>
            </a:extLst>
          </p:cNvPr>
          <p:cNvGrpSpPr/>
          <p:nvPr/>
        </p:nvGrpSpPr>
        <p:grpSpPr>
          <a:xfrm>
            <a:off x="3884987" y="1924334"/>
            <a:ext cx="2074459" cy="3734938"/>
            <a:chOff x="3891887" y="1924334"/>
            <a:chExt cx="2074459" cy="37349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32C71-3B66-53A6-C298-51D740C90FAB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B119A-E435-680C-571D-0F31364F2EF3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7" name="Picture 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AA1336F-E8DC-4BE7-89D3-E0E1C800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BC6EDF1-1EEA-DE7C-2405-0EEF048D11BD}"/>
              </a:ext>
            </a:extLst>
          </p:cNvPr>
          <p:cNvSpPr txBox="1"/>
          <p:nvPr/>
        </p:nvSpPr>
        <p:spPr>
          <a:xfrm>
            <a:off x="4417325" y="4090719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DAC16-59E3-17E2-4685-39CFB57896A6}"/>
              </a:ext>
            </a:extLst>
          </p:cNvPr>
          <p:cNvSpPr/>
          <p:nvPr/>
        </p:nvSpPr>
        <p:spPr>
          <a:xfrm>
            <a:off x="4137546" y="5037407"/>
            <a:ext cx="1583140" cy="4367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Failed Capture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CA3597-3EC6-601C-665D-11AB82A0F65B}"/>
              </a:ext>
            </a:extLst>
          </p:cNvPr>
          <p:cNvGrpSpPr/>
          <p:nvPr/>
        </p:nvGrpSpPr>
        <p:grpSpPr>
          <a:xfrm>
            <a:off x="6523630" y="1924334"/>
            <a:ext cx="2074459" cy="3734938"/>
            <a:chOff x="3891887" y="1924334"/>
            <a:chExt cx="2074459" cy="37349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2A27CD5-3C69-C724-6E00-A161DB1CC3CA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3F7FEF-6DF9-6596-227B-12B9623391CF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34" name="Picture 3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7168A93-D56F-4E93-5538-3847312B2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795BD-002C-FCB1-9B78-D28047F398D8}"/>
              </a:ext>
            </a:extLst>
          </p:cNvPr>
          <p:cNvGrpSpPr/>
          <p:nvPr/>
        </p:nvGrpSpPr>
        <p:grpSpPr>
          <a:xfrm>
            <a:off x="9203141" y="1924334"/>
            <a:ext cx="2074459" cy="3734938"/>
            <a:chOff x="3891887" y="1924334"/>
            <a:chExt cx="2074459" cy="37349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EBA15-2C9D-DB70-4573-4D4B5BD5476F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71BE7C-CA01-0ACB-BB78-F509CF4646AD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38" name="Picture 3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D5454FAA-811B-1482-5E01-38A87112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418A1-0BE8-D14F-B019-B3510373A496}"/>
              </a:ext>
            </a:extLst>
          </p:cNvPr>
          <p:cNvSpPr/>
          <p:nvPr/>
        </p:nvSpPr>
        <p:spPr>
          <a:xfrm>
            <a:off x="4137546" y="4526507"/>
            <a:ext cx="1583140" cy="4367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Successful Capture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79228-C1FA-1D57-F075-A798B2B37FF1}"/>
              </a:ext>
            </a:extLst>
          </p:cNvPr>
          <p:cNvSpPr txBox="1"/>
          <p:nvPr/>
        </p:nvSpPr>
        <p:spPr>
          <a:xfrm>
            <a:off x="7106632" y="4157175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27CED1-A511-47BC-CA3A-F3B9BBE67945}"/>
              </a:ext>
            </a:extLst>
          </p:cNvPr>
          <p:cNvSpPr txBox="1"/>
          <p:nvPr/>
        </p:nvSpPr>
        <p:spPr>
          <a:xfrm>
            <a:off x="9786143" y="4090719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6320F-0E5E-E6B4-62D2-3FEF3A236CB9}"/>
              </a:ext>
            </a:extLst>
          </p:cNvPr>
          <p:cNvSpPr txBox="1"/>
          <p:nvPr/>
        </p:nvSpPr>
        <p:spPr>
          <a:xfrm>
            <a:off x="1137314" y="5892918"/>
            <a:ext cx="210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Encounter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7B6BD7-9937-1570-E0D4-720520200B3C}"/>
              </a:ext>
            </a:extLst>
          </p:cNvPr>
          <p:cNvSpPr txBox="1"/>
          <p:nvPr/>
        </p:nvSpPr>
        <p:spPr>
          <a:xfrm>
            <a:off x="4077219" y="5846351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Rolled Encounter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6A645-1E87-E380-E56C-1BC0FCF5FCD3}"/>
              </a:ext>
            </a:extLst>
          </p:cNvPr>
          <p:cNvSpPr txBox="1"/>
          <p:nvPr/>
        </p:nvSpPr>
        <p:spPr>
          <a:xfrm>
            <a:off x="6617977" y="5870232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Capture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99907C-4345-A069-40C0-05E150508189}"/>
              </a:ext>
            </a:extLst>
          </p:cNvPr>
          <p:cNvSpPr txBox="1"/>
          <p:nvPr/>
        </p:nvSpPr>
        <p:spPr>
          <a:xfrm>
            <a:off x="9517727" y="5843938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 Capture</a:t>
            </a:r>
          </a:p>
        </p:txBody>
      </p:sp>
    </p:spTree>
    <p:extLst>
      <p:ext uri="{BB962C8B-B14F-4D97-AF65-F5344CB8AC3E}">
        <p14:creationId xmlns:p14="http://schemas.microsoft.com/office/powerpoint/2010/main" val="427986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Pokemon SV Nuzlocke Tool</vt:lpstr>
      <vt:lpstr>Four States (Frames)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SV Nuzlocke Tool</dc:title>
  <dc:creator>Kitroser,Cole L</dc:creator>
  <cp:lastModifiedBy>Kitroser,Cole L</cp:lastModifiedBy>
  <cp:revision>1</cp:revision>
  <dcterms:created xsi:type="dcterms:W3CDTF">2022-12-02T01:05:43Z</dcterms:created>
  <dcterms:modified xsi:type="dcterms:W3CDTF">2022-12-02T01:12:57Z</dcterms:modified>
</cp:coreProperties>
</file>