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200F-7C79-2BCB-B474-B7198DE6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A12F-A958-0B17-AAB4-43983F47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42DF-182D-32F6-C7FD-B46635F1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F097-CA29-D8B2-25F4-ACECE49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07B6-AD71-93F5-F886-7B9FC6BA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EEF2-5C1F-33F9-FCD7-0E244ED0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D301-FA76-43AA-2565-7C721E8A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30A1-558B-5DCE-10CF-005021FB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1168-0D00-F797-6F40-F08C28C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2A9C-25B0-3A99-30C0-D215ABB8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D5F37-27FA-AF30-E10B-B5E1AEFCB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D868-24A5-0721-9B16-E3564AE7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6BDC-3AE9-1766-9B4E-4AB01C4D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3840-48E4-A637-4DD0-DBE59310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4B04-CE0A-F907-4D38-F85E11CA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801F-1A38-730E-3D60-5AC96E1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E516-4BA0-355D-C1E8-A59285AC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2CB4-5ADE-3CC5-7E79-1AC3A0BF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0785-18D6-BB83-381E-57E84A1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D5B3-0203-4613-28DB-E0A7092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C164-99DA-53BF-25B5-C786E4C5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60A03-50D6-FB76-8331-3DBDBC3F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A964-78C4-AB97-635B-236AC4A0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9CFC-0B8E-D0EF-D080-8FFEE483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1B981-F8C0-82BE-8FE9-2AD90D0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198E-A771-F4D1-0016-D335C388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1157-ECA1-191C-DFE7-4952A0DD7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A60A-D367-3327-8D12-B773D8254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0BD54-B138-B623-B20B-B61FF87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5116-EAE0-6D74-94D5-9FBD258A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8427A-7FEA-91B9-5FE2-35B06F49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95D6-78CF-7DB5-851B-0EB6E4D8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5848-E5ED-3A71-A091-65B5BAEF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9D075-1CEA-3923-774F-87804A9F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315EB-60BC-3A5E-4EFD-E2070FE2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D24B7-3910-01FA-D19A-8B9156193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0A8BC-1477-F717-1309-D9F16024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4E593-6ECD-3CE4-6A87-3A8A02B3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3C7CE-C99A-0544-B629-13A5AE8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F903-B719-0106-30FA-ED08728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A85A1-ABE1-CC94-ECCA-09361409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A9CC-5EB8-369F-AA38-CEBA2E92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7A204-BA84-4A64-BEA6-4705E0A7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228C7-6438-4D4F-DDB5-FCF0D0AA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515B-D2C4-FF96-6698-01B2ED16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BD2C-770D-FB91-60F8-E7645415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8505-94AE-BCB1-45D6-7A474073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FB49-2568-ED02-DA32-5C2236268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6842-C402-72AA-09BA-C5F0C522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45E8-D481-3917-3F2A-659C0C29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FAA50-53BA-56DE-27B5-23967791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B67B-4ED5-6095-FC60-55D1DDF6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978-8125-280C-FEDB-8A7DA621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0D74B-2629-895E-B3A9-20652DA90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8C60F-3884-0D21-0BDE-4F6DDCC0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6782-62FF-D1CC-36D4-295EDE22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8431-99D6-3A94-4276-7E681252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0B2B-148C-F19D-09EF-DA9318F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A98C2-2CC7-3284-4033-79898CD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5082-4C63-D1F9-2636-2A239417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CFEA-689B-9748-D4DF-F7A1CD601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77AC-05AA-4453-8AFF-C0698B36458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098A-5090-5ED8-C57B-F0251A11A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E61A-A73E-9E48-61C0-9AE514006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5FB6-5D89-4FCE-AD55-866212DBB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16F33-9E01-B3C5-AC4A-EFE811C82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Nashville City Cemetery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6F14B-DF5C-B98C-1D35-87D673CD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Rodney Coleman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4BEA1-6BE7-EC2C-0FB0-39A4046C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8"/>
            <a:ext cx="3117850" cy="143726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Causes of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32C4-C91D-7C52-0A95-876C507B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50" y="2248265"/>
            <a:ext cx="3045883" cy="283127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Top causes of deaths/burials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From the year 1840s to the 1970s</a:t>
            </a:r>
          </a:p>
          <a:p>
            <a:r>
              <a:rPr lang="en-US" sz="1800" dirty="0">
                <a:solidFill>
                  <a:schemeClr val="bg1"/>
                </a:solidFill>
              </a:rPr>
              <a:t> Consumption was labeled for people who were consumed by a disease. This was later found out to most likely be Tuberculosis cases.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D4C2B-B31F-6427-8AD8-8EE7F487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4" y="1421531"/>
            <a:ext cx="6563528" cy="38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2A62-40DF-C76C-E3B9-FF8B5597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Burials Vs. Gender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ECEBE-C875-67FB-56AE-62B17FC4C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747942"/>
            <a:ext cx="5455917" cy="3355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F046F-FCE2-072A-C5F8-3C077D779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68402"/>
            <a:ext cx="5455917" cy="33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4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F74EF-F5DE-C313-807D-09D0BB58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Burial Rates per Decade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57F82-D2B2-BEAF-F6AB-3C1779A79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4"/>
          <a:stretch/>
        </p:blipFill>
        <p:spPr>
          <a:xfrm>
            <a:off x="327549" y="2454903"/>
            <a:ext cx="3442801" cy="1956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FCD8AA-498F-9A6D-AD0B-770D75596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" r="5" b="5"/>
          <a:stretch/>
        </p:blipFill>
        <p:spPr>
          <a:xfrm>
            <a:off x="3942260" y="2454902"/>
            <a:ext cx="3442803" cy="1958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AC3B1-C839-F6EE-3ADB-B0774961AC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66" b="-4"/>
          <a:stretch/>
        </p:blipFill>
        <p:spPr>
          <a:xfrm>
            <a:off x="329183" y="4572000"/>
            <a:ext cx="3447288" cy="1956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C4FE72-4E63-CB37-D539-7753E3341F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3" r="-3" b="1066"/>
          <a:stretch/>
        </p:blipFill>
        <p:spPr>
          <a:xfrm>
            <a:off x="3941061" y="4572285"/>
            <a:ext cx="3447288" cy="19568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3A0177-536D-DDCE-3927-9E2C1FAA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909" y="1531694"/>
            <a:ext cx="3704890" cy="397800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Brown	112</a:t>
            </a:r>
          </a:p>
          <a:p>
            <a:r>
              <a:rPr lang="en-US" sz="2400" dirty="0">
                <a:solidFill>
                  <a:srgbClr val="FFFFFF"/>
                </a:solidFill>
              </a:rPr>
              <a:t>Green	60</a:t>
            </a:r>
          </a:p>
          <a:p>
            <a:r>
              <a:rPr lang="en-US" sz="2400" dirty="0">
                <a:solidFill>
                  <a:srgbClr val="FFFFFF"/>
                </a:solidFill>
              </a:rPr>
              <a:t>Johnson	96</a:t>
            </a:r>
          </a:p>
          <a:p>
            <a:r>
              <a:rPr lang="en-US" sz="2400" dirty="0">
                <a:solidFill>
                  <a:srgbClr val="FFFFFF"/>
                </a:solidFill>
              </a:rPr>
              <a:t>Jones	83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Moore	60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Smith	129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Thompson	55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Williams	70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96F7C-25D2-B130-194A-8DB7AE427840}"/>
              </a:ext>
            </a:extLst>
          </p:cNvPr>
          <p:cNvSpPr txBox="1"/>
          <p:nvPr/>
        </p:nvSpPr>
        <p:spPr>
          <a:xfrm>
            <a:off x="7582563" y="625642"/>
            <a:ext cx="375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Common Last Names</a:t>
            </a:r>
          </a:p>
        </p:txBody>
      </p:sp>
    </p:spTree>
    <p:extLst>
      <p:ext uri="{BB962C8B-B14F-4D97-AF65-F5344CB8AC3E}">
        <p14:creationId xmlns:p14="http://schemas.microsoft.com/office/powerpoint/2010/main" val="365989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81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Nashville City Cemetery </vt:lpstr>
      <vt:lpstr>Causes of Death</vt:lpstr>
      <vt:lpstr>Burials Vs. Gender</vt:lpstr>
      <vt:lpstr>Burial Rates per Decade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Cemetery </dc:title>
  <dc:creator>rj coleman</dc:creator>
  <cp:lastModifiedBy>rj coleman</cp:lastModifiedBy>
  <cp:revision>1</cp:revision>
  <dcterms:created xsi:type="dcterms:W3CDTF">2022-05-19T16:11:06Z</dcterms:created>
  <dcterms:modified xsi:type="dcterms:W3CDTF">2022-05-19T20:16:07Z</dcterms:modified>
</cp:coreProperties>
</file>