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B779DF-B187-40D4-A515-D7E50CECD311}" type="datetimeFigureOut">
              <a:rPr lang="en-GB" smtClean="0"/>
              <a:t>04/03/2016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D118A28-880D-44D4-A17E-4E69814EF8C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645024"/>
            <a:ext cx="8305800" cy="1143000"/>
          </a:xfrm>
        </p:spPr>
        <p:txBody>
          <a:bodyPr/>
          <a:lstStyle/>
          <a:p>
            <a:r>
              <a:rPr lang="en-GB" dirty="0" smtClean="0"/>
              <a:t>A wow machinima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newbies guide to wow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6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2400" dirty="0" smtClean="0"/>
              <a:t>the general concept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dirty="0" smtClean="0"/>
              <a:t>Hello my name is Aaron Coleman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A newbies guide to world of Warcraft will be a machinima written and produced by myself</a:t>
            </a:r>
          </a:p>
          <a:p>
            <a:r>
              <a:rPr lang="en-GB" sz="2400" dirty="0" smtClean="0"/>
              <a:t>It will be about 5-10  minutes long </a:t>
            </a:r>
          </a:p>
        </p:txBody>
      </p:sp>
    </p:spTree>
    <p:extLst>
      <p:ext uri="{BB962C8B-B14F-4D97-AF65-F5344CB8AC3E}">
        <p14:creationId xmlns:p14="http://schemas.microsoft.com/office/powerpoint/2010/main" val="23422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19200"/>
          </a:xfrm>
        </p:spPr>
        <p:txBody>
          <a:bodyPr/>
          <a:lstStyle/>
          <a:p>
            <a:pPr algn="ctr"/>
            <a:r>
              <a:rPr lang="en-GB" dirty="0" smtClean="0"/>
              <a:t>Plot outline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 newbies guide to world of Warcraft will follow a new world of Warcraft players adventures threw the game until the </a:t>
            </a:r>
            <a:r>
              <a:rPr lang="en-GB" sz="2400" dirty="0" smtClean="0"/>
              <a:t>end. </a:t>
            </a:r>
          </a:p>
          <a:p>
            <a:r>
              <a:rPr lang="en-GB" sz="2400" dirty="0" smtClean="0"/>
              <a:t>along </a:t>
            </a:r>
            <a:r>
              <a:rPr lang="en-GB" sz="2400" dirty="0" smtClean="0"/>
              <a:t>the way he will meet many different stereotypes of people who play the game until the end where he is a more experienced then before.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888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Time scale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project will take about 1-2 weeks to produce </a:t>
            </a:r>
          </a:p>
          <a:p>
            <a:r>
              <a:rPr lang="en-GB" sz="2400" dirty="0" smtClean="0"/>
              <a:t>With 3 hours a day being committed to it as there will have to be multiple takes to get the real authentic and immersive experience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732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Fraps £26.59</a:t>
            </a:r>
            <a:endParaRPr lang="en-GB" dirty="0" smtClean="0"/>
          </a:p>
          <a:p>
            <a:r>
              <a:rPr lang="en-GB" dirty="0" smtClean="0"/>
              <a:t>Wow machinima maker free</a:t>
            </a:r>
          </a:p>
          <a:p>
            <a:r>
              <a:rPr lang="en-GB" dirty="0" smtClean="0"/>
              <a:t>Sony </a:t>
            </a:r>
            <a:r>
              <a:rPr lang="en-GB" dirty="0"/>
              <a:t>Vegas pro £278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that will  be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5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profits for this project are not immediate but will eventually be way larger then the costs as it is easy to make a sequel or have an entire channel based around this story in the long run could earn a lot of money weather it be from merchandise or from sponsorship there is most defiantly profit to be made in later stages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Profits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4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make this project a reality is 4 computers with both fraps and Sony Vegas pro and in a couple of weeks this project will be done.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need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1-2 weeks main project uploaded</a:t>
            </a:r>
          </a:p>
          <a:p>
            <a:r>
              <a:rPr lang="en-GB" dirty="0" smtClean="0"/>
              <a:t>2-4 weeks seeing the response </a:t>
            </a:r>
          </a:p>
          <a:p>
            <a:r>
              <a:rPr lang="en-GB" dirty="0" smtClean="0"/>
              <a:t>If popular </a:t>
            </a:r>
          </a:p>
          <a:p>
            <a:r>
              <a:rPr lang="en-GB" dirty="0" smtClean="0"/>
              <a:t>2 weeks designing merchandise</a:t>
            </a:r>
          </a:p>
          <a:p>
            <a:r>
              <a:rPr lang="en-GB" dirty="0" smtClean="0"/>
              <a:t>2 weeks release merchandise </a:t>
            </a:r>
          </a:p>
          <a:p>
            <a:r>
              <a:rPr lang="en-GB" dirty="0" smtClean="0"/>
              <a:t>In between plan for sequels and release small mini stores to keep people interested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3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874</TotalTime>
  <Words>273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A newbies guide to wow </vt:lpstr>
      <vt:lpstr> the general concept</vt:lpstr>
      <vt:lpstr>Plot outline</vt:lpstr>
      <vt:lpstr>Time scale</vt:lpstr>
      <vt:lpstr>Software that will  be required</vt:lpstr>
      <vt:lpstr>Profits </vt:lpstr>
      <vt:lpstr>What I need</vt:lpstr>
      <vt:lpstr>Action plan</vt:lpstr>
    </vt:vector>
  </TitlesOfParts>
  <Company>HOW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Coleman</dc:creator>
  <cp:lastModifiedBy>Aaron Coleman</cp:lastModifiedBy>
  <cp:revision>43</cp:revision>
  <dcterms:created xsi:type="dcterms:W3CDTF">2016-02-24T09:15:22Z</dcterms:created>
  <dcterms:modified xsi:type="dcterms:W3CDTF">2016-03-04T15:52:56Z</dcterms:modified>
</cp:coreProperties>
</file>