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23950" y="3983174"/>
            <a:ext cx="1408350" cy="87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Test4Time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Sprint 1 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David Fletcher, Alan Bunch, Halston Raddatz, Trevor Chappell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Short background of project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Creating an application that allows users to restrict access to applications until activity goals are met.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progress vs actual progress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539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375" y="1170125"/>
            <a:ext cx="60251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Locker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Functional locker that launches our app when another app is on the front of the screen.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Compatible with android versions 5.1 and newer.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Next Steps: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a whitelist/blacklist </a:t>
            </a:r>
            <a:r>
              <a:rPr lang="en"/>
              <a:t>activity</a:t>
            </a:r>
            <a:r>
              <a:rPr lang="en"/>
              <a:t> to choose blocked apps.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Disable the locker for admin users.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Permit apps when </a:t>
            </a:r>
            <a:r>
              <a:rPr lang="en"/>
              <a:t>exercise</a:t>
            </a:r>
            <a:r>
              <a:rPr lang="en"/>
              <a:t> goals are met.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Launch app on device startup.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GUI w/o epic features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Setbacks: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Lack of android studio knowledge (gradle is a pain)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Future:</a:t>
            </a:r>
            <a:br>
              <a:rPr lang="en"/>
            </a:br>
            <a:r>
              <a:rPr lang="en"/>
              <a:t>Implementing epic features and beautifying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446" y="57375"/>
            <a:ext cx="2828652" cy="502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API/auth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setup through Fitbit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OAuth2 Authorization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 Requests (Apache)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Setbacks: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Incorrect Evaluations of Time Estimates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Issues could have broken down more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accounts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078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in functions for user accounts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Writes and reads from a plain text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implement, no encryption needed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Next steps: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Locking accounts with password or pin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Setting up admin account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for sprint 2: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and admin accounts implemented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API implemented &amp; syncing with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Locker implemented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