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E5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I love dogs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Truly mans best friend and someone who loves to be around you all of the time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1270000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 rot="0">
            <a:off x="8890000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2020-10-16T16:55:12Z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