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1E5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/>
              <a:t>dog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Plants</a:t>
            </a:r>
          </a:p>
        </p:txBody>
      </p:sp>
      <p:sp>
        <p:nvSpPr>
          <p:cNvPr id="4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2020-10-15T22:04:06Z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