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5DE06-B7DD-5E41-AA1D-01F57A82EEF0}" type="doc">
      <dgm:prSet loTypeId="urn:microsoft.com/office/officeart/2005/8/layout/process2" loCatId="" qsTypeId="urn:microsoft.com/office/officeart/2005/8/quickstyle/simple4" qsCatId="simple" csTypeId="urn:microsoft.com/office/officeart/2005/8/colors/colorful1" csCatId="colorful" phldr="1"/>
      <dgm:spPr/>
    </dgm:pt>
    <dgm:pt modelId="{9B7E53D5-BFA7-B04F-899C-0CCE34681DD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>
                  <a:lumMod val="85000"/>
                  <a:lumOff val="15000"/>
                </a:schemeClr>
              </a:solidFill>
            </a:rPr>
            <a:t>Pre-Processing</a:t>
          </a:r>
        </a:p>
      </dgm:t>
    </dgm:pt>
    <dgm:pt modelId="{3C07E049-2A1A-1E44-A41A-D42EC8E31348}" type="parTrans" cxnId="{1CCB2924-CD7A-A942-BE0F-D57AB3CE2145}">
      <dgm:prSet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FF96937-7CD9-3D43-848F-09CE6981425D}" type="sibTrans" cxnId="{1CCB2924-CD7A-A942-BE0F-D57AB3CE2145}">
      <dgm:prSet custT="1"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8D446CC-F8FC-7144-9439-B6D2AA2DBE9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dirty="0">
              <a:solidFill>
                <a:schemeClr val="tx1">
                  <a:lumMod val="85000"/>
                  <a:lumOff val="15000"/>
                </a:schemeClr>
              </a:solidFill>
            </a:rPr>
            <a:t>Add Linguistic Features (Optional)</a:t>
          </a:r>
        </a:p>
      </dgm:t>
    </dgm:pt>
    <dgm:pt modelId="{9FE8BE63-B37C-9F4A-BCB6-57A272BB32D8}" type="parTrans" cxnId="{95F3EF46-7B6F-1E43-9DC3-651E249D00A0}">
      <dgm:prSet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C34E6C1-65C5-A249-8932-9260D6B1D15C}" type="sibTrans" cxnId="{95F3EF46-7B6F-1E43-9DC3-651E249D00A0}">
      <dgm:prSet custT="1"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E97FD7A-C048-B842-8326-F2652D54EC7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>
                  <a:lumMod val="85000"/>
                  <a:lumOff val="15000"/>
                </a:schemeClr>
              </a:solidFill>
            </a:rPr>
            <a:t>Convert to a Matrix</a:t>
          </a:r>
        </a:p>
      </dgm:t>
    </dgm:pt>
    <dgm:pt modelId="{0435BA88-BCAA-834C-888B-E789AF7DDBA3}" type="parTrans" cxnId="{31A46CC6-22F7-4E4D-8467-B65DB034C9A2}">
      <dgm:prSet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3649A4A-BC94-8546-AB48-3B78C9230518}" type="sibTrans" cxnId="{31A46CC6-22F7-4E4D-8467-B65DB034C9A2}">
      <dgm:prSet custT="1"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80809E1-EA7F-8D40-9A6C-575E3C48132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b="1">
              <a:solidFill>
                <a:schemeClr val="tx1">
                  <a:lumMod val="85000"/>
                  <a:lumOff val="15000"/>
                </a:schemeClr>
              </a:solidFill>
            </a:rPr>
            <a:t>Analysis</a:t>
          </a:r>
          <a:endParaRPr lang="en-US" sz="18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6E28D50-4D86-1D4B-A237-FBDBD63B979D}" type="parTrans" cxnId="{1E048478-56A0-EC42-A4D9-4F09B9A8F763}">
      <dgm:prSet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DEE2689-ABF2-9045-93F7-E5CE2FCD8EFD}" type="sibTrans" cxnId="{1E048478-56A0-EC42-A4D9-4F09B9A8F763}">
      <dgm:prSet/>
      <dgm:spPr/>
      <dgm:t>
        <a:bodyPr/>
        <a:lstStyle/>
        <a:p>
          <a:endParaRPr lang="en-US" sz="18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340543F-703E-B640-989A-261EBEC171EA}" type="pres">
      <dgm:prSet presAssocID="{D935DE06-B7DD-5E41-AA1D-01F57A82EEF0}" presName="linearFlow" presStyleCnt="0">
        <dgm:presLayoutVars>
          <dgm:resizeHandles val="exact"/>
        </dgm:presLayoutVars>
      </dgm:prSet>
      <dgm:spPr/>
    </dgm:pt>
    <dgm:pt modelId="{0D3B6E60-2535-0E43-B146-61E9E37CCE49}" type="pres">
      <dgm:prSet presAssocID="{9B7E53D5-BFA7-B04F-899C-0CCE34681DDB}" presName="node" presStyleLbl="node1" presStyleIdx="0" presStyleCnt="4">
        <dgm:presLayoutVars>
          <dgm:bulletEnabled val="1"/>
        </dgm:presLayoutVars>
      </dgm:prSet>
      <dgm:spPr/>
    </dgm:pt>
    <dgm:pt modelId="{1341C0D7-3EF9-074F-9090-99ED2AA8C899}" type="pres">
      <dgm:prSet presAssocID="{EFF96937-7CD9-3D43-848F-09CE6981425D}" presName="sibTrans" presStyleLbl="sibTrans2D1" presStyleIdx="0" presStyleCnt="3"/>
      <dgm:spPr/>
    </dgm:pt>
    <dgm:pt modelId="{A48ECF5E-1C42-D242-BC1E-91A63A3EAE8C}" type="pres">
      <dgm:prSet presAssocID="{EFF96937-7CD9-3D43-848F-09CE6981425D}" presName="connectorText" presStyleLbl="sibTrans2D1" presStyleIdx="0" presStyleCnt="3"/>
      <dgm:spPr/>
    </dgm:pt>
    <dgm:pt modelId="{AF1B20DA-348A-014C-B32D-8A5771733844}" type="pres">
      <dgm:prSet presAssocID="{38D446CC-F8FC-7144-9439-B6D2AA2DBE94}" presName="node" presStyleLbl="node1" presStyleIdx="1" presStyleCnt="4">
        <dgm:presLayoutVars>
          <dgm:bulletEnabled val="1"/>
        </dgm:presLayoutVars>
      </dgm:prSet>
      <dgm:spPr/>
    </dgm:pt>
    <dgm:pt modelId="{987CADF0-9AD5-2143-A43B-FE7DB0CCF1C7}" type="pres">
      <dgm:prSet presAssocID="{5C34E6C1-65C5-A249-8932-9260D6B1D15C}" presName="sibTrans" presStyleLbl="sibTrans2D1" presStyleIdx="1" presStyleCnt="3"/>
      <dgm:spPr/>
    </dgm:pt>
    <dgm:pt modelId="{50D0270F-8D41-9445-83DE-51FF74F733A0}" type="pres">
      <dgm:prSet presAssocID="{5C34E6C1-65C5-A249-8932-9260D6B1D15C}" presName="connectorText" presStyleLbl="sibTrans2D1" presStyleIdx="1" presStyleCnt="3"/>
      <dgm:spPr/>
    </dgm:pt>
    <dgm:pt modelId="{8EFAED5D-C276-5D49-9874-CF20A03BCC97}" type="pres">
      <dgm:prSet presAssocID="{BE97FD7A-C048-B842-8326-F2652D54EC75}" presName="node" presStyleLbl="node1" presStyleIdx="2" presStyleCnt="4">
        <dgm:presLayoutVars>
          <dgm:bulletEnabled val="1"/>
        </dgm:presLayoutVars>
      </dgm:prSet>
      <dgm:spPr/>
    </dgm:pt>
    <dgm:pt modelId="{51EA1AAF-D49F-D143-9980-CD129E2EBB01}" type="pres">
      <dgm:prSet presAssocID="{93649A4A-BC94-8546-AB48-3B78C9230518}" presName="sibTrans" presStyleLbl="sibTrans2D1" presStyleIdx="2" presStyleCnt="3"/>
      <dgm:spPr/>
    </dgm:pt>
    <dgm:pt modelId="{87AB770E-482F-CB43-B47F-AE2522DB55F4}" type="pres">
      <dgm:prSet presAssocID="{93649A4A-BC94-8546-AB48-3B78C9230518}" presName="connectorText" presStyleLbl="sibTrans2D1" presStyleIdx="2" presStyleCnt="3"/>
      <dgm:spPr/>
    </dgm:pt>
    <dgm:pt modelId="{6AB458B8-C271-B940-804C-B5D8930E0131}" type="pres">
      <dgm:prSet presAssocID="{680809E1-EA7F-8D40-9A6C-575E3C481323}" presName="node" presStyleLbl="node1" presStyleIdx="3" presStyleCnt="4">
        <dgm:presLayoutVars>
          <dgm:bulletEnabled val="1"/>
        </dgm:presLayoutVars>
      </dgm:prSet>
      <dgm:spPr/>
    </dgm:pt>
  </dgm:ptLst>
  <dgm:cxnLst>
    <dgm:cxn modelId="{2539E804-861A-1747-BA30-5DB4CF965DC2}" type="presOf" srcId="{680809E1-EA7F-8D40-9A6C-575E3C481323}" destId="{6AB458B8-C271-B940-804C-B5D8930E0131}" srcOrd="0" destOrd="0" presId="urn:microsoft.com/office/officeart/2005/8/layout/process2"/>
    <dgm:cxn modelId="{C10D340C-7B98-4246-9130-BB0872DC7B52}" type="presOf" srcId="{5C34E6C1-65C5-A249-8932-9260D6B1D15C}" destId="{50D0270F-8D41-9445-83DE-51FF74F733A0}" srcOrd="1" destOrd="0" presId="urn:microsoft.com/office/officeart/2005/8/layout/process2"/>
    <dgm:cxn modelId="{3EA12B21-05F7-6545-B111-6D6FBC5E7CEA}" type="presOf" srcId="{EFF96937-7CD9-3D43-848F-09CE6981425D}" destId="{A48ECF5E-1C42-D242-BC1E-91A63A3EAE8C}" srcOrd="1" destOrd="0" presId="urn:microsoft.com/office/officeart/2005/8/layout/process2"/>
    <dgm:cxn modelId="{1CCB2924-CD7A-A942-BE0F-D57AB3CE2145}" srcId="{D935DE06-B7DD-5E41-AA1D-01F57A82EEF0}" destId="{9B7E53D5-BFA7-B04F-899C-0CCE34681DDB}" srcOrd="0" destOrd="0" parTransId="{3C07E049-2A1A-1E44-A41A-D42EC8E31348}" sibTransId="{EFF96937-7CD9-3D43-848F-09CE6981425D}"/>
    <dgm:cxn modelId="{95F3EF46-7B6F-1E43-9DC3-651E249D00A0}" srcId="{D935DE06-B7DD-5E41-AA1D-01F57A82EEF0}" destId="{38D446CC-F8FC-7144-9439-B6D2AA2DBE94}" srcOrd="1" destOrd="0" parTransId="{9FE8BE63-B37C-9F4A-BCB6-57A272BB32D8}" sibTransId="{5C34E6C1-65C5-A249-8932-9260D6B1D15C}"/>
    <dgm:cxn modelId="{3B10AB4E-E867-1647-9F7C-21EA06DE0812}" type="presOf" srcId="{93649A4A-BC94-8546-AB48-3B78C9230518}" destId="{87AB770E-482F-CB43-B47F-AE2522DB55F4}" srcOrd="1" destOrd="0" presId="urn:microsoft.com/office/officeart/2005/8/layout/process2"/>
    <dgm:cxn modelId="{EAFE896D-827A-B043-B276-8DCEF7720550}" type="presOf" srcId="{9B7E53D5-BFA7-B04F-899C-0CCE34681DDB}" destId="{0D3B6E60-2535-0E43-B146-61E9E37CCE49}" srcOrd="0" destOrd="0" presId="urn:microsoft.com/office/officeart/2005/8/layout/process2"/>
    <dgm:cxn modelId="{1E048478-56A0-EC42-A4D9-4F09B9A8F763}" srcId="{D935DE06-B7DD-5E41-AA1D-01F57A82EEF0}" destId="{680809E1-EA7F-8D40-9A6C-575E3C481323}" srcOrd="3" destOrd="0" parTransId="{F6E28D50-4D86-1D4B-A237-FBDBD63B979D}" sibTransId="{BDEE2689-ABF2-9045-93F7-E5CE2FCD8EFD}"/>
    <dgm:cxn modelId="{0372CD78-9B31-F44B-BD29-9B8568984C95}" type="presOf" srcId="{38D446CC-F8FC-7144-9439-B6D2AA2DBE94}" destId="{AF1B20DA-348A-014C-B32D-8A5771733844}" srcOrd="0" destOrd="0" presId="urn:microsoft.com/office/officeart/2005/8/layout/process2"/>
    <dgm:cxn modelId="{8564CF78-7878-4A41-838A-13D5F02A59D1}" type="presOf" srcId="{D935DE06-B7DD-5E41-AA1D-01F57A82EEF0}" destId="{8340543F-703E-B640-989A-261EBEC171EA}" srcOrd="0" destOrd="0" presId="urn:microsoft.com/office/officeart/2005/8/layout/process2"/>
    <dgm:cxn modelId="{C4275893-6450-3C4F-A74A-A27B0799AE81}" type="presOf" srcId="{EFF96937-7CD9-3D43-848F-09CE6981425D}" destId="{1341C0D7-3EF9-074F-9090-99ED2AA8C899}" srcOrd="0" destOrd="0" presId="urn:microsoft.com/office/officeart/2005/8/layout/process2"/>
    <dgm:cxn modelId="{018C5CAF-1FAC-4540-8F97-E80309562CF7}" type="presOf" srcId="{BE97FD7A-C048-B842-8326-F2652D54EC75}" destId="{8EFAED5D-C276-5D49-9874-CF20A03BCC97}" srcOrd="0" destOrd="0" presId="urn:microsoft.com/office/officeart/2005/8/layout/process2"/>
    <dgm:cxn modelId="{31A46CC6-22F7-4E4D-8467-B65DB034C9A2}" srcId="{D935DE06-B7DD-5E41-AA1D-01F57A82EEF0}" destId="{BE97FD7A-C048-B842-8326-F2652D54EC75}" srcOrd="2" destOrd="0" parTransId="{0435BA88-BCAA-834C-888B-E789AF7DDBA3}" sibTransId="{93649A4A-BC94-8546-AB48-3B78C9230518}"/>
    <dgm:cxn modelId="{9FF197CB-9CA7-7F4C-ADB0-011356845C37}" type="presOf" srcId="{5C34E6C1-65C5-A249-8932-9260D6B1D15C}" destId="{987CADF0-9AD5-2143-A43B-FE7DB0CCF1C7}" srcOrd="0" destOrd="0" presId="urn:microsoft.com/office/officeart/2005/8/layout/process2"/>
    <dgm:cxn modelId="{144117E6-D101-BD43-834F-5EC08DE12316}" type="presOf" srcId="{93649A4A-BC94-8546-AB48-3B78C9230518}" destId="{51EA1AAF-D49F-D143-9980-CD129E2EBB01}" srcOrd="0" destOrd="0" presId="urn:microsoft.com/office/officeart/2005/8/layout/process2"/>
    <dgm:cxn modelId="{C8B83BA8-E63B-7147-94F6-061EC3F6D29A}" type="presParOf" srcId="{8340543F-703E-B640-989A-261EBEC171EA}" destId="{0D3B6E60-2535-0E43-B146-61E9E37CCE49}" srcOrd="0" destOrd="0" presId="urn:microsoft.com/office/officeart/2005/8/layout/process2"/>
    <dgm:cxn modelId="{5AC6CD59-612B-8145-9B71-E875E36AB5D1}" type="presParOf" srcId="{8340543F-703E-B640-989A-261EBEC171EA}" destId="{1341C0D7-3EF9-074F-9090-99ED2AA8C899}" srcOrd="1" destOrd="0" presId="urn:microsoft.com/office/officeart/2005/8/layout/process2"/>
    <dgm:cxn modelId="{CFB2D80E-D663-2942-9D69-0A1359F18B3E}" type="presParOf" srcId="{1341C0D7-3EF9-074F-9090-99ED2AA8C899}" destId="{A48ECF5E-1C42-D242-BC1E-91A63A3EAE8C}" srcOrd="0" destOrd="0" presId="urn:microsoft.com/office/officeart/2005/8/layout/process2"/>
    <dgm:cxn modelId="{3916B8D5-3370-004D-8794-D16CDECC0E68}" type="presParOf" srcId="{8340543F-703E-B640-989A-261EBEC171EA}" destId="{AF1B20DA-348A-014C-B32D-8A5771733844}" srcOrd="2" destOrd="0" presId="urn:microsoft.com/office/officeart/2005/8/layout/process2"/>
    <dgm:cxn modelId="{ADCB7658-6BFC-7242-915D-2743D2CB9C7C}" type="presParOf" srcId="{8340543F-703E-B640-989A-261EBEC171EA}" destId="{987CADF0-9AD5-2143-A43B-FE7DB0CCF1C7}" srcOrd="3" destOrd="0" presId="urn:microsoft.com/office/officeart/2005/8/layout/process2"/>
    <dgm:cxn modelId="{00EECAD9-DCE2-9246-862B-449E9585554D}" type="presParOf" srcId="{987CADF0-9AD5-2143-A43B-FE7DB0CCF1C7}" destId="{50D0270F-8D41-9445-83DE-51FF74F733A0}" srcOrd="0" destOrd="0" presId="urn:microsoft.com/office/officeart/2005/8/layout/process2"/>
    <dgm:cxn modelId="{9FE0FF8A-F05E-344B-A93D-E7F457D35244}" type="presParOf" srcId="{8340543F-703E-B640-989A-261EBEC171EA}" destId="{8EFAED5D-C276-5D49-9874-CF20A03BCC97}" srcOrd="4" destOrd="0" presId="urn:microsoft.com/office/officeart/2005/8/layout/process2"/>
    <dgm:cxn modelId="{8F4E247F-D569-EF47-AFB5-1216A318214F}" type="presParOf" srcId="{8340543F-703E-B640-989A-261EBEC171EA}" destId="{51EA1AAF-D49F-D143-9980-CD129E2EBB01}" srcOrd="5" destOrd="0" presId="urn:microsoft.com/office/officeart/2005/8/layout/process2"/>
    <dgm:cxn modelId="{FCF0218F-DE9A-894A-9E3E-17D9007F6BCE}" type="presParOf" srcId="{51EA1AAF-D49F-D143-9980-CD129E2EBB01}" destId="{87AB770E-482F-CB43-B47F-AE2522DB55F4}" srcOrd="0" destOrd="0" presId="urn:microsoft.com/office/officeart/2005/8/layout/process2"/>
    <dgm:cxn modelId="{67AFF07B-04AD-E647-A7D7-BF0D0F1B25D2}" type="presParOf" srcId="{8340543F-703E-B640-989A-261EBEC171EA}" destId="{6AB458B8-C271-B940-804C-B5D8930E013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D521A-E25B-7748-82DB-666C6E0A98D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3267988-4537-7E43-AB34-B61629B880A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350" b="1" dirty="0">
              <a:solidFill>
                <a:schemeClr val="tx1"/>
              </a:solidFill>
            </a:rPr>
            <a:t>Clean Text</a:t>
          </a:r>
        </a:p>
      </dgm:t>
    </dgm:pt>
    <dgm:pt modelId="{2ECB08BB-9727-6049-86C8-8F30BE2FF4EA}" type="parTrans" cxnId="{E6013BE1-3F18-0545-AB88-0A1F157C1566}">
      <dgm:prSet/>
      <dgm:spPr/>
      <dgm:t>
        <a:bodyPr/>
        <a:lstStyle/>
        <a:p>
          <a:endParaRPr lang="en-US" sz="1350"/>
        </a:p>
      </dgm:t>
    </dgm:pt>
    <dgm:pt modelId="{7A18A30F-490B-D543-A92F-32E11E92F798}" type="sibTrans" cxnId="{E6013BE1-3F18-0545-AB88-0A1F157C1566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sz="1350"/>
        </a:p>
      </dgm:t>
    </dgm:pt>
    <dgm:pt modelId="{A0BA4A25-99F1-9249-95F7-E686145861E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350" b="1" dirty="0">
              <a:solidFill>
                <a:schemeClr val="tx1"/>
              </a:solidFill>
            </a:rPr>
            <a:t>Tokenize</a:t>
          </a:r>
        </a:p>
      </dgm:t>
    </dgm:pt>
    <dgm:pt modelId="{B83B90D0-B70B-E34B-B9AD-29C16B99F23C}" type="parTrans" cxnId="{541D4EA6-F3DB-5F45-B311-EA4D56808259}">
      <dgm:prSet/>
      <dgm:spPr/>
      <dgm:t>
        <a:bodyPr/>
        <a:lstStyle/>
        <a:p>
          <a:endParaRPr lang="en-US" sz="1350"/>
        </a:p>
      </dgm:t>
    </dgm:pt>
    <dgm:pt modelId="{B2761946-4F0C-884B-A2CF-012B50DA2AA1}" type="sibTrans" cxnId="{541D4EA6-F3DB-5F45-B311-EA4D56808259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sz="1350"/>
        </a:p>
      </dgm:t>
    </dgm:pt>
    <dgm:pt modelId="{6DF24262-051F-854E-8454-1D7677BBCEE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350" b="1" dirty="0">
              <a:solidFill>
                <a:schemeClr val="tx1"/>
              </a:solidFill>
            </a:rPr>
            <a:t>Stemming</a:t>
          </a:r>
        </a:p>
      </dgm:t>
    </dgm:pt>
    <dgm:pt modelId="{270B1F5A-D227-2D43-94ED-145ACBDF0B53}" type="parTrans" cxnId="{6CF821E2-34CB-D046-9D37-6A2711BF8B29}">
      <dgm:prSet/>
      <dgm:spPr/>
      <dgm:t>
        <a:bodyPr/>
        <a:lstStyle/>
        <a:p>
          <a:endParaRPr lang="en-US" sz="1350"/>
        </a:p>
      </dgm:t>
    </dgm:pt>
    <dgm:pt modelId="{D3087705-4257-9543-AD87-10DAA449A47E}" type="sibTrans" cxnId="{6CF821E2-34CB-D046-9D37-6A2711BF8B29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sz="1350"/>
        </a:p>
      </dgm:t>
    </dgm:pt>
    <dgm:pt modelId="{7C7F1226-10E4-AD4E-8CC4-2C996D91B3F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350" b="1" dirty="0">
              <a:solidFill>
                <a:schemeClr val="tx1"/>
              </a:solidFill>
            </a:rPr>
            <a:t>Remove </a:t>
          </a:r>
          <a:r>
            <a:rPr lang="en-US" sz="1350" b="1" dirty="0" err="1">
              <a:solidFill>
                <a:schemeClr val="tx1"/>
              </a:solidFill>
            </a:rPr>
            <a:t>Stopwords</a:t>
          </a:r>
          <a:endParaRPr lang="en-US" sz="1350" b="1" dirty="0">
            <a:solidFill>
              <a:schemeClr val="tx1"/>
            </a:solidFill>
          </a:endParaRPr>
        </a:p>
      </dgm:t>
    </dgm:pt>
    <dgm:pt modelId="{0E4382F2-120E-0848-B6BC-78A7CEA6D2B1}" type="parTrans" cxnId="{ED226479-651B-8D48-BF8E-082FC048E62E}">
      <dgm:prSet/>
      <dgm:spPr/>
      <dgm:t>
        <a:bodyPr/>
        <a:lstStyle/>
        <a:p>
          <a:endParaRPr lang="en-US" sz="1350"/>
        </a:p>
      </dgm:t>
    </dgm:pt>
    <dgm:pt modelId="{B9210980-21FC-C944-9F8A-FABE6BCC3CF5}" type="sibTrans" cxnId="{ED226479-651B-8D48-BF8E-082FC048E62E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sz="1350"/>
        </a:p>
      </dgm:t>
    </dgm:pt>
    <dgm:pt modelId="{CFAD8581-BCBF-C44A-96D4-B1C75B31F96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350" b="1" dirty="0">
              <a:solidFill>
                <a:schemeClr val="tx1"/>
              </a:solidFill>
            </a:rPr>
            <a:t>Remove rare words</a:t>
          </a:r>
        </a:p>
      </dgm:t>
    </dgm:pt>
    <dgm:pt modelId="{095FE8F4-C0A4-9940-B79C-B0F19A58D36D}" type="parTrans" cxnId="{A2737BF6-D6C9-764C-9219-ACF7BDE4C71F}">
      <dgm:prSet/>
      <dgm:spPr/>
      <dgm:t>
        <a:bodyPr/>
        <a:lstStyle/>
        <a:p>
          <a:endParaRPr lang="en-US" sz="1350"/>
        </a:p>
      </dgm:t>
    </dgm:pt>
    <dgm:pt modelId="{AF51631C-0BB7-024D-AF95-BC96DF547911}" type="sibTrans" cxnId="{A2737BF6-D6C9-764C-9219-ACF7BDE4C71F}">
      <dgm:prSet/>
      <dgm:spPr/>
      <dgm:t>
        <a:bodyPr/>
        <a:lstStyle/>
        <a:p>
          <a:endParaRPr lang="en-US" sz="1350"/>
        </a:p>
      </dgm:t>
    </dgm:pt>
    <dgm:pt modelId="{020EE4D3-EBDB-8E4D-A2BC-DF5C7A70F5F3}" type="pres">
      <dgm:prSet presAssocID="{96ED521A-E25B-7748-82DB-666C6E0A98D8}" presName="Name0" presStyleCnt="0">
        <dgm:presLayoutVars>
          <dgm:dir/>
          <dgm:resizeHandles val="exact"/>
        </dgm:presLayoutVars>
      </dgm:prSet>
      <dgm:spPr/>
    </dgm:pt>
    <dgm:pt modelId="{8B0706D0-FC64-6046-8E4E-BDF3959FA2BF}" type="pres">
      <dgm:prSet presAssocID="{13267988-4537-7E43-AB34-B61629B880A4}" presName="node" presStyleLbl="node1" presStyleIdx="0" presStyleCnt="5">
        <dgm:presLayoutVars>
          <dgm:bulletEnabled val="1"/>
        </dgm:presLayoutVars>
      </dgm:prSet>
      <dgm:spPr/>
    </dgm:pt>
    <dgm:pt modelId="{22DC08A4-5094-3540-A7AB-C914752DFCC1}" type="pres">
      <dgm:prSet presAssocID="{7A18A30F-490B-D543-A92F-32E11E92F798}" presName="sibTrans" presStyleLbl="sibTrans2D1" presStyleIdx="0" presStyleCnt="4"/>
      <dgm:spPr/>
    </dgm:pt>
    <dgm:pt modelId="{C4C47984-14EC-6242-907C-186F59FC374E}" type="pres">
      <dgm:prSet presAssocID="{7A18A30F-490B-D543-A92F-32E11E92F798}" presName="connectorText" presStyleLbl="sibTrans2D1" presStyleIdx="0" presStyleCnt="4"/>
      <dgm:spPr/>
    </dgm:pt>
    <dgm:pt modelId="{CA3E2F23-B9A1-C845-9DB9-7C7D43AD7D61}" type="pres">
      <dgm:prSet presAssocID="{A0BA4A25-99F1-9249-95F7-E686145861EE}" presName="node" presStyleLbl="node1" presStyleIdx="1" presStyleCnt="5">
        <dgm:presLayoutVars>
          <dgm:bulletEnabled val="1"/>
        </dgm:presLayoutVars>
      </dgm:prSet>
      <dgm:spPr/>
    </dgm:pt>
    <dgm:pt modelId="{BAA756EC-0BB8-0C43-8828-EFD268AED58F}" type="pres">
      <dgm:prSet presAssocID="{B2761946-4F0C-884B-A2CF-012B50DA2AA1}" presName="sibTrans" presStyleLbl="sibTrans2D1" presStyleIdx="1" presStyleCnt="4"/>
      <dgm:spPr/>
    </dgm:pt>
    <dgm:pt modelId="{C72B14AE-C176-1E48-898D-59D072B5A931}" type="pres">
      <dgm:prSet presAssocID="{B2761946-4F0C-884B-A2CF-012B50DA2AA1}" presName="connectorText" presStyleLbl="sibTrans2D1" presStyleIdx="1" presStyleCnt="4"/>
      <dgm:spPr/>
    </dgm:pt>
    <dgm:pt modelId="{12851452-D5CD-CB48-A1B5-F6975C23EAE5}" type="pres">
      <dgm:prSet presAssocID="{6DF24262-051F-854E-8454-1D7677BBCEE3}" presName="node" presStyleLbl="node1" presStyleIdx="2" presStyleCnt="5">
        <dgm:presLayoutVars>
          <dgm:bulletEnabled val="1"/>
        </dgm:presLayoutVars>
      </dgm:prSet>
      <dgm:spPr/>
    </dgm:pt>
    <dgm:pt modelId="{4BAE4E15-76D9-9F4B-85BD-8B8C75369200}" type="pres">
      <dgm:prSet presAssocID="{D3087705-4257-9543-AD87-10DAA449A47E}" presName="sibTrans" presStyleLbl="sibTrans2D1" presStyleIdx="2" presStyleCnt="4"/>
      <dgm:spPr/>
    </dgm:pt>
    <dgm:pt modelId="{41E9C97A-E655-EE4D-9C3F-4F050E5FBD96}" type="pres">
      <dgm:prSet presAssocID="{D3087705-4257-9543-AD87-10DAA449A47E}" presName="connectorText" presStyleLbl="sibTrans2D1" presStyleIdx="2" presStyleCnt="4"/>
      <dgm:spPr/>
    </dgm:pt>
    <dgm:pt modelId="{6122E420-5E97-324F-A9FA-C2D11B383BCC}" type="pres">
      <dgm:prSet presAssocID="{7C7F1226-10E4-AD4E-8CC4-2C996D91B3F1}" presName="node" presStyleLbl="node1" presStyleIdx="3" presStyleCnt="5">
        <dgm:presLayoutVars>
          <dgm:bulletEnabled val="1"/>
        </dgm:presLayoutVars>
      </dgm:prSet>
      <dgm:spPr/>
    </dgm:pt>
    <dgm:pt modelId="{C7A3E526-22EF-7F47-86EF-9E0FBE4D7441}" type="pres">
      <dgm:prSet presAssocID="{B9210980-21FC-C944-9F8A-FABE6BCC3CF5}" presName="sibTrans" presStyleLbl="sibTrans2D1" presStyleIdx="3" presStyleCnt="4"/>
      <dgm:spPr/>
    </dgm:pt>
    <dgm:pt modelId="{DD3D1AA6-8C71-F34D-A8C1-36A5FC6819CD}" type="pres">
      <dgm:prSet presAssocID="{B9210980-21FC-C944-9F8A-FABE6BCC3CF5}" presName="connectorText" presStyleLbl="sibTrans2D1" presStyleIdx="3" presStyleCnt="4"/>
      <dgm:spPr/>
    </dgm:pt>
    <dgm:pt modelId="{4C562459-AC65-A44E-8150-4EE92A75E0FA}" type="pres">
      <dgm:prSet presAssocID="{CFAD8581-BCBF-C44A-96D4-B1C75B31F96D}" presName="node" presStyleLbl="node1" presStyleIdx="4" presStyleCnt="5">
        <dgm:presLayoutVars>
          <dgm:bulletEnabled val="1"/>
        </dgm:presLayoutVars>
      </dgm:prSet>
      <dgm:spPr/>
    </dgm:pt>
  </dgm:ptLst>
  <dgm:cxnLst>
    <dgm:cxn modelId="{0C5A9C14-C0D3-9E42-B05A-0515B86A5BD6}" type="presOf" srcId="{B9210980-21FC-C944-9F8A-FABE6BCC3CF5}" destId="{DD3D1AA6-8C71-F34D-A8C1-36A5FC6819CD}" srcOrd="1" destOrd="0" presId="urn:microsoft.com/office/officeart/2005/8/layout/process1"/>
    <dgm:cxn modelId="{5649F059-CD20-B841-AF69-457818EE6B04}" type="presOf" srcId="{7C7F1226-10E4-AD4E-8CC4-2C996D91B3F1}" destId="{6122E420-5E97-324F-A9FA-C2D11B383BCC}" srcOrd="0" destOrd="0" presId="urn:microsoft.com/office/officeart/2005/8/layout/process1"/>
    <dgm:cxn modelId="{BD020A64-0209-FE4A-9BCA-BF567E86E221}" type="presOf" srcId="{7A18A30F-490B-D543-A92F-32E11E92F798}" destId="{C4C47984-14EC-6242-907C-186F59FC374E}" srcOrd="1" destOrd="0" presId="urn:microsoft.com/office/officeart/2005/8/layout/process1"/>
    <dgm:cxn modelId="{ED226479-651B-8D48-BF8E-082FC048E62E}" srcId="{96ED521A-E25B-7748-82DB-666C6E0A98D8}" destId="{7C7F1226-10E4-AD4E-8CC4-2C996D91B3F1}" srcOrd="3" destOrd="0" parTransId="{0E4382F2-120E-0848-B6BC-78A7CEA6D2B1}" sibTransId="{B9210980-21FC-C944-9F8A-FABE6BCC3CF5}"/>
    <dgm:cxn modelId="{541D4EA6-F3DB-5F45-B311-EA4D56808259}" srcId="{96ED521A-E25B-7748-82DB-666C6E0A98D8}" destId="{A0BA4A25-99F1-9249-95F7-E686145861EE}" srcOrd="1" destOrd="0" parTransId="{B83B90D0-B70B-E34B-B9AD-29C16B99F23C}" sibTransId="{B2761946-4F0C-884B-A2CF-012B50DA2AA1}"/>
    <dgm:cxn modelId="{2CD767B3-6066-F646-AFBD-7EA2CC90EBD4}" type="presOf" srcId="{CFAD8581-BCBF-C44A-96D4-B1C75B31F96D}" destId="{4C562459-AC65-A44E-8150-4EE92A75E0FA}" srcOrd="0" destOrd="0" presId="urn:microsoft.com/office/officeart/2005/8/layout/process1"/>
    <dgm:cxn modelId="{501214B5-D344-2247-9AD7-8AEACA719D3B}" type="presOf" srcId="{13267988-4537-7E43-AB34-B61629B880A4}" destId="{8B0706D0-FC64-6046-8E4E-BDF3959FA2BF}" srcOrd="0" destOrd="0" presId="urn:microsoft.com/office/officeart/2005/8/layout/process1"/>
    <dgm:cxn modelId="{CA9E05C1-56C0-3543-84DC-45D92CD2AE73}" type="presOf" srcId="{96ED521A-E25B-7748-82DB-666C6E0A98D8}" destId="{020EE4D3-EBDB-8E4D-A2BC-DF5C7A70F5F3}" srcOrd="0" destOrd="0" presId="urn:microsoft.com/office/officeart/2005/8/layout/process1"/>
    <dgm:cxn modelId="{118043C3-F44F-3E41-8581-53A4F851859F}" type="presOf" srcId="{B2761946-4F0C-884B-A2CF-012B50DA2AA1}" destId="{C72B14AE-C176-1E48-898D-59D072B5A931}" srcOrd="1" destOrd="0" presId="urn:microsoft.com/office/officeart/2005/8/layout/process1"/>
    <dgm:cxn modelId="{17DF1AC5-C4CD-0F49-94E8-55526006FD83}" type="presOf" srcId="{A0BA4A25-99F1-9249-95F7-E686145861EE}" destId="{CA3E2F23-B9A1-C845-9DB9-7C7D43AD7D61}" srcOrd="0" destOrd="0" presId="urn:microsoft.com/office/officeart/2005/8/layout/process1"/>
    <dgm:cxn modelId="{A5D464C5-2B67-3744-B0E3-AA2349F0ABB1}" type="presOf" srcId="{B2761946-4F0C-884B-A2CF-012B50DA2AA1}" destId="{BAA756EC-0BB8-0C43-8828-EFD268AED58F}" srcOrd="0" destOrd="0" presId="urn:microsoft.com/office/officeart/2005/8/layout/process1"/>
    <dgm:cxn modelId="{DD46CFC6-0981-E64A-9E1F-0B9F0E3179AB}" type="presOf" srcId="{6DF24262-051F-854E-8454-1D7677BBCEE3}" destId="{12851452-D5CD-CB48-A1B5-F6975C23EAE5}" srcOrd="0" destOrd="0" presId="urn:microsoft.com/office/officeart/2005/8/layout/process1"/>
    <dgm:cxn modelId="{FDF202CC-C1B3-D542-8C97-BD507C44B0A5}" type="presOf" srcId="{D3087705-4257-9543-AD87-10DAA449A47E}" destId="{41E9C97A-E655-EE4D-9C3F-4F050E5FBD96}" srcOrd="1" destOrd="0" presId="urn:microsoft.com/office/officeart/2005/8/layout/process1"/>
    <dgm:cxn modelId="{D66637DC-3023-EA4C-8C56-F1ED7681C0DE}" type="presOf" srcId="{D3087705-4257-9543-AD87-10DAA449A47E}" destId="{4BAE4E15-76D9-9F4B-85BD-8B8C75369200}" srcOrd="0" destOrd="0" presId="urn:microsoft.com/office/officeart/2005/8/layout/process1"/>
    <dgm:cxn modelId="{E6013BE1-3F18-0545-AB88-0A1F157C1566}" srcId="{96ED521A-E25B-7748-82DB-666C6E0A98D8}" destId="{13267988-4537-7E43-AB34-B61629B880A4}" srcOrd="0" destOrd="0" parTransId="{2ECB08BB-9727-6049-86C8-8F30BE2FF4EA}" sibTransId="{7A18A30F-490B-D543-A92F-32E11E92F798}"/>
    <dgm:cxn modelId="{6CF821E2-34CB-D046-9D37-6A2711BF8B29}" srcId="{96ED521A-E25B-7748-82DB-666C6E0A98D8}" destId="{6DF24262-051F-854E-8454-1D7677BBCEE3}" srcOrd="2" destOrd="0" parTransId="{270B1F5A-D227-2D43-94ED-145ACBDF0B53}" sibTransId="{D3087705-4257-9543-AD87-10DAA449A47E}"/>
    <dgm:cxn modelId="{BE2CEEEB-99D1-0A4E-AF3E-F14977AF6435}" type="presOf" srcId="{7A18A30F-490B-D543-A92F-32E11E92F798}" destId="{22DC08A4-5094-3540-A7AB-C914752DFCC1}" srcOrd="0" destOrd="0" presId="urn:microsoft.com/office/officeart/2005/8/layout/process1"/>
    <dgm:cxn modelId="{B91065F3-611D-C845-83DB-77AFC8DF9CB7}" type="presOf" srcId="{B9210980-21FC-C944-9F8A-FABE6BCC3CF5}" destId="{C7A3E526-22EF-7F47-86EF-9E0FBE4D7441}" srcOrd="0" destOrd="0" presId="urn:microsoft.com/office/officeart/2005/8/layout/process1"/>
    <dgm:cxn modelId="{A2737BF6-D6C9-764C-9219-ACF7BDE4C71F}" srcId="{96ED521A-E25B-7748-82DB-666C6E0A98D8}" destId="{CFAD8581-BCBF-C44A-96D4-B1C75B31F96D}" srcOrd="4" destOrd="0" parTransId="{095FE8F4-C0A4-9940-B79C-B0F19A58D36D}" sibTransId="{AF51631C-0BB7-024D-AF95-BC96DF547911}"/>
    <dgm:cxn modelId="{6F009B93-EDBA-594F-9A8A-9AB51BE22D03}" type="presParOf" srcId="{020EE4D3-EBDB-8E4D-A2BC-DF5C7A70F5F3}" destId="{8B0706D0-FC64-6046-8E4E-BDF3959FA2BF}" srcOrd="0" destOrd="0" presId="urn:microsoft.com/office/officeart/2005/8/layout/process1"/>
    <dgm:cxn modelId="{790F0107-835A-D244-91A5-AE718AD21C3F}" type="presParOf" srcId="{020EE4D3-EBDB-8E4D-A2BC-DF5C7A70F5F3}" destId="{22DC08A4-5094-3540-A7AB-C914752DFCC1}" srcOrd="1" destOrd="0" presId="urn:microsoft.com/office/officeart/2005/8/layout/process1"/>
    <dgm:cxn modelId="{E40C74BE-630C-A745-A0BF-E3084CD7EC92}" type="presParOf" srcId="{22DC08A4-5094-3540-A7AB-C914752DFCC1}" destId="{C4C47984-14EC-6242-907C-186F59FC374E}" srcOrd="0" destOrd="0" presId="urn:microsoft.com/office/officeart/2005/8/layout/process1"/>
    <dgm:cxn modelId="{084A83D6-D956-7448-AA94-B9D46D0A3689}" type="presParOf" srcId="{020EE4D3-EBDB-8E4D-A2BC-DF5C7A70F5F3}" destId="{CA3E2F23-B9A1-C845-9DB9-7C7D43AD7D61}" srcOrd="2" destOrd="0" presId="urn:microsoft.com/office/officeart/2005/8/layout/process1"/>
    <dgm:cxn modelId="{CAF869A7-F779-6840-A3D9-CCA25A436BA7}" type="presParOf" srcId="{020EE4D3-EBDB-8E4D-A2BC-DF5C7A70F5F3}" destId="{BAA756EC-0BB8-0C43-8828-EFD268AED58F}" srcOrd="3" destOrd="0" presId="urn:microsoft.com/office/officeart/2005/8/layout/process1"/>
    <dgm:cxn modelId="{5BB4965F-B5F7-6A48-9662-0C140FA2B444}" type="presParOf" srcId="{BAA756EC-0BB8-0C43-8828-EFD268AED58F}" destId="{C72B14AE-C176-1E48-898D-59D072B5A931}" srcOrd="0" destOrd="0" presId="urn:microsoft.com/office/officeart/2005/8/layout/process1"/>
    <dgm:cxn modelId="{96C07324-A465-7B48-A8DE-440C7A374972}" type="presParOf" srcId="{020EE4D3-EBDB-8E4D-A2BC-DF5C7A70F5F3}" destId="{12851452-D5CD-CB48-A1B5-F6975C23EAE5}" srcOrd="4" destOrd="0" presId="urn:microsoft.com/office/officeart/2005/8/layout/process1"/>
    <dgm:cxn modelId="{56BE6BC5-3739-864D-B3E3-E5FCC0A341F1}" type="presParOf" srcId="{020EE4D3-EBDB-8E4D-A2BC-DF5C7A70F5F3}" destId="{4BAE4E15-76D9-9F4B-85BD-8B8C75369200}" srcOrd="5" destOrd="0" presId="urn:microsoft.com/office/officeart/2005/8/layout/process1"/>
    <dgm:cxn modelId="{042E0467-1489-874A-8108-7207C94699B8}" type="presParOf" srcId="{4BAE4E15-76D9-9F4B-85BD-8B8C75369200}" destId="{41E9C97A-E655-EE4D-9C3F-4F050E5FBD96}" srcOrd="0" destOrd="0" presId="urn:microsoft.com/office/officeart/2005/8/layout/process1"/>
    <dgm:cxn modelId="{E72B342E-C277-E64E-836F-59D58100C52F}" type="presParOf" srcId="{020EE4D3-EBDB-8E4D-A2BC-DF5C7A70F5F3}" destId="{6122E420-5E97-324F-A9FA-C2D11B383BCC}" srcOrd="6" destOrd="0" presId="urn:microsoft.com/office/officeart/2005/8/layout/process1"/>
    <dgm:cxn modelId="{E3D55957-30D2-0B48-8E77-5BE852BBAF7D}" type="presParOf" srcId="{020EE4D3-EBDB-8E4D-A2BC-DF5C7A70F5F3}" destId="{C7A3E526-22EF-7F47-86EF-9E0FBE4D7441}" srcOrd="7" destOrd="0" presId="urn:microsoft.com/office/officeart/2005/8/layout/process1"/>
    <dgm:cxn modelId="{DDA51A35-DF97-8D45-893F-969B550607F6}" type="presParOf" srcId="{C7A3E526-22EF-7F47-86EF-9E0FBE4D7441}" destId="{DD3D1AA6-8C71-F34D-A8C1-36A5FC6819CD}" srcOrd="0" destOrd="0" presId="urn:microsoft.com/office/officeart/2005/8/layout/process1"/>
    <dgm:cxn modelId="{0ECBD2E3-8AA6-064B-A562-3C7AFFDF14D9}" type="presParOf" srcId="{020EE4D3-EBDB-8E4D-A2BC-DF5C7A70F5F3}" destId="{4C562459-AC65-A44E-8150-4EE92A75E0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D521A-E25B-7748-82DB-666C6E0A98D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3267988-4537-7E43-AB34-B61629B880A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Part of Speech Tags</a:t>
          </a:r>
        </a:p>
      </dgm:t>
    </dgm:pt>
    <dgm:pt modelId="{2ECB08BB-9727-6049-86C8-8F30BE2FF4EA}" type="parTrans" cxnId="{E6013BE1-3F18-0545-AB88-0A1F157C1566}">
      <dgm:prSet/>
      <dgm:spPr/>
      <dgm:t>
        <a:bodyPr/>
        <a:lstStyle/>
        <a:p>
          <a:endParaRPr lang="en-US"/>
        </a:p>
      </dgm:t>
    </dgm:pt>
    <dgm:pt modelId="{7A18A30F-490B-D543-A92F-32E11E92F798}" type="sibTrans" cxnId="{E6013BE1-3F18-0545-AB88-0A1F157C1566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0BA4A25-99F1-9249-95F7-E686145861E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Chunking</a:t>
          </a:r>
        </a:p>
      </dgm:t>
    </dgm:pt>
    <dgm:pt modelId="{B83B90D0-B70B-E34B-B9AD-29C16B99F23C}" type="parTrans" cxnId="{541D4EA6-F3DB-5F45-B311-EA4D56808259}">
      <dgm:prSet/>
      <dgm:spPr/>
      <dgm:t>
        <a:bodyPr/>
        <a:lstStyle/>
        <a:p>
          <a:endParaRPr lang="en-US"/>
        </a:p>
      </dgm:t>
    </dgm:pt>
    <dgm:pt modelId="{B2761946-4F0C-884B-A2CF-012B50DA2AA1}" type="sibTrans" cxnId="{541D4EA6-F3DB-5F45-B311-EA4D5680825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DF24262-051F-854E-8454-1D7677BBCEE3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Parsing</a:t>
          </a:r>
        </a:p>
      </dgm:t>
    </dgm:pt>
    <dgm:pt modelId="{270B1F5A-D227-2D43-94ED-145ACBDF0B53}" type="parTrans" cxnId="{6CF821E2-34CB-D046-9D37-6A2711BF8B29}">
      <dgm:prSet/>
      <dgm:spPr/>
      <dgm:t>
        <a:bodyPr/>
        <a:lstStyle/>
        <a:p>
          <a:endParaRPr lang="en-US"/>
        </a:p>
      </dgm:t>
    </dgm:pt>
    <dgm:pt modelId="{D3087705-4257-9543-AD87-10DAA449A47E}" type="sibTrans" cxnId="{6CF821E2-34CB-D046-9D37-6A2711BF8B29}">
      <dgm:prSet/>
      <dgm:spPr/>
      <dgm:t>
        <a:bodyPr/>
        <a:lstStyle/>
        <a:p>
          <a:endParaRPr lang="en-US"/>
        </a:p>
      </dgm:t>
    </dgm:pt>
    <dgm:pt modelId="{25E0AB13-51D3-F64D-8ED0-00FE1562DF6E}" type="pres">
      <dgm:prSet presAssocID="{96ED521A-E25B-7748-82DB-666C6E0A98D8}" presName="Name0" presStyleCnt="0">
        <dgm:presLayoutVars>
          <dgm:dir/>
          <dgm:resizeHandles val="exact"/>
        </dgm:presLayoutVars>
      </dgm:prSet>
      <dgm:spPr/>
    </dgm:pt>
    <dgm:pt modelId="{9D88FE67-5A31-264A-A829-C65E4B01E9FF}" type="pres">
      <dgm:prSet presAssocID="{13267988-4537-7E43-AB34-B61629B880A4}" presName="node" presStyleLbl="node1" presStyleIdx="0" presStyleCnt="3">
        <dgm:presLayoutVars>
          <dgm:bulletEnabled val="1"/>
        </dgm:presLayoutVars>
      </dgm:prSet>
      <dgm:spPr/>
    </dgm:pt>
    <dgm:pt modelId="{D257A014-8CFA-564A-8256-C8D641795ADB}" type="pres">
      <dgm:prSet presAssocID="{7A18A30F-490B-D543-A92F-32E11E92F798}" presName="sibTrans" presStyleLbl="sibTrans2D1" presStyleIdx="0" presStyleCnt="2"/>
      <dgm:spPr/>
    </dgm:pt>
    <dgm:pt modelId="{7429CA3E-0828-1D41-95EB-54BAED68607E}" type="pres">
      <dgm:prSet presAssocID="{7A18A30F-490B-D543-A92F-32E11E92F798}" presName="connectorText" presStyleLbl="sibTrans2D1" presStyleIdx="0" presStyleCnt="2"/>
      <dgm:spPr/>
    </dgm:pt>
    <dgm:pt modelId="{1362135C-3FE2-D041-B6E3-7B822E7C5ED8}" type="pres">
      <dgm:prSet presAssocID="{A0BA4A25-99F1-9249-95F7-E686145861EE}" presName="node" presStyleLbl="node1" presStyleIdx="1" presStyleCnt="3">
        <dgm:presLayoutVars>
          <dgm:bulletEnabled val="1"/>
        </dgm:presLayoutVars>
      </dgm:prSet>
      <dgm:spPr/>
    </dgm:pt>
    <dgm:pt modelId="{9C4F99C8-56E9-0C41-8519-E05BF8AF0BC5}" type="pres">
      <dgm:prSet presAssocID="{B2761946-4F0C-884B-A2CF-012B50DA2AA1}" presName="sibTrans" presStyleLbl="sibTrans2D1" presStyleIdx="1" presStyleCnt="2"/>
      <dgm:spPr/>
    </dgm:pt>
    <dgm:pt modelId="{A7A320C4-5A0B-4842-8C46-68557EE88244}" type="pres">
      <dgm:prSet presAssocID="{B2761946-4F0C-884B-A2CF-012B50DA2AA1}" presName="connectorText" presStyleLbl="sibTrans2D1" presStyleIdx="1" presStyleCnt="2"/>
      <dgm:spPr/>
    </dgm:pt>
    <dgm:pt modelId="{4F8161C7-5BC4-0B48-A5E6-259D3C3EE990}" type="pres">
      <dgm:prSet presAssocID="{6DF24262-051F-854E-8454-1D7677BBCEE3}" presName="node" presStyleLbl="node1" presStyleIdx="2" presStyleCnt="3">
        <dgm:presLayoutVars>
          <dgm:bulletEnabled val="1"/>
        </dgm:presLayoutVars>
      </dgm:prSet>
      <dgm:spPr/>
    </dgm:pt>
  </dgm:ptLst>
  <dgm:cxnLst>
    <dgm:cxn modelId="{EB541C39-155A-A141-B3CB-BDFF5AE7DC97}" type="presOf" srcId="{6DF24262-051F-854E-8454-1D7677BBCEE3}" destId="{4F8161C7-5BC4-0B48-A5E6-259D3C3EE990}" srcOrd="0" destOrd="0" presId="urn:microsoft.com/office/officeart/2005/8/layout/process1"/>
    <dgm:cxn modelId="{0EA54781-EC92-1447-ADF2-37CAAD507798}" type="presOf" srcId="{96ED521A-E25B-7748-82DB-666C6E0A98D8}" destId="{25E0AB13-51D3-F64D-8ED0-00FE1562DF6E}" srcOrd="0" destOrd="0" presId="urn:microsoft.com/office/officeart/2005/8/layout/process1"/>
    <dgm:cxn modelId="{193CE085-4811-5E49-9E0F-BCC1412EE120}" type="presOf" srcId="{13267988-4537-7E43-AB34-B61629B880A4}" destId="{9D88FE67-5A31-264A-A829-C65E4B01E9FF}" srcOrd="0" destOrd="0" presId="urn:microsoft.com/office/officeart/2005/8/layout/process1"/>
    <dgm:cxn modelId="{1C3EDBA5-07CB-F248-B75E-213D5671BC31}" type="presOf" srcId="{B2761946-4F0C-884B-A2CF-012B50DA2AA1}" destId="{9C4F99C8-56E9-0C41-8519-E05BF8AF0BC5}" srcOrd="0" destOrd="0" presId="urn:microsoft.com/office/officeart/2005/8/layout/process1"/>
    <dgm:cxn modelId="{541D4EA6-F3DB-5F45-B311-EA4D56808259}" srcId="{96ED521A-E25B-7748-82DB-666C6E0A98D8}" destId="{A0BA4A25-99F1-9249-95F7-E686145861EE}" srcOrd="1" destOrd="0" parTransId="{B83B90D0-B70B-E34B-B9AD-29C16B99F23C}" sibTransId="{B2761946-4F0C-884B-A2CF-012B50DA2AA1}"/>
    <dgm:cxn modelId="{87897DA9-DFB4-AB46-9D67-0C864A970119}" type="presOf" srcId="{7A18A30F-490B-D543-A92F-32E11E92F798}" destId="{7429CA3E-0828-1D41-95EB-54BAED68607E}" srcOrd="1" destOrd="0" presId="urn:microsoft.com/office/officeart/2005/8/layout/process1"/>
    <dgm:cxn modelId="{26690DAA-12B4-1B4B-BF5D-30D81C587734}" type="presOf" srcId="{B2761946-4F0C-884B-A2CF-012B50DA2AA1}" destId="{A7A320C4-5A0B-4842-8C46-68557EE88244}" srcOrd="1" destOrd="0" presId="urn:microsoft.com/office/officeart/2005/8/layout/process1"/>
    <dgm:cxn modelId="{B23E1DD5-D158-B942-AA8B-D7087E07D475}" type="presOf" srcId="{7A18A30F-490B-D543-A92F-32E11E92F798}" destId="{D257A014-8CFA-564A-8256-C8D641795ADB}" srcOrd="0" destOrd="0" presId="urn:microsoft.com/office/officeart/2005/8/layout/process1"/>
    <dgm:cxn modelId="{E6013BE1-3F18-0545-AB88-0A1F157C1566}" srcId="{96ED521A-E25B-7748-82DB-666C6E0A98D8}" destId="{13267988-4537-7E43-AB34-B61629B880A4}" srcOrd="0" destOrd="0" parTransId="{2ECB08BB-9727-6049-86C8-8F30BE2FF4EA}" sibTransId="{7A18A30F-490B-D543-A92F-32E11E92F798}"/>
    <dgm:cxn modelId="{6CF821E2-34CB-D046-9D37-6A2711BF8B29}" srcId="{96ED521A-E25B-7748-82DB-666C6E0A98D8}" destId="{6DF24262-051F-854E-8454-1D7677BBCEE3}" srcOrd="2" destOrd="0" parTransId="{270B1F5A-D227-2D43-94ED-145ACBDF0B53}" sibTransId="{D3087705-4257-9543-AD87-10DAA449A47E}"/>
    <dgm:cxn modelId="{3DC165F4-E118-1745-A181-FFC3436E0888}" type="presOf" srcId="{A0BA4A25-99F1-9249-95F7-E686145861EE}" destId="{1362135C-3FE2-D041-B6E3-7B822E7C5ED8}" srcOrd="0" destOrd="0" presId="urn:microsoft.com/office/officeart/2005/8/layout/process1"/>
    <dgm:cxn modelId="{FFC40482-19C7-2A4E-9ADD-CC37FB9BAF72}" type="presParOf" srcId="{25E0AB13-51D3-F64D-8ED0-00FE1562DF6E}" destId="{9D88FE67-5A31-264A-A829-C65E4B01E9FF}" srcOrd="0" destOrd="0" presId="urn:microsoft.com/office/officeart/2005/8/layout/process1"/>
    <dgm:cxn modelId="{3D7603F9-E9D5-3B45-95DC-DB95FF80BE49}" type="presParOf" srcId="{25E0AB13-51D3-F64D-8ED0-00FE1562DF6E}" destId="{D257A014-8CFA-564A-8256-C8D641795ADB}" srcOrd="1" destOrd="0" presId="urn:microsoft.com/office/officeart/2005/8/layout/process1"/>
    <dgm:cxn modelId="{7C2B0A8A-97BF-2A48-8D9D-CC0A5A6E576A}" type="presParOf" srcId="{D257A014-8CFA-564A-8256-C8D641795ADB}" destId="{7429CA3E-0828-1D41-95EB-54BAED68607E}" srcOrd="0" destOrd="0" presId="urn:microsoft.com/office/officeart/2005/8/layout/process1"/>
    <dgm:cxn modelId="{FBFBA50E-D855-C642-B0F3-350DD4451E59}" type="presParOf" srcId="{25E0AB13-51D3-F64D-8ED0-00FE1562DF6E}" destId="{1362135C-3FE2-D041-B6E3-7B822E7C5ED8}" srcOrd="2" destOrd="0" presId="urn:microsoft.com/office/officeart/2005/8/layout/process1"/>
    <dgm:cxn modelId="{942238D9-D0F6-5E4A-980D-5B57912A6582}" type="presParOf" srcId="{25E0AB13-51D3-F64D-8ED0-00FE1562DF6E}" destId="{9C4F99C8-56E9-0C41-8519-E05BF8AF0BC5}" srcOrd="3" destOrd="0" presId="urn:microsoft.com/office/officeart/2005/8/layout/process1"/>
    <dgm:cxn modelId="{2857A282-95D3-9146-B6C4-3467112C9692}" type="presParOf" srcId="{9C4F99C8-56E9-0C41-8519-E05BF8AF0BC5}" destId="{A7A320C4-5A0B-4842-8C46-68557EE88244}" srcOrd="0" destOrd="0" presId="urn:microsoft.com/office/officeart/2005/8/layout/process1"/>
    <dgm:cxn modelId="{2C62E22C-5C0E-D74A-8CEA-DD715FB5D77D}" type="presParOf" srcId="{25E0AB13-51D3-F64D-8ED0-00FE1562DF6E}" destId="{4F8161C7-5BC4-0B48-A5E6-259D3C3EE9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D521A-E25B-7748-82DB-666C6E0A98D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3267988-4537-7E43-AB34-B61629B880A4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Determine row</a:t>
          </a:r>
        </a:p>
      </dgm:t>
    </dgm:pt>
    <dgm:pt modelId="{2ECB08BB-9727-6049-86C8-8F30BE2FF4EA}" type="parTrans" cxnId="{E6013BE1-3F18-0545-AB88-0A1F157C1566}">
      <dgm:prSet/>
      <dgm:spPr/>
      <dgm:t>
        <a:bodyPr/>
        <a:lstStyle/>
        <a:p>
          <a:endParaRPr lang="en-US"/>
        </a:p>
      </dgm:t>
    </dgm:pt>
    <dgm:pt modelId="{7A18A30F-490B-D543-A92F-32E11E92F798}" type="sibTrans" cxnId="{E6013BE1-3F18-0545-AB88-0A1F157C1566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0BA4A25-99F1-9249-95F7-E686145861EE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Determine Column(s)</a:t>
          </a:r>
        </a:p>
      </dgm:t>
    </dgm:pt>
    <dgm:pt modelId="{B83B90D0-B70B-E34B-B9AD-29C16B99F23C}" type="parTrans" cxnId="{541D4EA6-F3DB-5F45-B311-EA4D56808259}">
      <dgm:prSet/>
      <dgm:spPr/>
      <dgm:t>
        <a:bodyPr/>
        <a:lstStyle/>
        <a:p>
          <a:endParaRPr lang="en-US"/>
        </a:p>
      </dgm:t>
    </dgm:pt>
    <dgm:pt modelId="{B2761946-4F0C-884B-A2CF-012B50DA2AA1}" type="sibTrans" cxnId="{541D4EA6-F3DB-5F45-B311-EA4D5680825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DF24262-051F-854E-8454-1D7677BBCEE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Determine what value goes in a cell </a:t>
          </a:r>
        </a:p>
      </dgm:t>
    </dgm:pt>
    <dgm:pt modelId="{270B1F5A-D227-2D43-94ED-145ACBDF0B53}" type="parTrans" cxnId="{6CF821E2-34CB-D046-9D37-6A2711BF8B29}">
      <dgm:prSet/>
      <dgm:spPr/>
      <dgm:t>
        <a:bodyPr/>
        <a:lstStyle/>
        <a:p>
          <a:endParaRPr lang="en-US"/>
        </a:p>
      </dgm:t>
    </dgm:pt>
    <dgm:pt modelId="{D3087705-4257-9543-AD87-10DAA449A47E}" type="sibTrans" cxnId="{6CF821E2-34CB-D046-9D37-6A2711BF8B29}">
      <dgm:prSet/>
      <dgm:spPr/>
      <dgm:t>
        <a:bodyPr/>
        <a:lstStyle/>
        <a:p>
          <a:endParaRPr lang="en-US"/>
        </a:p>
      </dgm:t>
    </dgm:pt>
    <dgm:pt modelId="{25E0AB13-51D3-F64D-8ED0-00FE1562DF6E}" type="pres">
      <dgm:prSet presAssocID="{96ED521A-E25B-7748-82DB-666C6E0A98D8}" presName="Name0" presStyleCnt="0">
        <dgm:presLayoutVars>
          <dgm:dir/>
          <dgm:resizeHandles val="exact"/>
        </dgm:presLayoutVars>
      </dgm:prSet>
      <dgm:spPr/>
    </dgm:pt>
    <dgm:pt modelId="{9D88FE67-5A31-264A-A829-C65E4B01E9FF}" type="pres">
      <dgm:prSet presAssocID="{13267988-4537-7E43-AB34-B61629B880A4}" presName="node" presStyleLbl="node1" presStyleIdx="0" presStyleCnt="3">
        <dgm:presLayoutVars>
          <dgm:bulletEnabled val="1"/>
        </dgm:presLayoutVars>
      </dgm:prSet>
      <dgm:spPr/>
    </dgm:pt>
    <dgm:pt modelId="{D257A014-8CFA-564A-8256-C8D641795ADB}" type="pres">
      <dgm:prSet presAssocID="{7A18A30F-490B-D543-A92F-32E11E92F798}" presName="sibTrans" presStyleLbl="sibTrans2D1" presStyleIdx="0" presStyleCnt="2"/>
      <dgm:spPr/>
    </dgm:pt>
    <dgm:pt modelId="{7429CA3E-0828-1D41-95EB-54BAED68607E}" type="pres">
      <dgm:prSet presAssocID="{7A18A30F-490B-D543-A92F-32E11E92F798}" presName="connectorText" presStyleLbl="sibTrans2D1" presStyleIdx="0" presStyleCnt="2"/>
      <dgm:spPr/>
    </dgm:pt>
    <dgm:pt modelId="{1362135C-3FE2-D041-B6E3-7B822E7C5ED8}" type="pres">
      <dgm:prSet presAssocID="{A0BA4A25-99F1-9249-95F7-E686145861EE}" presName="node" presStyleLbl="node1" presStyleIdx="1" presStyleCnt="3">
        <dgm:presLayoutVars>
          <dgm:bulletEnabled val="1"/>
        </dgm:presLayoutVars>
      </dgm:prSet>
      <dgm:spPr/>
    </dgm:pt>
    <dgm:pt modelId="{9C4F99C8-56E9-0C41-8519-E05BF8AF0BC5}" type="pres">
      <dgm:prSet presAssocID="{B2761946-4F0C-884B-A2CF-012B50DA2AA1}" presName="sibTrans" presStyleLbl="sibTrans2D1" presStyleIdx="1" presStyleCnt="2"/>
      <dgm:spPr/>
    </dgm:pt>
    <dgm:pt modelId="{A7A320C4-5A0B-4842-8C46-68557EE88244}" type="pres">
      <dgm:prSet presAssocID="{B2761946-4F0C-884B-A2CF-012B50DA2AA1}" presName="connectorText" presStyleLbl="sibTrans2D1" presStyleIdx="1" presStyleCnt="2"/>
      <dgm:spPr/>
    </dgm:pt>
    <dgm:pt modelId="{4F8161C7-5BC4-0B48-A5E6-259D3C3EE990}" type="pres">
      <dgm:prSet presAssocID="{6DF24262-051F-854E-8454-1D7677BBCEE3}" presName="node" presStyleLbl="node1" presStyleIdx="2" presStyleCnt="3">
        <dgm:presLayoutVars>
          <dgm:bulletEnabled val="1"/>
        </dgm:presLayoutVars>
      </dgm:prSet>
      <dgm:spPr/>
    </dgm:pt>
  </dgm:ptLst>
  <dgm:cxnLst>
    <dgm:cxn modelId="{EB541C39-155A-A141-B3CB-BDFF5AE7DC97}" type="presOf" srcId="{6DF24262-051F-854E-8454-1D7677BBCEE3}" destId="{4F8161C7-5BC4-0B48-A5E6-259D3C3EE990}" srcOrd="0" destOrd="0" presId="urn:microsoft.com/office/officeart/2005/8/layout/process1"/>
    <dgm:cxn modelId="{0EA54781-EC92-1447-ADF2-37CAAD507798}" type="presOf" srcId="{96ED521A-E25B-7748-82DB-666C6E0A98D8}" destId="{25E0AB13-51D3-F64D-8ED0-00FE1562DF6E}" srcOrd="0" destOrd="0" presId="urn:microsoft.com/office/officeart/2005/8/layout/process1"/>
    <dgm:cxn modelId="{193CE085-4811-5E49-9E0F-BCC1412EE120}" type="presOf" srcId="{13267988-4537-7E43-AB34-B61629B880A4}" destId="{9D88FE67-5A31-264A-A829-C65E4B01E9FF}" srcOrd="0" destOrd="0" presId="urn:microsoft.com/office/officeart/2005/8/layout/process1"/>
    <dgm:cxn modelId="{1C3EDBA5-07CB-F248-B75E-213D5671BC31}" type="presOf" srcId="{B2761946-4F0C-884B-A2CF-012B50DA2AA1}" destId="{9C4F99C8-56E9-0C41-8519-E05BF8AF0BC5}" srcOrd="0" destOrd="0" presId="urn:microsoft.com/office/officeart/2005/8/layout/process1"/>
    <dgm:cxn modelId="{541D4EA6-F3DB-5F45-B311-EA4D56808259}" srcId="{96ED521A-E25B-7748-82DB-666C6E0A98D8}" destId="{A0BA4A25-99F1-9249-95F7-E686145861EE}" srcOrd="1" destOrd="0" parTransId="{B83B90D0-B70B-E34B-B9AD-29C16B99F23C}" sibTransId="{B2761946-4F0C-884B-A2CF-012B50DA2AA1}"/>
    <dgm:cxn modelId="{87897DA9-DFB4-AB46-9D67-0C864A970119}" type="presOf" srcId="{7A18A30F-490B-D543-A92F-32E11E92F798}" destId="{7429CA3E-0828-1D41-95EB-54BAED68607E}" srcOrd="1" destOrd="0" presId="urn:microsoft.com/office/officeart/2005/8/layout/process1"/>
    <dgm:cxn modelId="{26690DAA-12B4-1B4B-BF5D-30D81C587734}" type="presOf" srcId="{B2761946-4F0C-884B-A2CF-012B50DA2AA1}" destId="{A7A320C4-5A0B-4842-8C46-68557EE88244}" srcOrd="1" destOrd="0" presId="urn:microsoft.com/office/officeart/2005/8/layout/process1"/>
    <dgm:cxn modelId="{B23E1DD5-D158-B942-AA8B-D7087E07D475}" type="presOf" srcId="{7A18A30F-490B-D543-A92F-32E11E92F798}" destId="{D257A014-8CFA-564A-8256-C8D641795ADB}" srcOrd="0" destOrd="0" presId="urn:microsoft.com/office/officeart/2005/8/layout/process1"/>
    <dgm:cxn modelId="{E6013BE1-3F18-0545-AB88-0A1F157C1566}" srcId="{96ED521A-E25B-7748-82DB-666C6E0A98D8}" destId="{13267988-4537-7E43-AB34-B61629B880A4}" srcOrd="0" destOrd="0" parTransId="{2ECB08BB-9727-6049-86C8-8F30BE2FF4EA}" sibTransId="{7A18A30F-490B-D543-A92F-32E11E92F798}"/>
    <dgm:cxn modelId="{6CF821E2-34CB-D046-9D37-6A2711BF8B29}" srcId="{96ED521A-E25B-7748-82DB-666C6E0A98D8}" destId="{6DF24262-051F-854E-8454-1D7677BBCEE3}" srcOrd="2" destOrd="0" parTransId="{270B1F5A-D227-2D43-94ED-145ACBDF0B53}" sibTransId="{D3087705-4257-9543-AD87-10DAA449A47E}"/>
    <dgm:cxn modelId="{3DC165F4-E118-1745-A181-FFC3436E0888}" type="presOf" srcId="{A0BA4A25-99F1-9249-95F7-E686145861EE}" destId="{1362135C-3FE2-D041-B6E3-7B822E7C5ED8}" srcOrd="0" destOrd="0" presId="urn:microsoft.com/office/officeart/2005/8/layout/process1"/>
    <dgm:cxn modelId="{FFC40482-19C7-2A4E-9ADD-CC37FB9BAF72}" type="presParOf" srcId="{25E0AB13-51D3-F64D-8ED0-00FE1562DF6E}" destId="{9D88FE67-5A31-264A-A829-C65E4B01E9FF}" srcOrd="0" destOrd="0" presId="urn:microsoft.com/office/officeart/2005/8/layout/process1"/>
    <dgm:cxn modelId="{3D7603F9-E9D5-3B45-95DC-DB95FF80BE49}" type="presParOf" srcId="{25E0AB13-51D3-F64D-8ED0-00FE1562DF6E}" destId="{D257A014-8CFA-564A-8256-C8D641795ADB}" srcOrd="1" destOrd="0" presId="urn:microsoft.com/office/officeart/2005/8/layout/process1"/>
    <dgm:cxn modelId="{7C2B0A8A-97BF-2A48-8D9D-CC0A5A6E576A}" type="presParOf" srcId="{D257A014-8CFA-564A-8256-C8D641795ADB}" destId="{7429CA3E-0828-1D41-95EB-54BAED68607E}" srcOrd="0" destOrd="0" presId="urn:microsoft.com/office/officeart/2005/8/layout/process1"/>
    <dgm:cxn modelId="{FBFBA50E-D855-C642-B0F3-350DD4451E59}" type="presParOf" srcId="{25E0AB13-51D3-F64D-8ED0-00FE1562DF6E}" destId="{1362135C-3FE2-D041-B6E3-7B822E7C5ED8}" srcOrd="2" destOrd="0" presId="urn:microsoft.com/office/officeart/2005/8/layout/process1"/>
    <dgm:cxn modelId="{942238D9-D0F6-5E4A-980D-5B57912A6582}" type="presParOf" srcId="{25E0AB13-51D3-F64D-8ED0-00FE1562DF6E}" destId="{9C4F99C8-56E9-0C41-8519-E05BF8AF0BC5}" srcOrd="3" destOrd="0" presId="urn:microsoft.com/office/officeart/2005/8/layout/process1"/>
    <dgm:cxn modelId="{2857A282-95D3-9146-B6C4-3467112C9692}" type="presParOf" srcId="{9C4F99C8-56E9-0C41-8519-E05BF8AF0BC5}" destId="{A7A320C4-5A0B-4842-8C46-68557EE88244}" srcOrd="0" destOrd="0" presId="urn:microsoft.com/office/officeart/2005/8/layout/process1"/>
    <dgm:cxn modelId="{2C62E22C-5C0E-D74A-8CEA-DD715FB5D77D}" type="presParOf" srcId="{25E0AB13-51D3-F64D-8ED0-00FE1562DF6E}" destId="{4F8161C7-5BC4-0B48-A5E6-259D3C3EE99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B6E60-2535-0E43-B146-61E9E37CCE49}">
      <dsp:nvSpPr>
        <dsp:cNvPr id="0" name=""/>
        <dsp:cNvSpPr/>
      </dsp:nvSpPr>
      <dsp:spPr>
        <a:xfrm>
          <a:off x="135198" y="2419"/>
          <a:ext cx="2053020" cy="89995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Pre-Processing</a:t>
          </a:r>
        </a:p>
      </dsp:txBody>
      <dsp:txXfrm>
        <a:off x="161557" y="28778"/>
        <a:ext cx="2000302" cy="847236"/>
      </dsp:txXfrm>
    </dsp:sp>
    <dsp:sp modelId="{1341C0D7-3EF9-074F-9090-99ED2AA8C899}">
      <dsp:nvSpPr>
        <dsp:cNvPr id="0" name=""/>
        <dsp:cNvSpPr/>
      </dsp:nvSpPr>
      <dsp:spPr>
        <a:xfrm rot="5400000">
          <a:off x="992967" y="924872"/>
          <a:ext cx="337482" cy="404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 rot="-5400000">
        <a:off x="1040215" y="958621"/>
        <a:ext cx="242987" cy="236237"/>
      </dsp:txXfrm>
    </dsp:sp>
    <dsp:sp modelId="{AF1B20DA-348A-014C-B32D-8A5771733844}">
      <dsp:nvSpPr>
        <dsp:cNvPr id="0" name=""/>
        <dsp:cNvSpPr/>
      </dsp:nvSpPr>
      <dsp:spPr>
        <a:xfrm>
          <a:off x="135198" y="1352350"/>
          <a:ext cx="2053020" cy="89995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Add Linguistic Features (Optional)</a:t>
          </a:r>
        </a:p>
      </dsp:txBody>
      <dsp:txXfrm>
        <a:off x="161557" y="1378709"/>
        <a:ext cx="2000302" cy="847236"/>
      </dsp:txXfrm>
    </dsp:sp>
    <dsp:sp modelId="{987CADF0-9AD5-2143-A43B-FE7DB0CCF1C7}">
      <dsp:nvSpPr>
        <dsp:cNvPr id="0" name=""/>
        <dsp:cNvSpPr/>
      </dsp:nvSpPr>
      <dsp:spPr>
        <a:xfrm rot="5400000">
          <a:off x="992967" y="2274803"/>
          <a:ext cx="337482" cy="404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 rot="-5400000">
        <a:off x="1040215" y="2308552"/>
        <a:ext cx="242987" cy="236237"/>
      </dsp:txXfrm>
    </dsp:sp>
    <dsp:sp modelId="{8EFAED5D-C276-5D49-9874-CF20A03BCC97}">
      <dsp:nvSpPr>
        <dsp:cNvPr id="0" name=""/>
        <dsp:cNvSpPr/>
      </dsp:nvSpPr>
      <dsp:spPr>
        <a:xfrm>
          <a:off x="135198" y="2702282"/>
          <a:ext cx="2053020" cy="89995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Convert to a Matrix</a:t>
          </a:r>
        </a:p>
      </dsp:txBody>
      <dsp:txXfrm>
        <a:off x="161557" y="2728641"/>
        <a:ext cx="2000302" cy="847236"/>
      </dsp:txXfrm>
    </dsp:sp>
    <dsp:sp modelId="{51EA1AAF-D49F-D143-9980-CD129E2EBB01}">
      <dsp:nvSpPr>
        <dsp:cNvPr id="0" name=""/>
        <dsp:cNvSpPr/>
      </dsp:nvSpPr>
      <dsp:spPr>
        <a:xfrm rot="5400000">
          <a:off x="992967" y="3624735"/>
          <a:ext cx="337482" cy="404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 rot="-5400000">
        <a:off x="1040215" y="3658484"/>
        <a:ext cx="242987" cy="236237"/>
      </dsp:txXfrm>
    </dsp:sp>
    <dsp:sp modelId="{6AB458B8-C271-B940-804C-B5D8930E0131}">
      <dsp:nvSpPr>
        <dsp:cNvPr id="0" name=""/>
        <dsp:cNvSpPr/>
      </dsp:nvSpPr>
      <dsp:spPr>
        <a:xfrm>
          <a:off x="135198" y="4052213"/>
          <a:ext cx="2053020" cy="89995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>
                  <a:lumMod val="85000"/>
                  <a:lumOff val="15000"/>
                </a:schemeClr>
              </a:solidFill>
            </a:rPr>
            <a:t>Analysis</a:t>
          </a:r>
          <a:endParaRPr lang="en-US" sz="18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61557" y="4078572"/>
        <a:ext cx="2000302" cy="84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706D0-FC64-6046-8E4E-BDF3959FA2BF}">
      <dsp:nvSpPr>
        <dsp:cNvPr id="0" name=""/>
        <dsp:cNvSpPr/>
      </dsp:nvSpPr>
      <dsp:spPr>
        <a:xfrm>
          <a:off x="2976" y="58482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</a:rPr>
            <a:t>Clean Text</a:t>
          </a:r>
        </a:p>
      </dsp:txBody>
      <dsp:txXfrm>
        <a:off x="19192" y="74698"/>
        <a:ext cx="890302" cy="521208"/>
      </dsp:txXfrm>
    </dsp:sp>
    <dsp:sp modelId="{22DC08A4-5094-3540-A7AB-C914752DFCC1}">
      <dsp:nvSpPr>
        <dsp:cNvPr id="0" name=""/>
        <dsp:cNvSpPr/>
      </dsp:nvSpPr>
      <dsp:spPr>
        <a:xfrm>
          <a:off x="1017984" y="22088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kern="1200"/>
        </a:p>
      </dsp:txBody>
      <dsp:txXfrm>
        <a:off x="1017984" y="266651"/>
        <a:ext cx="136933" cy="137302"/>
      </dsp:txXfrm>
    </dsp:sp>
    <dsp:sp modelId="{CA3E2F23-B9A1-C845-9DB9-7C7D43AD7D61}">
      <dsp:nvSpPr>
        <dsp:cNvPr id="0" name=""/>
        <dsp:cNvSpPr/>
      </dsp:nvSpPr>
      <dsp:spPr>
        <a:xfrm>
          <a:off x="1294804" y="58482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</a:rPr>
            <a:t>Tokenize</a:t>
          </a:r>
        </a:p>
      </dsp:txBody>
      <dsp:txXfrm>
        <a:off x="1311020" y="74698"/>
        <a:ext cx="890302" cy="521208"/>
      </dsp:txXfrm>
    </dsp:sp>
    <dsp:sp modelId="{BAA756EC-0BB8-0C43-8828-EFD268AED58F}">
      <dsp:nvSpPr>
        <dsp:cNvPr id="0" name=""/>
        <dsp:cNvSpPr/>
      </dsp:nvSpPr>
      <dsp:spPr>
        <a:xfrm>
          <a:off x="2309812" y="22088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kern="1200"/>
        </a:p>
      </dsp:txBody>
      <dsp:txXfrm>
        <a:off x="2309812" y="266651"/>
        <a:ext cx="136933" cy="137302"/>
      </dsp:txXfrm>
    </dsp:sp>
    <dsp:sp modelId="{12851452-D5CD-CB48-A1B5-F6975C23EAE5}">
      <dsp:nvSpPr>
        <dsp:cNvPr id="0" name=""/>
        <dsp:cNvSpPr/>
      </dsp:nvSpPr>
      <dsp:spPr>
        <a:xfrm>
          <a:off x="2586632" y="58482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</a:rPr>
            <a:t>Stemming</a:t>
          </a:r>
        </a:p>
      </dsp:txBody>
      <dsp:txXfrm>
        <a:off x="2602848" y="74698"/>
        <a:ext cx="890302" cy="521208"/>
      </dsp:txXfrm>
    </dsp:sp>
    <dsp:sp modelId="{4BAE4E15-76D9-9F4B-85BD-8B8C75369200}">
      <dsp:nvSpPr>
        <dsp:cNvPr id="0" name=""/>
        <dsp:cNvSpPr/>
      </dsp:nvSpPr>
      <dsp:spPr>
        <a:xfrm>
          <a:off x="3601640" y="22088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kern="1200"/>
        </a:p>
      </dsp:txBody>
      <dsp:txXfrm>
        <a:off x="3601640" y="266651"/>
        <a:ext cx="136933" cy="137302"/>
      </dsp:txXfrm>
    </dsp:sp>
    <dsp:sp modelId="{6122E420-5E97-324F-A9FA-C2D11B383BCC}">
      <dsp:nvSpPr>
        <dsp:cNvPr id="0" name=""/>
        <dsp:cNvSpPr/>
      </dsp:nvSpPr>
      <dsp:spPr>
        <a:xfrm>
          <a:off x="3878460" y="58482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</a:rPr>
            <a:t>Remove </a:t>
          </a:r>
          <a:r>
            <a:rPr lang="en-US" sz="1350" b="1" kern="1200" dirty="0" err="1">
              <a:solidFill>
                <a:schemeClr val="tx1"/>
              </a:solidFill>
            </a:rPr>
            <a:t>Stopwords</a:t>
          </a:r>
          <a:endParaRPr lang="en-US" sz="1350" b="1" kern="1200" dirty="0">
            <a:solidFill>
              <a:schemeClr val="tx1"/>
            </a:solidFill>
          </a:endParaRPr>
        </a:p>
      </dsp:txBody>
      <dsp:txXfrm>
        <a:off x="3894676" y="74698"/>
        <a:ext cx="890302" cy="521208"/>
      </dsp:txXfrm>
    </dsp:sp>
    <dsp:sp modelId="{C7A3E526-22EF-7F47-86EF-9E0FBE4D7441}">
      <dsp:nvSpPr>
        <dsp:cNvPr id="0" name=""/>
        <dsp:cNvSpPr/>
      </dsp:nvSpPr>
      <dsp:spPr>
        <a:xfrm>
          <a:off x="4893468" y="22088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kern="1200"/>
        </a:p>
      </dsp:txBody>
      <dsp:txXfrm>
        <a:off x="4893468" y="266651"/>
        <a:ext cx="136933" cy="137302"/>
      </dsp:txXfrm>
    </dsp:sp>
    <dsp:sp modelId="{4C562459-AC65-A44E-8150-4EE92A75E0FA}">
      <dsp:nvSpPr>
        <dsp:cNvPr id="0" name=""/>
        <dsp:cNvSpPr/>
      </dsp:nvSpPr>
      <dsp:spPr>
        <a:xfrm>
          <a:off x="5170289" y="58482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</a:rPr>
            <a:t>Remove rare words</a:t>
          </a:r>
        </a:p>
      </dsp:txBody>
      <dsp:txXfrm>
        <a:off x="5186505" y="74698"/>
        <a:ext cx="890302" cy="521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8FE67-5A31-264A-A829-C65E4B01E9FF}">
      <dsp:nvSpPr>
        <dsp:cNvPr id="0" name=""/>
        <dsp:cNvSpPr/>
      </dsp:nvSpPr>
      <dsp:spPr>
        <a:xfrm>
          <a:off x="4908" y="0"/>
          <a:ext cx="942755" cy="5987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Part of Speech Tags</a:t>
          </a:r>
        </a:p>
      </dsp:txBody>
      <dsp:txXfrm>
        <a:off x="22444" y="17536"/>
        <a:ext cx="907683" cy="563642"/>
      </dsp:txXfrm>
    </dsp:sp>
    <dsp:sp modelId="{D257A014-8CFA-564A-8256-C8D641795ADB}">
      <dsp:nvSpPr>
        <dsp:cNvPr id="0" name=""/>
        <dsp:cNvSpPr/>
      </dsp:nvSpPr>
      <dsp:spPr>
        <a:xfrm>
          <a:off x="1041938" y="182455"/>
          <a:ext cx="199864" cy="23380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1938" y="229216"/>
        <a:ext cx="139905" cy="140281"/>
      </dsp:txXfrm>
    </dsp:sp>
    <dsp:sp modelId="{1362135C-3FE2-D041-B6E3-7B822E7C5ED8}">
      <dsp:nvSpPr>
        <dsp:cNvPr id="0" name=""/>
        <dsp:cNvSpPr/>
      </dsp:nvSpPr>
      <dsp:spPr>
        <a:xfrm>
          <a:off x="1324765" y="0"/>
          <a:ext cx="942755" cy="5987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Chunking</a:t>
          </a:r>
        </a:p>
      </dsp:txBody>
      <dsp:txXfrm>
        <a:off x="1342301" y="17536"/>
        <a:ext cx="907683" cy="563642"/>
      </dsp:txXfrm>
    </dsp:sp>
    <dsp:sp modelId="{9C4F99C8-56E9-0C41-8519-E05BF8AF0BC5}">
      <dsp:nvSpPr>
        <dsp:cNvPr id="0" name=""/>
        <dsp:cNvSpPr/>
      </dsp:nvSpPr>
      <dsp:spPr>
        <a:xfrm>
          <a:off x="2361796" y="182455"/>
          <a:ext cx="199864" cy="23380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61796" y="229216"/>
        <a:ext cx="139905" cy="140281"/>
      </dsp:txXfrm>
    </dsp:sp>
    <dsp:sp modelId="{4F8161C7-5BC4-0B48-A5E6-259D3C3EE990}">
      <dsp:nvSpPr>
        <dsp:cNvPr id="0" name=""/>
        <dsp:cNvSpPr/>
      </dsp:nvSpPr>
      <dsp:spPr>
        <a:xfrm>
          <a:off x="2644622" y="0"/>
          <a:ext cx="942755" cy="5987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Parsing</a:t>
          </a:r>
        </a:p>
      </dsp:txBody>
      <dsp:txXfrm>
        <a:off x="2662158" y="17536"/>
        <a:ext cx="907683" cy="56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8FE67-5A31-264A-A829-C65E4B01E9FF}">
      <dsp:nvSpPr>
        <dsp:cNvPr id="0" name=""/>
        <dsp:cNvSpPr/>
      </dsp:nvSpPr>
      <dsp:spPr>
        <a:xfrm>
          <a:off x="5741" y="0"/>
          <a:ext cx="1102737" cy="5987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Determine row</a:t>
          </a:r>
        </a:p>
      </dsp:txBody>
      <dsp:txXfrm>
        <a:off x="23277" y="17536"/>
        <a:ext cx="1067665" cy="563642"/>
      </dsp:txXfrm>
    </dsp:sp>
    <dsp:sp modelId="{D257A014-8CFA-564A-8256-C8D641795ADB}">
      <dsp:nvSpPr>
        <dsp:cNvPr id="0" name=""/>
        <dsp:cNvSpPr/>
      </dsp:nvSpPr>
      <dsp:spPr>
        <a:xfrm>
          <a:off x="1218752" y="162617"/>
          <a:ext cx="233780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18752" y="217313"/>
        <a:ext cx="163646" cy="164086"/>
      </dsp:txXfrm>
    </dsp:sp>
    <dsp:sp modelId="{1362135C-3FE2-D041-B6E3-7B822E7C5ED8}">
      <dsp:nvSpPr>
        <dsp:cNvPr id="0" name=""/>
        <dsp:cNvSpPr/>
      </dsp:nvSpPr>
      <dsp:spPr>
        <a:xfrm>
          <a:off x="1549574" y="0"/>
          <a:ext cx="1102737" cy="5987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Determine Column(s)</a:t>
          </a:r>
        </a:p>
      </dsp:txBody>
      <dsp:txXfrm>
        <a:off x="1567110" y="17536"/>
        <a:ext cx="1067665" cy="563642"/>
      </dsp:txXfrm>
    </dsp:sp>
    <dsp:sp modelId="{9C4F99C8-56E9-0C41-8519-E05BF8AF0BC5}">
      <dsp:nvSpPr>
        <dsp:cNvPr id="0" name=""/>
        <dsp:cNvSpPr/>
      </dsp:nvSpPr>
      <dsp:spPr>
        <a:xfrm>
          <a:off x="2762585" y="162617"/>
          <a:ext cx="233780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62585" y="217313"/>
        <a:ext cx="163646" cy="164086"/>
      </dsp:txXfrm>
    </dsp:sp>
    <dsp:sp modelId="{4F8161C7-5BC4-0B48-A5E6-259D3C3EE990}">
      <dsp:nvSpPr>
        <dsp:cNvPr id="0" name=""/>
        <dsp:cNvSpPr/>
      </dsp:nvSpPr>
      <dsp:spPr>
        <a:xfrm>
          <a:off x="3093407" y="0"/>
          <a:ext cx="1102737" cy="5987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Determine what value goes in a cell </a:t>
          </a:r>
        </a:p>
      </dsp:txBody>
      <dsp:txXfrm>
        <a:off x="3110943" y="17536"/>
        <a:ext cx="1067665" cy="5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EFC8-1BEF-9242-B2B9-9F2691FE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8144-9D8C-A942-91E4-93746EA6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F931-B023-B041-AB23-665B386F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7B96-63F5-E24B-B947-3439C60B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9BE4-A8D1-004E-9AEA-B335BF4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7E63-9C6D-4242-9649-BABD090B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0F043-0A39-8F4B-A810-2143F438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0432-55D6-FB4C-A77E-B37735F7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693C-414F-D44B-8E9F-FDBB65C5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5B85-6C21-2544-BEC7-3AAD9C56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0CEF2-511B-7443-81FC-25DA5977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158D-ED96-0A4B-9B8F-AE30D360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975A-5A1C-9D40-94A2-BF7AF15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1756-E007-3349-ACD6-09727EC9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8BC6-C267-EF43-96E5-378E7834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23B-EE57-0244-B0B7-CFC23A78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C3B8-36BE-C546-A075-D357C6D4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76ED-5C4B-5C48-8199-4519795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DF8D-180C-5A4A-B72B-AE4674E9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AD9-F94A-FF42-B303-8B789C5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28E4-B64C-E84C-A1AC-1D12AD51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83F6-8F41-8D45-8180-45890725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3EB4-0C47-B545-ADB1-E805AEDB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2176-C435-8645-8D77-ED561200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99C3-C285-6D48-B4D5-EE800CB6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D30C-BE50-8F46-9F1C-43039B7A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080-DD95-9C46-9FF3-0829F39D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7BF9-424D-AB4B-B4BF-D6010B6A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778C-C4B8-A34C-A84E-19E4876E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0D16-3E4B-3742-816C-33A39B0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67B0-F437-0F4E-B452-A096BEFB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441-D937-6E46-A8AB-64C9736F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E9D9-AFB1-2540-813A-9CEC600D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9166-B506-7D4E-8FA7-D03ABC9B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08F1-BCAC-184F-9EE0-18B8C8E7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29681-1C2C-3A47-AE5D-06C6D6C02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BFA7E-2A4D-0743-8F8B-A686DE8D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926F4-A96A-6A46-A01E-297E40D5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C099C-75B2-CA4E-98A0-1869E727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B301-3B2A-B047-8E37-D11EBFFF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D0A5B-63F9-784F-AF2A-7090CDC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3DE7A-FCB5-164F-AE55-7E5370D2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E79F6-5C3F-B64E-A535-3D0C5DE8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976DF-8638-D241-A86B-7ECDB067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91FA1-CE87-B349-80CF-9A54976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E9D31-6357-F34B-A4AD-DC88A22F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AAD1-EC4B-ED4E-97E3-66614DE9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C85-749D-894F-99C5-52F37206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4C90-522B-C640-A049-08A92972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2BE8-9233-CB41-B497-3EE870EC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24731-0574-E341-848F-2886F67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1C33-A161-7F49-BFDF-EF0AFC90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1A7-07DD-5B49-8F4B-08A1C7F2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13441-CB46-4B4D-B664-8C4408886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921B-E50D-7C4D-959E-7925ED19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F59F-274B-B847-AE74-70CF3E20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3C804-985D-3141-A58B-416CA27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7B8F-71CA-814C-8413-2BA0A45F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8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963D4-DBAF-5142-BCA1-CF35FB16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E7A8-9F9C-0046-A2A6-148510D0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C6F2-D666-9847-A175-E76045C16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54D7-B13F-3345-90FA-4538ECC5600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79D6-C4FF-BD40-B63A-656BADD5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4B9B-168D-7A40-99D6-7EA71F2C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90C2-8A4A-1C4A-B645-910FE082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B55-C79C-ED48-87DA-82E7F70C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FD9C1-D5BE-7B4A-912E-5D6A50AD5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91382" y="1277939"/>
          <a:ext cx="2323418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ECB2CA4-171C-3542-9FE7-DED4626980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08714" y="1354139"/>
          <a:ext cx="6096000" cy="67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1022161-9F8A-574D-9D84-29C265612C7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08714" y="2786743"/>
          <a:ext cx="3592286" cy="59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01802DE-F773-2240-929D-B73F1E2952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08714" y="4147457"/>
          <a:ext cx="4201886" cy="59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BDF1FB38-B0B1-A44C-BE90-A2F1EF36EA43}"/>
              </a:ext>
            </a:extLst>
          </p:cNvPr>
          <p:cNvGrpSpPr/>
          <p:nvPr/>
        </p:nvGrpSpPr>
        <p:grpSpPr>
          <a:xfrm>
            <a:off x="4408715" y="5464627"/>
            <a:ext cx="1102737" cy="598714"/>
            <a:chOff x="5741" y="0"/>
            <a:chExt cx="1102737" cy="598714"/>
          </a:xfrm>
          <a:solidFill>
            <a:srgbClr val="00B0F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AEC65CF-686A-114E-8E85-DD83304D9896}"/>
                </a:ext>
              </a:extLst>
            </p:cNvPr>
            <p:cNvSpPr/>
            <p:nvPr/>
          </p:nvSpPr>
          <p:spPr>
            <a:xfrm>
              <a:off x="5741" y="0"/>
              <a:ext cx="1102737" cy="598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AF8F74E4-DBEB-2548-B7FB-09DCF72138C8}"/>
                </a:ext>
              </a:extLst>
            </p:cNvPr>
            <p:cNvSpPr txBox="1"/>
            <p:nvPr/>
          </p:nvSpPr>
          <p:spPr>
            <a:xfrm>
              <a:off x="23277" y="17536"/>
              <a:ext cx="1067665" cy="5636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Clustering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03D945-272E-924F-BDAC-F7A58D705AE1}"/>
              </a:ext>
            </a:extLst>
          </p:cNvPr>
          <p:cNvGrpSpPr/>
          <p:nvPr/>
        </p:nvGrpSpPr>
        <p:grpSpPr>
          <a:xfrm>
            <a:off x="5958288" y="5464627"/>
            <a:ext cx="1346026" cy="598714"/>
            <a:chOff x="1549574" y="0"/>
            <a:chExt cx="1102737" cy="598714"/>
          </a:xfrm>
          <a:solidFill>
            <a:srgbClr val="00B0F0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7DCF7E2-DD9E-634F-BAE2-B155567F289C}"/>
                </a:ext>
              </a:extLst>
            </p:cNvPr>
            <p:cNvSpPr/>
            <p:nvPr/>
          </p:nvSpPr>
          <p:spPr>
            <a:xfrm>
              <a:off x="1549574" y="0"/>
              <a:ext cx="1102737" cy="598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2A6E17B9-44FE-9844-A166-95958CB58955}"/>
                </a:ext>
              </a:extLst>
            </p:cNvPr>
            <p:cNvSpPr txBox="1"/>
            <p:nvPr/>
          </p:nvSpPr>
          <p:spPr>
            <a:xfrm>
              <a:off x="1567110" y="17536"/>
              <a:ext cx="1067665" cy="5636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4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2020-01-15T19:19:41Z</dcterms:created>
  <dcterms:modified xsi:type="dcterms:W3CDTF">2020-01-15T19:21:02Z</dcterms:modified>
</cp:coreProperties>
</file>