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les, Nicholas Alvar" initials="CNA" lastIdx="1" clrIdx="0">
    <p:extLst>
      <p:ext uri="{19B8F6BF-5375-455C-9EA6-DF929625EA0E}">
        <p15:presenceInfo xmlns:p15="http://schemas.microsoft.com/office/powerpoint/2012/main" userId="Coles, Nicholas Alv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84722F-2C5E-4966-8CD8-2480D336069A}" v="13" dt="2019-08-20T00:51:56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>
        <p:scale>
          <a:sx n="66" d="100"/>
          <a:sy n="66" d="100"/>
        </p:scale>
        <p:origin x="1445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es, Nicholas Alvar" userId="7c54596f-5e9f-41a8-ad53-346ce35b04c5" providerId="ADAL" clId="{79DB7B93-BA08-47F8-BA6E-1407AC6F5306}"/>
  </pc:docChgLst>
  <pc:docChgLst>
    <pc:chgData name="Coles, Nicholas Alvar" userId="7c54596f-5e9f-41a8-ad53-346ce35b04c5" providerId="ADAL" clId="{6A48ACE3-7832-4AD8-9724-273F3F45C184}"/>
  </pc:docChgLst>
  <pc:docChgLst>
    <pc:chgData name="Coles, Nicholas Alvar" userId="7c54596f-5e9f-41a8-ad53-346ce35b04c5" providerId="ADAL" clId="{5784722F-2C5E-4966-8CD8-2480D336069A}"/>
    <pc:docChg chg="custSel addSld delSld modSld sldOrd">
      <pc:chgData name="Coles, Nicholas Alvar" userId="7c54596f-5e9f-41a8-ad53-346ce35b04c5" providerId="ADAL" clId="{5784722F-2C5E-4966-8CD8-2480D336069A}" dt="2019-08-20T00:53:09.779" v="245" actId="20577"/>
      <pc:docMkLst>
        <pc:docMk/>
      </pc:docMkLst>
      <pc:sldChg chg="del">
        <pc:chgData name="Coles, Nicholas Alvar" userId="7c54596f-5e9f-41a8-ad53-346ce35b04c5" providerId="ADAL" clId="{5784722F-2C5E-4966-8CD8-2480D336069A}" dt="2019-08-20T00:48:26.035" v="2" actId="2696"/>
        <pc:sldMkLst>
          <pc:docMk/>
          <pc:sldMk cId="986785100" sldId="261"/>
        </pc:sldMkLst>
      </pc:sldChg>
      <pc:sldChg chg="addSp delSp modSp ord">
        <pc:chgData name="Coles, Nicholas Alvar" userId="7c54596f-5e9f-41a8-ad53-346ce35b04c5" providerId="ADAL" clId="{5784722F-2C5E-4966-8CD8-2480D336069A}" dt="2019-08-20T00:53:09.779" v="245" actId="20577"/>
        <pc:sldMkLst>
          <pc:docMk/>
          <pc:sldMk cId="2396327339" sldId="262"/>
        </pc:sldMkLst>
        <pc:spChg chg="mod">
          <ac:chgData name="Coles, Nicholas Alvar" userId="7c54596f-5e9f-41a8-ad53-346ce35b04c5" providerId="ADAL" clId="{5784722F-2C5E-4966-8CD8-2480D336069A}" dt="2019-08-20T00:52:12.930" v="43" actId="1076"/>
          <ac:spMkLst>
            <pc:docMk/>
            <pc:sldMk cId="2396327339" sldId="262"/>
            <ac:spMk id="8" creationId="{CBED9F79-DBFF-47D9-9112-0B4B141A66F2}"/>
          </ac:spMkLst>
        </pc:spChg>
        <pc:spChg chg="mod">
          <ac:chgData name="Coles, Nicholas Alvar" userId="7c54596f-5e9f-41a8-ad53-346ce35b04c5" providerId="ADAL" clId="{5784722F-2C5E-4966-8CD8-2480D336069A}" dt="2019-08-20T00:52:12.930" v="43" actId="1076"/>
          <ac:spMkLst>
            <pc:docMk/>
            <pc:sldMk cId="2396327339" sldId="262"/>
            <ac:spMk id="10" creationId="{2D79507D-B29C-4544-9A15-26E97330AB38}"/>
          </ac:spMkLst>
        </pc:spChg>
        <pc:spChg chg="add mod">
          <ac:chgData name="Coles, Nicholas Alvar" userId="7c54596f-5e9f-41a8-ad53-346ce35b04c5" providerId="ADAL" clId="{5784722F-2C5E-4966-8CD8-2480D336069A}" dt="2019-08-20T00:53:09.779" v="245" actId="20577"/>
          <ac:spMkLst>
            <pc:docMk/>
            <pc:sldMk cId="2396327339" sldId="262"/>
            <ac:spMk id="15" creationId="{357A775A-DDBE-4C5F-A612-ADF625A07FA5}"/>
          </ac:spMkLst>
        </pc:spChg>
        <pc:spChg chg="mod">
          <ac:chgData name="Coles, Nicholas Alvar" userId="7c54596f-5e9f-41a8-ad53-346ce35b04c5" providerId="ADAL" clId="{5784722F-2C5E-4966-8CD8-2480D336069A}" dt="2019-08-20T00:52:12.930" v="43" actId="1076"/>
          <ac:spMkLst>
            <pc:docMk/>
            <pc:sldMk cId="2396327339" sldId="262"/>
            <ac:spMk id="49" creationId="{4A792B5C-DCFD-4F65-9E89-41AC2A7B9975}"/>
          </ac:spMkLst>
        </pc:spChg>
        <pc:spChg chg="mod">
          <ac:chgData name="Coles, Nicholas Alvar" userId="7c54596f-5e9f-41a8-ad53-346ce35b04c5" providerId="ADAL" clId="{5784722F-2C5E-4966-8CD8-2480D336069A}" dt="2019-08-20T00:52:12.930" v="43" actId="1076"/>
          <ac:spMkLst>
            <pc:docMk/>
            <pc:sldMk cId="2396327339" sldId="262"/>
            <ac:spMk id="52" creationId="{1B4DCBB1-CF16-4E5D-BCAA-55640EB228A5}"/>
          </ac:spMkLst>
        </pc:spChg>
        <pc:spChg chg="mod">
          <ac:chgData name="Coles, Nicholas Alvar" userId="7c54596f-5e9f-41a8-ad53-346ce35b04c5" providerId="ADAL" clId="{5784722F-2C5E-4966-8CD8-2480D336069A}" dt="2019-08-20T00:52:12.930" v="43" actId="1076"/>
          <ac:spMkLst>
            <pc:docMk/>
            <pc:sldMk cId="2396327339" sldId="262"/>
            <ac:spMk id="53" creationId="{D20FF782-E898-4742-95CF-6C7D1134014A}"/>
          </ac:spMkLst>
        </pc:spChg>
        <pc:spChg chg="mod">
          <ac:chgData name="Coles, Nicholas Alvar" userId="7c54596f-5e9f-41a8-ad53-346ce35b04c5" providerId="ADAL" clId="{5784722F-2C5E-4966-8CD8-2480D336069A}" dt="2019-08-20T00:52:12.930" v="43" actId="1076"/>
          <ac:spMkLst>
            <pc:docMk/>
            <pc:sldMk cId="2396327339" sldId="262"/>
            <ac:spMk id="54" creationId="{0A15146A-EF7E-46D3-9644-26B1CE2B861E}"/>
          </ac:spMkLst>
        </pc:spChg>
        <pc:spChg chg="mod">
          <ac:chgData name="Coles, Nicholas Alvar" userId="7c54596f-5e9f-41a8-ad53-346ce35b04c5" providerId="ADAL" clId="{5784722F-2C5E-4966-8CD8-2480D336069A}" dt="2019-08-20T00:52:12.930" v="43" actId="1076"/>
          <ac:spMkLst>
            <pc:docMk/>
            <pc:sldMk cId="2396327339" sldId="262"/>
            <ac:spMk id="55" creationId="{8B06849E-222C-429E-A868-09A422450C5A}"/>
          </ac:spMkLst>
        </pc:spChg>
        <pc:spChg chg="mod">
          <ac:chgData name="Coles, Nicholas Alvar" userId="7c54596f-5e9f-41a8-ad53-346ce35b04c5" providerId="ADAL" clId="{5784722F-2C5E-4966-8CD8-2480D336069A}" dt="2019-08-20T00:52:12.930" v="43" actId="1076"/>
          <ac:spMkLst>
            <pc:docMk/>
            <pc:sldMk cId="2396327339" sldId="262"/>
            <ac:spMk id="56" creationId="{88839FDC-475F-44CC-9C04-B0518B4533B5}"/>
          </ac:spMkLst>
        </pc:spChg>
        <pc:picChg chg="add del mod">
          <ac:chgData name="Coles, Nicholas Alvar" userId="7c54596f-5e9f-41a8-ad53-346ce35b04c5" providerId="ADAL" clId="{5784722F-2C5E-4966-8CD8-2480D336069A}" dt="2019-08-20T00:52:12.930" v="43" actId="1076"/>
          <ac:picMkLst>
            <pc:docMk/>
            <pc:sldMk cId="2396327339" sldId="262"/>
            <ac:picMk id="3" creationId="{19830363-500C-4947-935C-C2D057E8E466}"/>
          </ac:picMkLst>
        </pc:picChg>
        <pc:picChg chg="add del mod">
          <ac:chgData name="Coles, Nicholas Alvar" userId="7c54596f-5e9f-41a8-ad53-346ce35b04c5" providerId="ADAL" clId="{5784722F-2C5E-4966-8CD8-2480D336069A}" dt="2019-08-20T00:52:12.930" v="43" actId="1076"/>
          <ac:picMkLst>
            <pc:docMk/>
            <pc:sldMk cId="2396327339" sldId="262"/>
            <ac:picMk id="13" creationId="{6367FB95-563B-442C-B5DE-005B7AD8334B}"/>
          </ac:picMkLst>
        </pc:picChg>
        <pc:picChg chg="add del mod">
          <ac:chgData name="Coles, Nicholas Alvar" userId="7c54596f-5e9f-41a8-ad53-346ce35b04c5" providerId="ADAL" clId="{5784722F-2C5E-4966-8CD8-2480D336069A}" dt="2019-08-20T00:52:12.930" v="43" actId="1076"/>
          <ac:picMkLst>
            <pc:docMk/>
            <pc:sldMk cId="2396327339" sldId="262"/>
            <ac:picMk id="14" creationId="{CB015FF7-0EB0-4D57-AC26-36AC6B5A320D}"/>
          </ac:picMkLst>
        </pc:picChg>
        <pc:cxnChg chg="mod">
          <ac:chgData name="Coles, Nicholas Alvar" userId="7c54596f-5e9f-41a8-ad53-346ce35b04c5" providerId="ADAL" clId="{5784722F-2C5E-4966-8CD8-2480D336069A}" dt="2019-08-20T00:52:12.930" v="43" actId="1076"/>
          <ac:cxnSpMkLst>
            <pc:docMk/>
            <pc:sldMk cId="2396327339" sldId="262"/>
            <ac:cxnSpMk id="47" creationId="{19A5E478-15FA-4B4C-A515-0D17FB423943}"/>
          </ac:cxnSpMkLst>
        </pc:cxnChg>
        <pc:cxnChg chg="mod">
          <ac:chgData name="Coles, Nicholas Alvar" userId="7c54596f-5e9f-41a8-ad53-346ce35b04c5" providerId="ADAL" clId="{5784722F-2C5E-4966-8CD8-2480D336069A}" dt="2019-08-20T00:52:12.930" v="43" actId="1076"/>
          <ac:cxnSpMkLst>
            <pc:docMk/>
            <pc:sldMk cId="2396327339" sldId="262"/>
            <ac:cxnSpMk id="48" creationId="{69541080-FFE6-405A-B720-E79159024789}"/>
          </ac:cxnSpMkLst>
        </pc:cxnChg>
      </pc:sldChg>
      <pc:sldChg chg="addSp delSp modSp add ord">
        <pc:chgData name="Coles, Nicholas Alvar" userId="7c54596f-5e9f-41a8-ad53-346ce35b04c5" providerId="ADAL" clId="{5784722F-2C5E-4966-8CD8-2480D336069A}" dt="2019-08-20T00:51:38.812" v="33" actId="1076"/>
        <pc:sldMkLst>
          <pc:docMk/>
          <pc:sldMk cId="829141671" sldId="263"/>
        </pc:sldMkLst>
        <pc:spChg chg="del">
          <ac:chgData name="Coles, Nicholas Alvar" userId="7c54596f-5e9f-41a8-ad53-346ce35b04c5" providerId="ADAL" clId="{5784722F-2C5E-4966-8CD8-2480D336069A}" dt="2019-08-20T00:49:35.171" v="7" actId="478"/>
          <ac:spMkLst>
            <pc:docMk/>
            <pc:sldMk cId="829141671" sldId="263"/>
            <ac:spMk id="2" creationId="{DE574781-B165-4168-A43A-7E20BB252A95}"/>
          </ac:spMkLst>
        </pc:spChg>
        <pc:spChg chg="del">
          <ac:chgData name="Coles, Nicholas Alvar" userId="7c54596f-5e9f-41a8-ad53-346ce35b04c5" providerId="ADAL" clId="{5784722F-2C5E-4966-8CD8-2480D336069A}" dt="2019-08-20T00:49:35.171" v="7" actId="478"/>
          <ac:spMkLst>
            <pc:docMk/>
            <pc:sldMk cId="829141671" sldId="263"/>
            <ac:spMk id="3" creationId="{5F8B52F2-053C-4DD9-B4CE-8B5F9112AE17}"/>
          </ac:spMkLst>
        </pc:spChg>
        <pc:spChg chg="add">
          <ac:chgData name="Coles, Nicholas Alvar" userId="7c54596f-5e9f-41a8-ad53-346ce35b04c5" providerId="ADAL" clId="{5784722F-2C5E-4966-8CD8-2480D336069A}" dt="2019-08-20T00:49:35.421" v="8"/>
          <ac:spMkLst>
            <pc:docMk/>
            <pc:sldMk cId="829141671" sldId="263"/>
            <ac:spMk id="4" creationId="{E671AB0E-3B7E-42A0-802C-BC294640596B}"/>
          </ac:spMkLst>
        </pc:spChg>
        <pc:spChg chg="add">
          <ac:chgData name="Coles, Nicholas Alvar" userId="7c54596f-5e9f-41a8-ad53-346ce35b04c5" providerId="ADAL" clId="{5784722F-2C5E-4966-8CD8-2480D336069A}" dt="2019-08-20T00:49:35.421" v="8"/>
          <ac:spMkLst>
            <pc:docMk/>
            <pc:sldMk cId="829141671" sldId="263"/>
            <ac:spMk id="5" creationId="{3B97B04A-F51D-457F-906A-2EF504CDAF89}"/>
          </ac:spMkLst>
        </pc:spChg>
        <pc:spChg chg="add">
          <ac:chgData name="Coles, Nicholas Alvar" userId="7c54596f-5e9f-41a8-ad53-346ce35b04c5" providerId="ADAL" clId="{5784722F-2C5E-4966-8CD8-2480D336069A}" dt="2019-08-20T00:49:35.421" v="8"/>
          <ac:spMkLst>
            <pc:docMk/>
            <pc:sldMk cId="829141671" sldId="263"/>
            <ac:spMk id="6" creationId="{2BEF4A6E-5170-47AA-9E13-04E7E31F465C}"/>
          </ac:spMkLst>
        </pc:spChg>
        <pc:spChg chg="add mod">
          <ac:chgData name="Coles, Nicholas Alvar" userId="7c54596f-5e9f-41a8-ad53-346ce35b04c5" providerId="ADAL" clId="{5784722F-2C5E-4966-8CD8-2480D336069A}" dt="2019-08-20T00:51:38.812" v="33" actId="1076"/>
          <ac:spMkLst>
            <pc:docMk/>
            <pc:sldMk cId="829141671" sldId="263"/>
            <ac:spMk id="10" creationId="{74A5CF92-91EE-4096-8C78-E56D2EC41999}"/>
          </ac:spMkLst>
        </pc:spChg>
        <pc:cxnChg chg="add">
          <ac:chgData name="Coles, Nicholas Alvar" userId="7c54596f-5e9f-41a8-ad53-346ce35b04c5" providerId="ADAL" clId="{5784722F-2C5E-4966-8CD8-2480D336069A}" dt="2019-08-20T00:49:35.421" v="8"/>
          <ac:cxnSpMkLst>
            <pc:docMk/>
            <pc:sldMk cId="829141671" sldId="263"/>
            <ac:cxnSpMk id="7" creationId="{51FF1E7D-1927-4831-BCEB-8B9403AAA9B1}"/>
          </ac:cxnSpMkLst>
        </pc:cxnChg>
        <pc:cxnChg chg="add">
          <ac:chgData name="Coles, Nicholas Alvar" userId="7c54596f-5e9f-41a8-ad53-346ce35b04c5" providerId="ADAL" clId="{5784722F-2C5E-4966-8CD8-2480D336069A}" dt="2019-08-20T00:49:35.421" v="8"/>
          <ac:cxnSpMkLst>
            <pc:docMk/>
            <pc:sldMk cId="829141671" sldId="263"/>
            <ac:cxnSpMk id="8" creationId="{18028859-B8C3-4012-9BA1-D324B9E28334}"/>
          </ac:cxnSpMkLst>
        </pc:cxnChg>
        <pc:cxnChg chg="add">
          <ac:chgData name="Coles, Nicholas Alvar" userId="7c54596f-5e9f-41a8-ad53-346ce35b04c5" providerId="ADAL" clId="{5784722F-2C5E-4966-8CD8-2480D336069A}" dt="2019-08-20T00:49:35.421" v="8"/>
          <ac:cxnSpMkLst>
            <pc:docMk/>
            <pc:sldMk cId="829141671" sldId="263"/>
            <ac:cxnSpMk id="9" creationId="{E46E97B7-138C-41CF-BE6E-E3A075B21485}"/>
          </ac:cxnSpMkLst>
        </pc:cxnChg>
      </pc:sldChg>
      <pc:sldChg chg="addSp delSp modSp add">
        <pc:chgData name="Coles, Nicholas Alvar" userId="7c54596f-5e9f-41a8-ad53-346ce35b04c5" providerId="ADAL" clId="{5784722F-2C5E-4966-8CD8-2480D336069A}" dt="2019-08-20T00:52:05.851" v="42" actId="1076"/>
        <pc:sldMkLst>
          <pc:docMk/>
          <pc:sldMk cId="4220672297" sldId="264"/>
        </pc:sldMkLst>
        <pc:spChg chg="del">
          <ac:chgData name="Coles, Nicholas Alvar" userId="7c54596f-5e9f-41a8-ad53-346ce35b04c5" providerId="ADAL" clId="{5784722F-2C5E-4966-8CD8-2480D336069A}" dt="2019-08-20T00:50:41.028" v="10" actId="478"/>
          <ac:spMkLst>
            <pc:docMk/>
            <pc:sldMk cId="4220672297" sldId="264"/>
            <ac:spMk id="2" creationId="{CF14CA90-8268-4A9F-A915-A010EBF61396}"/>
          </ac:spMkLst>
        </pc:spChg>
        <pc:spChg chg="del">
          <ac:chgData name="Coles, Nicholas Alvar" userId="7c54596f-5e9f-41a8-ad53-346ce35b04c5" providerId="ADAL" clId="{5784722F-2C5E-4966-8CD8-2480D336069A}" dt="2019-08-20T00:50:41.028" v="10" actId="478"/>
          <ac:spMkLst>
            <pc:docMk/>
            <pc:sldMk cId="4220672297" sldId="264"/>
            <ac:spMk id="3" creationId="{C489E713-5DF5-4F6B-9F67-10A1C3E31073}"/>
          </ac:spMkLst>
        </pc:spChg>
        <pc:spChg chg="add mod">
          <ac:chgData name="Coles, Nicholas Alvar" userId="7c54596f-5e9f-41a8-ad53-346ce35b04c5" providerId="ADAL" clId="{5784722F-2C5E-4966-8CD8-2480D336069A}" dt="2019-08-20T00:52:05.851" v="42" actId="1076"/>
          <ac:spMkLst>
            <pc:docMk/>
            <pc:sldMk cId="4220672297" sldId="264"/>
            <ac:spMk id="4" creationId="{892BB86D-E909-4AA8-904C-E207786AB121}"/>
          </ac:spMkLst>
        </pc:spChg>
        <pc:spChg chg="add mod">
          <ac:chgData name="Coles, Nicholas Alvar" userId="7c54596f-5e9f-41a8-ad53-346ce35b04c5" providerId="ADAL" clId="{5784722F-2C5E-4966-8CD8-2480D336069A}" dt="2019-08-20T00:52:05.851" v="42" actId="1076"/>
          <ac:spMkLst>
            <pc:docMk/>
            <pc:sldMk cId="4220672297" sldId="264"/>
            <ac:spMk id="5" creationId="{85D88DC7-99D5-4907-BBFD-F3EA15416471}"/>
          </ac:spMkLst>
        </pc:spChg>
        <pc:spChg chg="add mod">
          <ac:chgData name="Coles, Nicholas Alvar" userId="7c54596f-5e9f-41a8-ad53-346ce35b04c5" providerId="ADAL" clId="{5784722F-2C5E-4966-8CD8-2480D336069A}" dt="2019-08-20T00:52:05.851" v="42" actId="1076"/>
          <ac:spMkLst>
            <pc:docMk/>
            <pc:sldMk cId="4220672297" sldId="264"/>
            <ac:spMk id="6" creationId="{79425B01-5D9D-4556-B45B-29C1759E1B07}"/>
          </ac:spMkLst>
        </pc:spChg>
        <pc:spChg chg="add mod">
          <ac:chgData name="Coles, Nicholas Alvar" userId="7c54596f-5e9f-41a8-ad53-346ce35b04c5" providerId="ADAL" clId="{5784722F-2C5E-4966-8CD8-2480D336069A}" dt="2019-08-20T00:52:05.851" v="42" actId="1076"/>
          <ac:spMkLst>
            <pc:docMk/>
            <pc:sldMk cId="4220672297" sldId="264"/>
            <ac:spMk id="7" creationId="{0EF36D62-342C-4D70-B468-324FB69F66A3}"/>
          </ac:spMkLst>
        </pc:spChg>
        <pc:spChg chg="add mod">
          <ac:chgData name="Coles, Nicholas Alvar" userId="7c54596f-5e9f-41a8-ad53-346ce35b04c5" providerId="ADAL" clId="{5784722F-2C5E-4966-8CD8-2480D336069A}" dt="2019-08-20T00:52:05.851" v="42" actId="1076"/>
          <ac:spMkLst>
            <pc:docMk/>
            <pc:sldMk cId="4220672297" sldId="264"/>
            <ac:spMk id="8" creationId="{4D59172A-8337-4A62-868E-BA7F02F047F8}"/>
          </ac:spMkLst>
        </pc:spChg>
        <pc:spChg chg="add mod">
          <ac:chgData name="Coles, Nicholas Alvar" userId="7c54596f-5e9f-41a8-ad53-346ce35b04c5" providerId="ADAL" clId="{5784722F-2C5E-4966-8CD8-2480D336069A}" dt="2019-08-20T00:52:05.851" v="42" actId="1076"/>
          <ac:spMkLst>
            <pc:docMk/>
            <pc:sldMk cId="4220672297" sldId="264"/>
            <ac:spMk id="9" creationId="{A7DE639A-5CEA-4CAE-B66B-60C9BAB5802F}"/>
          </ac:spMkLst>
        </pc:spChg>
        <pc:spChg chg="add mod">
          <ac:chgData name="Coles, Nicholas Alvar" userId="7c54596f-5e9f-41a8-ad53-346ce35b04c5" providerId="ADAL" clId="{5784722F-2C5E-4966-8CD8-2480D336069A}" dt="2019-08-20T00:52:05.851" v="42" actId="1076"/>
          <ac:spMkLst>
            <pc:docMk/>
            <pc:sldMk cId="4220672297" sldId="264"/>
            <ac:spMk id="10" creationId="{2CF4AED8-59A3-49D6-8A62-4853CE1B235E}"/>
          </ac:spMkLst>
        </pc:spChg>
        <pc:spChg chg="add mod">
          <ac:chgData name="Coles, Nicholas Alvar" userId="7c54596f-5e9f-41a8-ad53-346ce35b04c5" providerId="ADAL" clId="{5784722F-2C5E-4966-8CD8-2480D336069A}" dt="2019-08-20T00:52:05.851" v="42" actId="1076"/>
          <ac:spMkLst>
            <pc:docMk/>
            <pc:sldMk cId="4220672297" sldId="264"/>
            <ac:spMk id="11" creationId="{A1B7D186-B77C-4D32-899B-F1885884CC38}"/>
          </ac:spMkLst>
        </pc:spChg>
        <pc:spChg chg="add mod">
          <ac:chgData name="Coles, Nicholas Alvar" userId="7c54596f-5e9f-41a8-ad53-346ce35b04c5" providerId="ADAL" clId="{5784722F-2C5E-4966-8CD8-2480D336069A}" dt="2019-08-20T00:52:05.851" v="42" actId="1076"/>
          <ac:spMkLst>
            <pc:docMk/>
            <pc:sldMk cId="4220672297" sldId="264"/>
            <ac:spMk id="12" creationId="{340BE545-5B93-49A3-80D4-772AA3884600}"/>
          </ac:spMkLst>
        </pc:spChg>
        <pc:spChg chg="add mod">
          <ac:chgData name="Coles, Nicholas Alvar" userId="7c54596f-5e9f-41a8-ad53-346ce35b04c5" providerId="ADAL" clId="{5784722F-2C5E-4966-8CD8-2480D336069A}" dt="2019-08-20T00:52:05.851" v="42" actId="1076"/>
          <ac:spMkLst>
            <pc:docMk/>
            <pc:sldMk cId="4220672297" sldId="264"/>
            <ac:spMk id="13" creationId="{8380C722-8A9B-423A-A046-0FA789B1CDD2}"/>
          </ac:spMkLst>
        </pc:spChg>
        <pc:spChg chg="add mod">
          <ac:chgData name="Coles, Nicholas Alvar" userId="7c54596f-5e9f-41a8-ad53-346ce35b04c5" providerId="ADAL" clId="{5784722F-2C5E-4966-8CD8-2480D336069A}" dt="2019-08-20T00:52:05.851" v="42" actId="1076"/>
          <ac:spMkLst>
            <pc:docMk/>
            <pc:sldMk cId="4220672297" sldId="264"/>
            <ac:spMk id="14" creationId="{7923C149-70D8-4413-9627-88A0CE4AA194}"/>
          </ac:spMkLst>
        </pc:spChg>
        <pc:spChg chg="add mod">
          <ac:chgData name="Coles, Nicholas Alvar" userId="7c54596f-5e9f-41a8-ad53-346ce35b04c5" providerId="ADAL" clId="{5784722F-2C5E-4966-8CD8-2480D336069A}" dt="2019-08-20T00:52:05.851" v="42" actId="1076"/>
          <ac:spMkLst>
            <pc:docMk/>
            <pc:sldMk cId="4220672297" sldId="264"/>
            <ac:spMk id="15" creationId="{C17E726B-5D13-401B-9E36-CEE2AF2D1CE2}"/>
          </ac:spMkLst>
        </pc:spChg>
        <pc:spChg chg="add mod">
          <ac:chgData name="Coles, Nicholas Alvar" userId="7c54596f-5e9f-41a8-ad53-346ce35b04c5" providerId="ADAL" clId="{5784722F-2C5E-4966-8CD8-2480D336069A}" dt="2019-08-20T00:52:05.851" v="42" actId="1076"/>
          <ac:spMkLst>
            <pc:docMk/>
            <pc:sldMk cId="4220672297" sldId="264"/>
            <ac:spMk id="16" creationId="{025C7F6F-2761-4E38-88DC-B20D54EB4501}"/>
          </ac:spMkLst>
        </pc:spChg>
        <pc:spChg chg="add mod">
          <ac:chgData name="Coles, Nicholas Alvar" userId="7c54596f-5e9f-41a8-ad53-346ce35b04c5" providerId="ADAL" clId="{5784722F-2C5E-4966-8CD8-2480D336069A}" dt="2019-08-20T00:52:05.851" v="42" actId="1076"/>
          <ac:spMkLst>
            <pc:docMk/>
            <pc:sldMk cId="4220672297" sldId="264"/>
            <ac:spMk id="17" creationId="{E3FF2DD6-E5F0-4097-ADED-5602E9B388A1}"/>
          </ac:spMkLst>
        </pc:spChg>
        <pc:spChg chg="add mod">
          <ac:chgData name="Coles, Nicholas Alvar" userId="7c54596f-5e9f-41a8-ad53-346ce35b04c5" providerId="ADAL" clId="{5784722F-2C5E-4966-8CD8-2480D336069A}" dt="2019-08-20T00:52:05.851" v="42" actId="1076"/>
          <ac:spMkLst>
            <pc:docMk/>
            <pc:sldMk cId="4220672297" sldId="264"/>
            <ac:spMk id="18" creationId="{CFB14B7B-F6BC-4605-BECB-565ECB545E7F}"/>
          </ac:spMkLst>
        </pc:spChg>
        <pc:spChg chg="add mod">
          <ac:chgData name="Coles, Nicholas Alvar" userId="7c54596f-5e9f-41a8-ad53-346ce35b04c5" providerId="ADAL" clId="{5784722F-2C5E-4966-8CD8-2480D336069A}" dt="2019-08-20T00:52:05.851" v="42" actId="1076"/>
          <ac:spMkLst>
            <pc:docMk/>
            <pc:sldMk cId="4220672297" sldId="264"/>
            <ac:spMk id="19" creationId="{6FE7D4D9-DEBA-453E-855F-8A3CE2572E55}"/>
          </ac:spMkLst>
        </pc:spChg>
        <pc:spChg chg="add mod">
          <ac:chgData name="Coles, Nicholas Alvar" userId="7c54596f-5e9f-41a8-ad53-346ce35b04c5" providerId="ADAL" clId="{5784722F-2C5E-4966-8CD8-2480D336069A}" dt="2019-08-20T00:52:05.851" v="42" actId="1076"/>
          <ac:spMkLst>
            <pc:docMk/>
            <pc:sldMk cId="4220672297" sldId="264"/>
            <ac:spMk id="20" creationId="{37BCD488-03FB-4CFE-943D-E06B5D1A3F85}"/>
          </ac:spMkLst>
        </pc:spChg>
        <pc:spChg chg="add mod">
          <ac:chgData name="Coles, Nicholas Alvar" userId="7c54596f-5e9f-41a8-ad53-346ce35b04c5" providerId="ADAL" clId="{5784722F-2C5E-4966-8CD8-2480D336069A}" dt="2019-08-20T00:52:05.851" v="42" actId="1076"/>
          <ac:spMkLst>
            <pc:docMk/>
            <pc:sldMk cId="4220672297" sldId="264"/>
            <ac:spMk id="21" creationId="{8BD198C4-88B7-4A92-A96A-23F220568A7C}"/>
          </ac:spMkLst>
        </pc:spChg>
        <pc:spChg chg="add mod">
          <ac:chgData name="Coles, Nicholas Alvar" userId="7c54596f-5e9f-41a8-ad53-346ce35b04c5" providerId="ADAL" clId="{5784722F-2C5E-4966-8CD8-2480D336069A}" dt="2019-08-20T00:52:05.851" v="42" actId="1076"/>
          <ac:spMkLst>
            <pc:docMk/>
            <pc:sldMk cId="4220672297" sldId="264"/>
            <ac:spMk id="22" creationId="{82766411-9AB9-4C9D-B943-5597787C3761}"/>
          </ac:spMkLst>
        </pc:spChg>
        <pc:spChg chg="add mod">
          <ac:chgData name="Coles, Nicholas Alvar" userId="7c54596f-5e9f-41a8-ad53-346ce35b04c5" providerId="ADAL" clId="{5784722F-2C5E-4966-8CD8-2480D336069A}" dt="2019-08-20T00:52:05.851" v="42" actId="1076"/>
          <ac:spMkLst>
            <pc:docMk/>
            <pc:sldMk cId="4220672297" sldId="264"/>
            <ac:spMk id="23" creationId="{66881E73-5096-4EFF-B9A6-A42F66CAFD6E}"/>
          </ac:spMkLst>
        </pc:spChg>
        <pc:spChg chg="add mod">
          <ac:chgData name="Coles, Nicholas Alvar" userId="7c54596f-5e9f-41a8-ad53-346ce35b04c5" providerId="ADAL" clId="{5784722F-2C5E-4966-8CD8-2480D336069A}" dt="2019-08-20T00:52:05.851" v="42" actId="1076"/>
          <ac:spMkLst>
            <pc:docMk/>
            <pc:sldMk cId="4220672297" sldId="264"/>
            <ac:spMk id="24" creationId="{54FD7FA1-C2C4-49F1-A91A-9F6C5AF5BF59}"/>
          </ac:spMkLst>
        </pc:spChg>
        <pc:spChg chg="add mod">
          <ac:chgData name="Coles, Nicholas Alvar" userId="7c54596f-5e9f-41a8-ad53-346ce35b04c5" providerId="ADAL" clId="{5784722F-2C5E-4966-8CD8-2480D336069A}" dt="2019-08-20T00:50:48.362" v="12" actId="1076"/>
          <ac:spMkLst>
            <pc:docMk/>
            <pc:sldMk cId="4220672297" sldId="264"/>
            <ac:spMk id="25" creationId="{1F0098C1-1B1C-4D15-AB7C-E01642FC09A0}"/>
          </ac:spMkLst>
        </pc:spChg>
        <pc:spChg chg="add del mod">
          <ac:chgData name="Coles, Nicholas Alvar" userId="7c54596f-5e9f-41a8-ad53-346ce35b04c5" providerId="ADAL" clId="{5784722F-2C5E-4966-8CD8-2480D336069A}" dt="2019-08-20T00:50:50.867" v="13" actId="478"/>
          <ac:spMkLst>
            <pc:docMk/>
            <pc:sldMk cId="4220672297" sldId="264"/>
            <ac:spMk id="26" creationId="{02EEAC9D-2D7E-4028-96AC-8D460F457048}"/>
          </ac:spMkLst>
        </pc:spChg>
        <pc:spChg chg="add mod">
          <ac:chgData name="Coles, Nicholas Alvar" userId="7c54596f-5e9f-41a8-ad53-346ce35b04c5" providerId="ADAL" clId="{5784722F-2C5E-4966-8CD8-2480D336069A}" dt="2019-08-20T00:52:02.441" v="41" actId="14100"/>
          <ac:spMkLst>
            <pc:docMk/>
            <pc:sldMk cId="4220672297" sldId="264"/>
            <ac:spMk id="27" creationId="{67E3CCC2-ED35-4055-AB57-94BA4458769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DB24-1C5E-4FAC-8462-07614D407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8582F-4632-4908-9F05-045FD52F8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4C859-9CE3-4A04-8A92-0F0C2682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08FC-5D70-4782-96CA-F1A8296D76F6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E4E51-F26D-44EE-A6C5-666AB8CC0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3BB92-410B-456F-AB84-63C82797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4EE8-5097-4C92-8969-6E12BE1A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7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AC52-59A4-471C-BFC2-FA81778B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C012F-EF9A-437F-B462-3341DDB13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45350-89B2-4280-9396-193B120A2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08FC-5D70-4782-96CA-F1A8296D76F6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E776F-B1A9-4767-8BB5-C925A58E5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73FEC-55DA-494B-9173-B78A7E3C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4EE8-5097-4C92-8969-6E12BE1A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1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F17F6D-E5C7-4EF3-B3A6-3F90FC933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6C60C-FB4C-49D6-B758-22455C4F1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8AB45-D564-49E5-ACC4-D503CC75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08FC-5D70-4782-96CA-F1A8296D76F6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B94F7-3737-402B-86FE-39587C036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374DE-2AA8-480D-9350-E809DD86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4EE8-5097-4C92-8969-6E12BE1A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9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5AA8-4F4F-4F8F-B1F7-71B77878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2A673-5C3C-4A45-916F-0005E144C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E1598-5A96-452F-B32D-C04ADB5E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08FC-5D70-4782-96CA-F1A8296D76F6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1F552-70C6-4E45-B7B4-DC793295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B34DB-CF9D-454B-BE39-E817A08D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4EE8-5097-4C92-8969-6E12BE1A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8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82E2-495B-462E-AD14-99B5026D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FC961-0EE6-428C-84C5-20679922A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5C1C6-8EFA-4C40-B250-FCAB4382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08FC-5D70-4782-96CA-F1A8296D76F6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C0D54-4CFA-42A8-9929-FFE3886A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29C2-12B0-4DFC-9DDC-DB1D5B12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4EE8-5097-4C92-8969-6E12BE1A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8D42-42A6-4C18-97C0-5BBFCAC6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326FE-F35F-419D-8535-F1730F0FE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07C8E-68F7-424B-B485-6C5B8ED09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38690-3E00-4DD1-8DEE-3B7E70D1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08FC-5D70-4782-96CA-F1A8296D76F6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7F68F-B80C-4A47-8D2E-4896F680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CF7EA-00D3-4551-B32E-D7C8795B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4EE8-5097-4C92-8969-6E12BE1A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4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D17E-7E59-4382-B7ED-5BAE1427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ACB86-7051-4534-BA0A-2FE826BD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E9E44-CF3B-4D7B-BD9D-9DB6C119A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8DA52-FA33-4A8A-8E0D-FD172113B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ACD50-6DA0-4021-A9EC-C87B422E3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A19A9-56DD-48B2-92A3-28A3A682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08FC-5D70-4782-96CA-F1A8296D76F6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2E01DC-9DC2-41EC-AC1F-3CB4EF0B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E43283-37A6-4F19-9DBF-FABB0F77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4EE8-5097-4C92-8969-6E12BE1A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8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D17E-9D98-4261-A708-02F16D9E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510A36-5972-4B28-B0DD-C34C50C7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08FC-5D70-4782-96CA-F1A8296D76F6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2DCA3-691B-4DA8-A9C7-62E33D99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8E427-03E0-479B-AB62-888B4479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4EE8-5097-4C92-8969-6E12BE1A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9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0660D-ADAA-41CC-A5E2-A4AF5DE05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08FC-5D70-4782-96CA-F1A8296D76F6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C769F-8D93-4E4B-815B-97E233AC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3C786-0C40-4237-8B82-5A67D09B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4EE8-5097-4C92-8969-6E12BE1A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6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5432-B1F7-4B5E-A30F-C846AA2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F437-06C8-4887-A96B-906FE53A2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9B174-4AFC-4D4D-A03F-77A23F98D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2E413-4D16-42CB-BE22-18D06BD6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08FC-5D70-4782-96CA-F1A8296D76F6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E4E28-7E5A-47E1-AE4C-9E8F0CBF6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72CA0-4E98-4E3E-8149-1B46C90D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4EE8-5097-4C92-8969-6E12BE1A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1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9CB2-59E7-4516-91DB-1AD8657B8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981CD-46CF-4CF4-9B99-4B03F8E31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9A2A0-D0CE-4055-A167-26DA8B1C4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BE4BF-4682-41CA-8E23-A5F7DDB3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08FC-5D70-4782-96CA-F1A8296D76F6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5866C-0130-4A5C-B263-BD7EAC35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57E73-69A8-447B-AE76-4D5210A3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4EE8-5097-4C92-8969-6E12BE1A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4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4682C-3BCB-4E39-885F-766910F7C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2B393-7CA3-443C-BA2C-C2D6D68A4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5AE25-9841-489A-BFC3-7567CF350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C08FC-5D70-4782-96CA-F1A8296D76F6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430CF-616D-4B68-9F12-C61A5B87F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6DA18-4587-4735-BFF8-1E61F22F5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84EE8-5097-4C92-8969-6E12BE1A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1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71AB0E-3B7E-42A0-802C-BC294640596B}"/>
              </a:ext>
            </a:extLst>
          </p:cNvPr>
          <p:cNvSpPr/>
          <p:nvPr/>
        </p:nvSpPr>
        <p:spPr>
          <a:xfrm>
            <a:off x="2530439" y="3680750"/>
            <a:ext cx="2289229" cy="9144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GBTX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97B04A-F51D-457F-906A-2EF504CDAF89}"/>
              </a:ext>
            </a:extLst>
          </p:cNvPr>
          <p:cNvSpPr/>
          <p:nvPr/>
        </p:nvSpPr>
        <p:spPr>
          <a:xfrm>
            <a:off x="4819668" y="2228128"/>
            <a:ext cx="2289229" cy="9144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emotional experience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EF4A6E-5170-47AA-9E13-04E7E31F465C}"/>
              </a:ext>
            </a:extLst>
          </p:cNvPr>
          <p:cNvSpPr/>
          <p:nvPr/>
        </p:nvSpPr>
        <p:spPr>
          <a:xfrm>
            <a:off x="7108897" y="3680750"/>
            <a:ext cx="2289229" cy="9144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depression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FF1E7D-1927-4831-BCEB-8B9403AAA9B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819668" y="4137950"/>
            <a:ext cx="22892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028859-B8C3-4012-9BA1-D324B9E28334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flipV="1">
            <a:off x="3675054" y="2685328"/>
            <a:ext cx="1144614" cy="995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6E97B7-138C-41CF-BE6E-E3A075B21485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7108897" y="2685328"/>
            <a:ext cx="1144615" cy="995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A5CF92-91EE-4096-8C78-E56D2EC41999}"/>
              </a:ext>
            </a:extLst>
          </p:cNvPr>
          <p:cNvSpPr txBox="1"/>
          <p:nvPr/>
        </p:nvSpPr>
        <p:spPr>
          <a:xfrm>
            <a:off x="178394" y="178718"/>
            <a:ext cx="853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82914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892BB86D-E909-4AA8-904C-E207786A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961" y="527633"/>
            <a:ext cx="2228850" cy="682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Records identified through database searching</a:t>
            </a:r>
            <a:br>
              <a:rPr kumimoji="0" lang="en-CA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kumimoji="0" lang="en-CA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(n =  294)</a:t>
            </a:r>
            <a:endParaRPr kumimoji="0" lang="en-C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1">
            <a:extLst>
              <a:ext uri="{FF2B5EF4-FFF2-40B4-BE49-F238E27FC236}">
                <a16:creationId xmlns:a16="http://schemas.microsoft.com/office/drawing/2014/main" id="{85D88DC7-99D5-4907-BBFD-F3EA1541647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793492" y="2438189"/>
            <a:ext cx="1371600" cy="296862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Screening</a:t>
            </a:r>
            <a:endParaRPr kumimoji="0" lang="en-CA" altLang="en-US" sz="1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1">
            <a:extLst>
              <a:ext uri="{FF2B5EF4-FFF2-40B4-BE49-F238E27FC236}">
                <a16:creationId xmlns:a16="http://schemas.microsoft.com/office/drawing/2014/main" id="{79425B01-5D9D-4556-B45B-29C1759E1B0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793492" y="5638589"/>
            <a:ext cx="1371600" cy="296862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Included</a:t>
            </a:r>
            <a:endParaRPr kumimoji="0" lang="en-CA" altLang="en-US" sz="1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0">
            <a:extLst>
              <a:ext uri="{FF2B5EF4-FFF2-40B4-BE49-F238E27FC236}">
                <a16:creationId xmlns:a16="http://schemas.microsoft.com/office/drawing/2014/main" id="{0EF36D62-342C-4D70-B468-324FB69F66A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793492" y="4038389"/>
            <a:ext cx="1371600" cy="296862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Eligibility</a:t>
            </a:r>
            <a:endParaRPr kumimoji="0" lang="en-CA" altLang="en-US" sz="1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18">
            <a:extLst>
              <a:ext uri="{FF2B5EF4-FFF2-40B4-BE49-F238E27FC236}">
                <a16:creationId xmlns:a16="http://schemas.microsoft.com/office/drawing/2014/main" id="{4D59172A-8337-4A62-868E-BA7F02F047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8261" y="1213433"/>
            <a:ext cx="0" cy="457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7">
            <a:extLst>
              <a:ext uri="{FF2B5EF4-FFF2-40B4-BE49-F238E27FC236}">
                <a16:creationId xmlns:a16="http://schemas.microsoft.com/office/drawing/2014/main" id="{A7DE639A-5CEA-4CAE-B66B-60C9BAB5802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74261" y="1213433"/>
            <a:ext cx="0" cy="457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2CF4AED8-59A3-49D6-8A62-4853CE1B235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793492" y="837989"/>
            <a:ext cx="1371600" cy="296862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Identification</a:t>
            </a:r>
            <a:endParaRPr kumimoji="0" lang="en-CA" altLang="en-US" sz="1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A1B7D186-B77C-4D32-899B-F1885884C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2711" y="527633"/>
            <a:ext cx="222885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Additional records identified through other sources</a:t>
            </a:r>
            <a:br>
              <a:rPr kumimoji="0" lang="en-CA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kumimoji="0" lang="en-CA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(n =  248)</a:t>
            </a:r>
            <a:endParaRPr kumimoji="0" lang="en-C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340BE545-5B93-49A3-80D4-772AA3884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374" y="1670633"/>
            <a:ext cx="2771775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Records after duplicates removed</a:t>
            </a:r>
            <a:br>
              <a:rPr kumimoji="0" lang="en-CA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kumimoji="0" lang="en-CA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(n =  363)</a:t>
            </a:r>
            <a:endParaRPr kumimoji="0" lang="en-C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8380C722-8A9B-423A-A046-0FA789B1C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236" y="2699333"/>
            <a:ext cx="167005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Records screened</a:t>
            </a:r>
            <a:br>
              <a:rPr kumimoji="0" lang="en-CA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kumimoji="0" lang="en-CA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(n =  363)</a:t>
            </a:r>
            <a:endParaRPr kumimoji="0" lang="en-C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3C149-70D8-4413-9627-88A0CE4AA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161" y="2699333"/>
            <a:ext cx="17145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Records excluded</a:t>
            </a:r>
            <a:br>
              <a:rPr kumimoji="0" lang="en-CA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kumimoji="0" lang="en-CA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(n =  325)</a:t>
            </a:r>
            <a:endParaRPr kumimoji="0" lang="en-C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C17E726B-5D13-401B-9E36-CEE2AF2D1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4011" y="3613733"/>
            <a:ext cx="17145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Full-text articles assessed for eligibility</a:t>
            </a:r>
            <a:br>
              <a:rPr kumimoji="0" lang="en-CA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kumimoji="0" lang="en-CA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(n =  38)</a:t>
            </a:r>
            <a:endParaRPr kumimoji="0" lang="en-C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25C7F6F-2761-4E38-88DC-B20D54EB4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161" y="3613733"/>
            <a:ext cx="17145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Full-text articles excluded</a:t>
            </a:r>
            <a:br>
              <a:rPr kumimoji="0" lang="en-CA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kumimoji="0" lang="en-CA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(n =  30)</a:t>
            </a:r>
            <a:endParaRPr kumimoji="0" lang="en-C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E3FF2DD6-E5F0-4097-ADED-5602E9B38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4011" y="4642433"/>
            <a:ext cx="17145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Studies included in qualitative synthesis</a:t>
            </a:r>
            <a:br>
              <a:rPr kumimoji="0" lang="en-CA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kumimoji="0" lang="en-CA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(n =  8)</a:t>
            </a:r>
            <a:endParaRPr kumimoji="0" lang="en-C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CFB14B7B-F6BC-4605-BECB-565ECB545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4011" y="5671133"/>
            <a:ext cx="1714500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Studies included in quantitative synthesis (meta-analysis)</a:t>
            </a:r>
            <a:br>
              <a:rPr kumimoji="0" lang="en-CA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kumimoji="0" lang="en-CA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(n =  7)</a:t>
            </a:r>
            <a:endParaRPr kumimoji="0" lang="en-C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AutoShape 8">
            <a:extLst>
              <a:ext uri="{FF2B5EF4-FFF2-40B4-BE49-F238E27FC236}">
                <a16:creationId xmlns:a16="http://schemas.microsoft.com/office/drawing/2014/main" id="{6FE7D4D9-DEBA-453E-855F-8A3CE2572E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1261" y="2242133"/>
            <a:ext cx="0" cy="457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37BCD488-03FB-4CFE-943D-E06B5D1A3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1261" y="3270833"/>
            <a:ext cx="0" cy="3429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6">
            <a:extLst>
              <a:ext uri="{FF2B5EF4-FFF2-40B4-BE49-F238E27FC236}">
                <a16:creationId xmlns:a16="http://schemas.microsoft.com/office/drawing/2014/main" id="{8BD198C4-88B7-4A92-A96A-23F220568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1261" y="4299533"/>
            <a:ext cx="0" cy="3429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5">
            <a:extLst>
              <a:ext uri="{FF2B5EF4-FFF2-40B4-BE49-F238E27FC236}">
                <a16:creationId xmlns:a16="http://schemas.microsoft.com/office/drawing/2014/main" id="{82766411-9AB9-4C9D-B943-5597787C3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1261" y="5328233"/>
            <a:ext cx="0" cy="3429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4">
            <a:extLst>
              <a:ext uri="{FF2B5EF4-FFF2-40B4-BE49-F238E27FC236}">
                <a16:creationId xmlns:a16="http://schemas.microsoft.com/office/drawing/2014/main" id="{66881E73-5096-4EFF-B9A6-A42F66CAFD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6286" y="2985083"/>
            <a:ext cx="6508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3">
            <a:extLst>
              <a:ext uri="{FF2B5EF4-FFF2-40B4-BE49-F238E27FC236}">
                <a16:creationId xmlns:a16="http://schemas.microsoft.com/office/drawing/2014/main" id="{54FD7FA1-C2C4-49F1-A91A-9F6C5AF5BF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8511" y="3956633"/>
            <a:ext cx="6286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1F0098C1-1B1C-4D15-AB7C-E01642FC0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-76392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E3CCC2-ED35-4055-AB57-94BA44587697}"/>
              </a:ext>
            </a:extLst>
          </p:cNvPr>
          <p:cNvSpPr txBox="1"/>
          <p:nvPr/>
        </p:nvSpPr>
        <p:spPr>
          <a:xfrm>
            <a:off x="178394" y="178718"/>
            <a:ext cx="1442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422067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830363-500C-4947-935C-C2D057E8E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900" y="56841"/>
            <a:ext cx="8762157" cy="685800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9A5E478-15FA-4B4C-A515-0D17FB423943}"/>
              </a:ext>
            </a:extLst>
          </p:cNvPr>
          <p:cNvCxnSpPr>
            <a:cxnSpLocks/>
          </p:cNvCxnSpPr>
          <p:nvPr/>
        </p:nvCxnSpPr>
        <p:spPr>
          <a:xfrm>
            <a:off x="2655377" y="2276422"/>
            <a:ext cx="86406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9541080-FFE6-405A-B720-E79159024789}"/>
              </a:ext>
            </a:extLst>
          </p:cNvPr>
          <p:cNvCxnSpPr>
            <a:cxnSpLocks/>
          </p:cNvCxnSpPr>
          <p:nvPr/>
        </p:nvCxnSpPr>
        <p:spPr>
          <a:xfrm>
            <a:off x="2655377" y="4492513"/>
            <a:ext cx="86406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ED9F79-DBFF-47D9-9112-0B4B141A66F2}"/>
              </a:ext>
            </a:extLst>
          </p:cNvPr>
          <p:cNvSpPr txBox="1"/>
          <p:nvPr/>
        </p:nvSpPr>
        <p:spPr>
          <a:xfrm>
            <a:off x="2655377" y="690"/>
            <a:ext cx="85369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A: Difference in BTX vs. Placebo groups’ depression scores, Week 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792B5C-DCFD-4F65-9E89-41AC2A7B9975}"/>
              </a:ext>
            </a:extLst>
          </p:cNvPr>
          <p:cNvSpPr txBox="1"/>
          <p:nvPr/>
        </p:nvSpPr>
        <p:spPr>
          <a:xfrm>
            <a:off x="2655377" y="2276422"/>
            <a:ext cx="85369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B: Pre-post difference in BTX groups’ depression scores, Week 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4DCBB1-CF16-4E5D-BCAA-55640EB228A5}"/>
              </a:ext>
            </a:extLst>
          </p:cNvPr>
          <p:cNvSpPr txBox="1"/>
          <p:nvPr/>
        </p:nvSpPr>
        <p:spPr>
          <a:xfrm>
            <a:off x="2655377" y="4492514"/>
            <a:ext cx="31228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C: All reported results combined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20FF782-E898-4742-95CF-6C7D1134014A}"/>
              </a:ext>
            </a:extLst>
          </p:cNvPr>
          <p:cNvSpPr txBox="1"/>
          <p:nvPr/>
        </p:nvSpPr>
        <p:spPr>
          <a:xfrm>
            <a:off x="4114479" y="6602034"/>
            <a:ext cx="1574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Standardized mean difference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15146A-EF7E-46D3-9644-26B1CE2B861E}"/>
              </a:ext>
            </a:extLst>
          </p:cNvPr>
          <p:cNvSpPr txBox="1"/>
          <p:nvPr/>
        </p:nvSpPr>
        <p:spPr>
          <a:xfrm>
            <a:off x="8657904" y="6602034"/>
            <a:ext cx="1574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Standardized mean difference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2D79507D-B29C-4544-9A15-26E97330AB38}"/>
              </a:ext>
            </a:extLst>
          </p:cNvPr>
          <p:cNvSpPr/>
          <p:nvPr/>
        </p:nvSpPr>
        <p:spPr>
          <a:xfrm>
            <a:off x="4562153" y="1537461"/>
            <a:ext cx="381001" cy="142875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Decision 54">
            <a:extLst>
              <a:ext uri="{FF2B5EF4-FFF2-40B4-BE49-F238E27FC236}">
                <a16:creationId xmlns:a16="http://schemas.microsoft.com/office/drawing/2014/main" id="{8B06849E-222C-429E-A868-09A422450C5A}"/>
              </a:ext>
            </a:extLst>
          </p:cNvPr>
          <p:cNvSpPr/>
          <p:nvPr/>
        </p:nvSpPr>
        <p:spPr>
          <a:xfrm>
            <a:off x="4492303" y="3847523"/>
            <a:ext cx="450851" cy="142875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Decision 55">
            <a:extLst>
              <a:ext uri="{FF2B5EF4-FFF2-40B4-BE49-F238E27FC236}">
                <a16:creationId xmlns:a16="http://schemas.microsoft.com/office/drawing/2014/main" id="{88839FDC-475F-44CC-9C04-B0518B4533B5}"/>
              </a:ext>
            </a:extLst>
          </p:cNvPr>
          <p:cNvSpPr/>
          <p:nvPr/>
        </p:nvSpPr>
        <p:spPr>
          <a:xfrm>
            <a:off x="4457377" y="6187438"/>
            <a:ext cx="422277" cy="142875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67FB95-563B-442C-B5DE-005B7AD833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87" t="24281" r="48372" b="56765"/>
          <a:stretch/>
        </p:blipFill>
        <p:spPr>
          <a:xfrm>
            <a:off x="7098978" y="516698"/>
            <a:ext cx="161364" cy="12998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015FF7-0EB0-4D57-AC26-36AC6B5A32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87" t="24281" r="48372" b="56765"/>
          <a:stretch/>
        </p:blipFill>
        <p:spPr>
          <a:xfrm>
            <a:off x="7117423" y="2451297"/>
            <a:ext cx="161364" cy="12998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7A775A-DDBE-4C5F-A612-ADF625A07FA5}"/>
              </a:ext>
            </a:extLst>
          </p:cNvPr>
          <p:cNvSpPr txBox="1"/>
          <p:nvPr/>
        </p:nvSpPr>
        <p:spPr>
          <a:xfrm>
            <a:off x="178394" y="178718"/>
            <a:ext cx="21892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Figure 3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Note: this figure is mostly made in R. The highlighted panel titles are the only text that can be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altered outside of R.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327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122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Coles, Nicholas Alvar</dc:creator>
  <cp:lastModifiedBy>Coles, Nicholas Alvar</cp:lastModifiedBy>
  <cp:revision>2</cp:revision>
  <dcterms:created xsi:type="dcterms:W3CDTF">2018-03-08T16:04:00Z</dcterms:created>
  <dcterms:modified xsi:type="dcterms:W3CDTF">2019-08-20T00:53:11Z</dcterms:modified>
</cp:coreProperties>
</file>