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5210-F2EA-BE9A-0B0D-5F98C2DC2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1172A-A406-CA49-DFBF-1CB964570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E51D-248B-5E32-D4CF-807C99D4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6F45-2E30-CA6E-B0E6-B7920A1B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6638-B044-B84C-895B-98327E1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F909-C31B-643C-CD9E-A86036B3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AB55-9172-4524-91B6-69EDD821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830BB-55A2-4D67-6A9D-7BD9E65D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61EF-92ED-E4D4-DAE4-31BF5287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56D0-8046-8441-EA0E-93AD79F5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80141-9555-E92B-C7D6-3B2EB916F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9437C-D478-C3D9-7111-D80955F6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ED8F-6631-335A-8940-9089781B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98D8-2568-FB25-B6D3-96E6E28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93E8-E282-06E8-3D7D-D2C9791E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F0C0-F23B-D46D-95B2-81DE001B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3E71-A2C4-BBAE-4A96-850ED521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FC08-FE80-ABF0-9D8F-59FF43CF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DB36-5416-C4CE-19F1-9B0D2C71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A47C-B44F-D5D8-DD22-B3D58553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E67-AAD5-5314-04B8-758FD3BB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FD4E-4122-D338-7A2A-395EEA9E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BD0A-98C0-FAD9-CDD3-0F20598A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6F3C-E41B-1037-5C6E-14BCD485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F5EE-C695-A007-7AD8-941826CC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8C26-52D8-3CFF-388C-127AA3C1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57807-5F6B-CBCE-80DD-18374259E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0DCD-4D0D-C1F8-7D34-B4BCE92C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821B8-893E-E5DA-9957-8EA03892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0687-7750-5A51-100C-6973B79B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9A7E-5ED0-1A33-DAE4-9CDD571A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76D-9E70-BC0A-AF15-8BBF14A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1BB9B-0246-6D74-8CBF-E38C5F84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E070D-92D8-4408-0E4C-4F9AE689F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68E24-D6D2-1485-7315-FB61B8DDF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003F4-3BD1-A317-D13F-2F2F078C4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79DFB-84FB-CF1D-46CC-7E1CD813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B26A8-9292-FAEA-1BFC-1058712F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38451-1E15-409B-F8E0-9EAB074F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86EF-EFF9-C938-14E6-64B4D42E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DF865-C89C-55E6-2A25-F8F524C1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88396-0683-F6B1-3AD8-A73D485F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BF012-EA59-8E87-7F7D-26DD9E48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D0AE5-81B7-60FC-EC4E-D8652F8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C39CC-FB0A-0419-E63D-E2A9FFD5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0B371-5485-63F9-C45C-E24F006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A391-9A22-C023-E803-57503B42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5815-489A-2BBB-4595-E5D33543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7A3AD-5A66-C615-D908-29263441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99C4-EDDB-1BF7-C432-CF1BCE3C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738C-E85A-BBCB-9C2B-C97C7B92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A089-0D50-4DD5-652D-15363C86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E9B-8391-2117-2E63-DC7B256C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FF61E-B30C-FFFB-976D-84D5C457F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7F969-0E59-4E05-256A-3C467E92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847BC-486B-1D5D-2116-D107B4A8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7B59E-9CAF-8065-D052-7F46F972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DD6E-D20B-3F92-4367-765FB3E6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5CFC4-36C9-FF6D-E6E7-0E90A096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1949-9D5E-14E5-2097-3F2116BE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0705-C0DC-B44C-7C54-E3FB072B1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1F4-8129-49AD-83A1-6E3A2230398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3568-107E-F4BA-8BC9-41FD9481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1BA-BB80-B75B-C725-7AFB3129D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6DFB-D46E-4BED-A4A7-551835C5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app/profile/coleton.reitan/viz/ThePowerofMoneyinBaseball/ThePowerofMoneyinBaseb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4D1ED-1E37-2523-62A3-B680DBD7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Money in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88CC8-7553-8C63-8C74-58215EB49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Coleton Reitan</a:t>
            </a:r>
          </a:p>
        </p:txBody>
      </p:sp>
    </p:spTree>
    <p:extLst>
      <p:ext uri="{BB962C8B-B14F-4D97-AF65-F5344CB8AC3E}">
        <p14:creationId xmlns:p14="http://schemas.microsoft.com/office/powerpoint/2010/main" val="326839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31138-E7EF-F4A1-CA29-805B46AB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2819"/>
            <a:ext cx="3971607" cy="2678363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Background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7C1A4C-ADD1-27E1-1352-22FE619D08D9}"/>
              </a:ext>
            </a:extLst>
          </p:cNvPr>
          <p:cNvSpPr txBox="1"/>
          <p:nvPr/>
        </p:nvSpPr>
        <p:spPr>
          <a:xfrm>
            <a:off x="4907597" y="325120"/>
            <a:ext cx="69392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motivation behind this project is to understand what exactly makes a championship team a championship team.</a:t>
            </a:r>
          </a:p>
          <a:p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I’ve been playing the game since I was 5 and want to understand the game further through an analysis of the game’s available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is available and ready to be used within the game. However, I want to take a deeper look at data presented before the games are even played - a team’s financial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received my undergraduate degree from Wesleyan University with a Major in Economics and Minor in Data Analytics and was named a captain on the university’s baseball team.</a:t>
            </a:r>
          </a:p>
        </p:txBody>
      </p:sp>
    </p:spTree>
    <p:extLst>
      <p:ext uri="{BB962C8B-B14F-4D97-AF65-F5344CB8AC3E}">
        <p14:creationId xmlns:p14="http://schemas.microsoft.com/office/powerpoint/2010/main" val="330434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9E36A-43C5-29BB-BB4F-2C57EA4D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97"/>
            <a:ext cx="4983480" cy="9888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5831-74EC-5582-F3A1-390D2AAE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066" y="1188720"/>
            <a:ext cx="5096934" cy="5157860"/>
          </a:xfrm>
        </p:spPr>
        <p:txBody>
          <a:bodyPr vert="horz" lIns="91440" tIns="45720" rIns="91440" bIns="45720" rtlCol="0">
            <a:noAutofit/>
          </a:bodyPr>
          <a:lstStyle/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overall payroll of the top 4 teams that make it to the championship series (semifinals) compared to the payroll of the bottom 4 teams in the league? How does the winner of the top 4 teams compare to the other 3 teams? </a:t>
            </a:r>
          </a:p>
          <a:p>
            <a:pPr marL="6858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the player salary of these teams distributed? Is there a pattern in the positions within the teams that receive the most money as opposed to the least amount of money? – Are there patterns that indicate that teams should start putting more money into one position as opposed to another?</a:t>
            </a:r>
          </a:p>
          <a:p>
            <a:pPr marL="685800" indent="-4572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FA1BB-5217-7B35-C552-3B7E22331F2D}"/>
              </a:ext>
            </a:extLst>
          </p:cNvPr>
          <p:cNvSpPr txBox="1"/>
          <p:nvPr/>
        </p:nvSpPr>
        <p:spPr>
          <a:xfrm>
            <a:off x="6392910" y="10964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indent="-457200">
              <a:buFont typeface="+mj-lt"/>
              <a:buAutoNum type="arabicPeriod" startAt="3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the league operate in a way such that if a team spends more, they are guaranteed to win more? Or is there an optimal amount of money to be invested into a team’s payroll before there becomes a drop off in wins?</a:t>
            </a:r>
          </a:p>
          <a:p>
            <a:pPr marL="685800" indent="-457200">
              <a:buFont typeface="+mj-lt"/>
              <a:buAutoNum type="arabicPeriod" startAt="3"/>
            </a:pP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buFont typeface="+mj-lt"/>
              <a:buAutoNum type="arabicPeriod" startAt="3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teams that show a change in spending habits from one year to the next observe a change in their success? Is there a significant increase in success when a team invests more money into their player’s salaries, or do they see the opposite? 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 startAt="3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1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191308-996C-DDDA-108B-148B8672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551CF8-6C0B-5236-F28D-ECD980F646CB}"/>
              </a:ext>
            </a:extLst>
          </p:cNvPr>
          <p:cNvSpPr txBox="1"/>
          <p:nvPr/>
        </p:nvSpPr>
        <p:spPr>
          <a:xfrm>
            <a:off x="219550" y="849312"/>
            <a:ext cx="1175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data was sourced from three reliable locations, with the timeframe being from 2015 through 2023, excluding 2020. The </a:t>
            </a:r>
            <a:r>
              <a:rPr lang="en-US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financial data was sourced from two different websites based on the years (due to availability issues).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any of the data that pertains to how the team performed (such as wins), the data was sourced from the third website. </a:t>
            </a:r>
          </a:p>
          <a:p>
            <a:pPr algn="ctr"/>
            <a:r>
              <a:rPr lang="en-US" sz="18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complete dataset consists of 17 different features, each with 2,748 datapoints. 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B7E83-CD7A-177B-A5B9-3E3713867DCE}"/>
              </a:ext>
            </a:extLst>
          </p:cNvPr>
          <p:cNvSpPr txBox="1"/>
          <p:nvPr/>
        </p:nvSpPr>
        <p:spPr>
          <a:xfrm>
            <a:off x="918370" y="3021246"/>
            <a:ext cx="11054080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Year: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year of the baseball season in which the data pertains to</a:t>
            </a:r>
            <a:endParaRPr lang="en-US" sz="2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Payroll: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sum of player salaries for a given team in a given year</a:t>
            </a:r>
            <a:endParaRPr lang="en-US" sz="2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PreviousYearPayroll</a:t>
            </a:r>
            <a:r>
              <a:rPr lang="en-US" sz="2000" b="1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sum of player salaries for a given team in the previous year to the one specified</a:t>
            </a:r>
            <a:endParaRPr lang="en-US" sz="2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Percent Change: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ratio of difference between the current year and the previous year (Follows normal percent change formula)</a:t>
            </a:r>
            <a:endParaRPr lang="en-US" sz="20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297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120E1A-EE92-0719-136A-C98D0FCC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13360"/>
            <a:ext cx="9406666" cy="6142516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DifferencefromAverage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difference of the specified year’s payroll from the specified year’s average payroll (Specified Year Payroll – League Average Payroll)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Position: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position of the player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Salary: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salary of the player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PercentofPayroll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percentage of the team’s payroll a specified player’s salary fills</a:t>
            </a:r>
          </a:p>
          <a:p>
            <a:r>
              <a:rPr lang="en-US" sz="20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Wins: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number of wins a team has in a specified year</a:t>
            </a:r>
          </a:p>
          <a:p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Playoffs: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Says whether a team made playoffs or not in the specified year. Also says if team made to semifinals of playoffs or was a bottom 4 (bot4) team in league.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Playoffs Feature Values: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Y/Y: Yes team made playoffs, yes team made the semifinals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Y/N: Yes team made playoffs, no team didn’t make semifinals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N/N: No the team didn’t make playoffs, no the team was not bot4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N/Y: No the team didn’t make playoffs, yes the team was bot4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8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120E1A-EE92-0719-136A-C98D0FCC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155" y="272698"/>
            <a:ext cx="9406666" cy="4968240"/>
          </a:xfrm>
        </p:spPr>
        <p:txBody>
          <a:bodyPr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WSWin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Says whether a team won the world series or not in the specified year (Binary Y/N value)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Player: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name of the MLB player on a team’s roster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Team: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name of the MLB team being analyzed.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HighestPayroll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Says whether a team had the highest payroll in the league for the specified year or not (Binary Y/N value).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LowestPayroll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Says whether a team had the lowest payroll in the league for the specified year or not (Binary Y/N value).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DifferencefromPrevious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difference of the specified year’s payroll from the previous year (Specified Year Payroll – Previous Year Payroll)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LeagueAveragePayroll</a:t>
            </a:r>
            <a:r>
              <a:rPr lang="en-US" sz="2000" b="1" u="sng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The average payroll of the league for the specified year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15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C99A9-F963-279E-665D-4C25343D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040" y="572999"/>
            <a:ext cx="3356925" cy="707886"/>
          </a:xfrm>
        </p:spPr>
        <p:txBody>
          <a:bodyPr anchor="b"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0A0C-02B9-0E64-A595-A79903F0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77" y="2773822"/>
            <a:ext cx="11251246" cy="3511179"/>
          </a:xfrm>
        </p:spPr>
        <p:txBody>
          <a:bodyPr>
            <a:noAutofit/>
          </a:bodyPr>
          <a:lstStyle/>
          <a:p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 collect the data, went into each website, filtered for the team and year, then copied data directly into excel. This was done for all datapoints.  </a:t>
            </a:r>
          </a:p>
          <a:p>
            <a:r>
              <a:rPr lang="en-US" sz="24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Used the Str() function to see that all data was of the expected type – 10 integer or numeric, 7 character. 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Used Table() function for the character variables to </a:t>
            </a:r>
            <a:r>
              <a:rPr lang="en-US" sz="24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ensure there were no duplicates, variables were formatted the same way, and there weren’t any surprises. 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sz="2400" kern="1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djusted numeric values in excel from dollar to general. Adjusted percentage values from percent to decimal. </a:t>
            </a: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All the data was manually brought into the excel file by me – very clean data. However, a large portion of time was dedicated to collecting the data. </a:t>
            </a:r>
            <a:endParaRPr lang="en-US" sz="2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5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C99A9-F963-279E-665D-4C25343D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10" y="589005"/>
            <a:ext cx="3356925" cy="1438150"/>
          </a:xfrm>
        </p:spPr>
        <p:txBody>
          <a:bodyPr anchor="b"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Tableau Link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083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910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The Power of Money in Baseball</vt:lpstr>
      <vt:lpstr>Motivation &amp; Background</vt:lpstr>
      <vt:lpstr>Research Questions</vt:lpstr>
      <vt:lpstr>Data Description</vt:lpstr>
      <vt:lpstr>PowerPoint Presentation</vt:lpstr>
      <vt:lpstr>PowerPoint Presentation</vt:lpstr>
      <vt:lpstr>ETL Process</vt:lpstr>
      <vt:lpstr>Tableau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Money in Baseball</dc:title>
  <dc:creator>Reitan, Coleton</dc:creator>
  <cp:lastModifiedBy>Coleton Reitan</cp:lastModifiedBy>
  <cp:revision>2</cp:revision>
  <dcterms:created xsi:type="dcterms:W3CDTF">2023-12-20T03:15:11Z</dcterms:created>
  <dcterms:modified xsi:type="dcterms:W3CDTF">2023-12-20T05:11:30Z</dcterms:modified>
</cp:coreProperties>
</file>