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3823D-237B-975A-7D1E-A72EE97D6C5C}" v="1044" dt="2022-07-07T00:56:08.545"/>
    <p1510:client id="{3CB5A651-A007-F222-76C9-67163B84D713}" v="1326" dt="2022-06-28T19:55:04.335"/>
    <p1510:client id="{5ED09564-A01C-034E-7F83-D09455053072}" v="38" dt="2022-06-20T21:46:06.751"/>
    <p1510:client id="{68B46F81-1E38-C33E-8FEC-F22AF73992A8}" v="2" dt="2022-06-29T20:26:40.034"/>
    <p1510:client id="{87F8A447-887F-81D8-9BD0-D6E84CF445F6}" v="280" dt="2022-05-10T17:30:21.792"/>
    <p1510:client id="{DADE1F31-3916-41C5-B1F7-638FE604A12A}" v="18" dt="2022-01-13T23:47:12.265"/>
    <p1510:client id="{F206BFF2-A7D9-BEEA-3C89-846C08B3CC0D}" v="1650" dt="2022-06-29T18:00:35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Brown" userId="S::rbrow232@uwo.ca::98922b1f-1aeb-49d6-85db-01cd0258390f" providerId="AD" clId="Web-{F206BFF2-A7D9-BEEA-3C89-846C08B3CC0D}"/>
    <pc:docChg chg="modSld">
      <pc:chgData name="Rachel Brown" userId="S::rbrow232@uwo.ca::98922b1f-1aeb-49d6-85db-01cd0258390f" providerId="AD" clId="Web-{F206BFF2-A7D9-BEEA-3C89-846C08B3CC0D}" dt="2022-06-29T18:00:35.590" v="1417"/>
      <pc:docMkLst>
        <pc:docMk/>
      </pc:docMkLst>
      <pc:sldChg chg="addSp delSp modSp">
        <pc:chgData name="Rachel Brown" userId="S::rbrow232@uwo.ca::98922b1f-1aeb-49d6-85db-01cd0258390f" providerId="AD" clId="Web-{F206BFF2-A7D9-BEEA-3C89-846C08B3CC0D}" dt="2022-06-29T18:00:35.590" v="1417"/>
        <pc:sldMkLst>
          <pc:docMk/>
          <pc:sldMk cId="918662575" sldId="258"/>
        </pc:sldMkLst>
        <pc:spChg chg="mod ord">
          <ac:chgData name="Rachel Brown" userId="S::rbrow232@uwo.ca::98922b1f-1aeb-49d6-85db-01cd0258390f" providerId="AD" clId="Web-{F206BFF2-A7D9-BEEA-3C89-846C08B3CC0D}" dt="2022-06-29T17:54:00.817" v="1410" actId="1076"/>
          <ac:spMkLst>
            <pc:docMk/>
            <pc:sldMk cId="918662575" sldId="258"/>
            <ac:spMk id="2" creationId="{53E675EC-3598-4540-8EEC-91C3C38EC04A}"/>
          </ac:spMkLst>
        </pc:spChg>
        <pc:spChg chg="mod">
          <ac:chgData name="Rachel Brown" userId="S::rbrow232@uwo.ca::98922b1f-1aeb-49d6-85db-01cd0258390f" providerId="AD" clId="Web-{F206BFF2-A7D9-BEEA-3C89-846C08B3CC0D}" dt="2022-06-28T20:42:43.546" v="270" actId="20577"/>
          <ac:spMkLst>
            <pc:docMk/>
            <pc:sldMk cId="918662575" sldId="258"/>
            <ac:spMk id="7" creationId="{B0CBD44F-B789-4EAC-97C5-32FADFD4B4D5}"/>
          </ac:spMkLst>
        </pc:spChg>
        <pc:spChg chg="mod">
          <ac:chgData name="Rachel Brown" userId="S::rbrow232@uwo.ca::98922b1f-1aeb-49d6-85db-01cd0258390f" providerId="AD" clId="Web-{F206BFF2-A7D9-BEEA-3C89-846C08B3CC0D}" dt="2022-06-28T20:34:26.547" v="13" actId="20577"/>
          <ac:spMkLst>
            <pc:docMk/>
            <pc:sldMk cId="918662575" sldId="258"/>
            <ac:spMk id="8" creationId="{79C176B7-3344-4ED5-8C1C-9421717B80E8}"/>
          </ac:spMkLst>
        </pc:spChg>
        <pc:spChg chg="mod">
          <ac:chgData name="Rachel Brown" userId="S::rbrow232@uwo.ca::98922b1f-1aeb-49d6-85db-01cd0258390f" providerId="AD" clId="Web-{F206BFF2-A7D9-BEEA-3C89-846C08B3CC0D}" dt="2022-06-28T20:42:00.453" v="252" actId="20577"/>
          <ac:spMkLst>
            <pc:docMk/>
            <pc:sldMk cId="918662575" sldId="258"/>
            <ac:spMk id="9" creationId="{AE18D1D8-5863-4FA7-8E49-67B822C6C09C}"/>
          </ac:spMkLst>
        </pc:spChg>
        <pc:spChg chg="mod">
          <ac:chgData name="Rachel Brown" userId="S::rbrow232@uwo.ca::98922b1f-1aeb-49d6-85db-01cd0258390f" providerId="AD" clId="Web-{F206BFF2-A7D9-BEEA-3C89-846C08B3CC0D}" dt="2022-06-28T20:42:31.593" v="267" actId="20577"/>
          <ac:spMkLst>
            <pc:docMk/>
            <pc:sldMk cId="918662575" sldId="258"/>
            <ac:spMk id="10" creationId="{C7889D4A-F589-4E66-AE15-45E3B115CB2B}"/>
          </ac:spMkLst>
        </pc:spChg>
        <pc:spChg chg="mod">
          <ac:chgData name="Rachel Brown" userId="S::rbrow232@uwo.ca::98922b1f-1aeb-49d6-85db-01cd0258390f" providerId="AD" clId="Web-{F206BFF2-A7D9-BEEA-3C89-846C08B3CC0D}" dt="2022-06-28T20:47:51.054" v="436" actId="20577"/>
          <ac:spMkLst>
            <pc:docMk/>
            <pc:sldMk cId="918662575" sldId="258"/>
            <ac:spMk id="11" creationId="{06730DEB-F31D-4DA9-B668-B6EC9275F7D0}"/>
          </ac:spMkLst>
        </pc:spChg>
        <pc:spChg chg="mod">
          <ac:chgData name="Rachel Brown" userId="S::rbrow232@uwo.ca::98922b1f-1aeb-49d6-85db-01cd0258390f" providerId="AD" clId="Web-{F206BFF2-A7D9-BEEA-3C89-846C08B3CC0D}" dt="2022-06-29T17:13:38.381" v="569" actId="1076"/>
          <ac:spMkLst>
            <pc:docMk/>
            <pc:sldMk cId="918662575" sldId="258"/>
            <ac:spMk id="12" creationId="{D4B625EF-8999-451B-901E-B808594A30A0}"/>
          </ac:spMkLst>
        </pc:spChg>
        <pc:spChg chg="mod">
          <ac:chgData name="Rachel Brown" userId="S::rbrow232@uwo.ca::98922b1f-1aeb-49d6-85db-01cd0258390f" providerId="AD" clId="Web-{F206BFF2-A7D9-BEEA-3C89-846C08B3CC0D}" dt="2022-06-29T17:45:49.964" v="1140" actId="1076"/>
          <ac:spMkLst>
            <pc:docMk/>
            <pc:sldMk cId="918662575" sldId="258"/>
            <ac:spMk id="13" creationId="{35E91846-23B6-4A66-A4A4-E2902A8D5341}"/>
          </ac:spMkLst>
        </pc:spChg>
        <pc:spChg chg="add del mod">
          <ac:chgData name="Rachel Brown" userId="S::rbrow232@uwo.ca::98922b1f-1aeb-49d6-85db-01cd0258390f" providerId="AD" clId="Web-{F206BFF2-A7D9-BEEA-3C89-846C08B3CC0D}" dt="2022-06-29T17:15:29.586" v="619"/>
          <ac:spMkLst>
            <pc:docMk/>
            <pc:sldMk cId="918662575" sldId="258"/>
            <ac:spMk id="18" creationId="{5F55F5FD-6FAB-5831-5CDD-C28FE0896F8D}"/>
          </ac:spMkLst>
        </pc:spChg>
        <pc:spChg chg="mod">
          <ac:chgData name="Rachel Brown" userId="S::rbrow232@uwo.ca::98922b1f-1aeb-49d6-85db-01cd0258390f" providerId="AD" clId="Web-{F206BFF2-A7D9-BEEA-3C89-846C08B3CC0D}" dt="2022-06-29T17:52:43.721" v="1385" actId="1076"/>
          <ac:spMkLst>
            <pc:docMk/>
            <pc:sldMk cId="918662575" sldId="258"/>
            <ac:spMk id="19" creationId="{CBB576A9-6ACC-481B-9D49-20C3BF9F80DB}"/>
          </ac:spMkLst>
        </pc:spChg>
        <pc:spChg chg="add mod ord">
          <ac:chgData name="Rachel Brown" userId="S::rbrow232@uwo.ca::98922b1f-1aeb-49d6-85db-01cd0258390f" providerId="AD" clId="Web-{F206BFF2-A7D9-BEEA-3C89-846C08B3CC0D}" dt="2022-06-29T17:44:55.275" v="1129" actId="1076"/>
          <ac:spMkLst>
            <pc:docMk/>
            <pc:sldMk cId="918662575" sldId="258"/>
            <ac:spMk id="21" creationId="{C8694EF7-EAC1-F41E-DF1F-BC5406AC19C9}"/>
          </ac:spMkLst>
        </pc:spChg>
        <pc:spChg chg="add mod">
          <ac:chgData name="Rachel Brown" userId="S::rbrow232@uwo.ca::98922b1f-1aeb-49d6-85db-01cd0258390f" providerId="AD" clId="Web-{F206BFF2-A7D9-BEEA-3C89-846C08B3CC0D}" dt="2022-06-29T17:51:03.063" v="1334" actId="1076"/>
          <ac:spMkLst>
            <pc:docMk/>
            <pc:sldMk cId="918662575" sldId="258"/>
            <ac:spMk id="28" creationId="{D53F129A-6346-F63A-E855-CC87737AF434}"/>
          </ac:spMkLst>
        </pc:spChg>
        <pc:spChg chg="mod">
          <ac:chgData name="Rachel Brown" userId="S::rbrow232@uwo.ca::98922b1f-1aeb-49d6-85db-01cd0258390f" providerId="AD" clId="Web-{F206BFF2-A7D9-BEEA-3C89-846C08B3CC0D}" dt="2022-06-29T15:14:19.255" v="501" actId="1076"/>
          <ac:spMkLst>
            <pc:docMk/>
            <pc:sldMk cId="918662575" sldId="258"/>
            <ac:spMk id="32" creationId="{BE88A12A-28C6-FADC-BF77-D002E1413E29}"/>
          </ac:spMkLst>
        </pc:spChg>
        <pc:spChg chg="mod">
          <ac:chgData name="Rachel Brown" userId="S::rbrow232@uwo.ca::98922b1f-1aeb-49d6-85db-01cd0258390f" providerId="AD" clId="Web-{F206BFF2-A7D9-BEEA-3C89-846C08B3CC0D}" dt="2022-06-29T17:54:48.349" v="1415" actId="1076"/>
          <ac:spMkLst>
            <pc:docMk/>
            <pc:sldMk cId="918662575" sldId="258"/>
            <ac:spMk id="35" creationId="{78DBF63C-B40C-3B29-2F62-3BC7167F749D}"/>
          </ac:spMkLst>
        </pc:spChg>
        <pc:spChg chg="mod">
          <ac:chgData name="Rachel Brown" userId="S::rbrow232@uwo.ca::98922b1f-1aeb-49d6-85db-01cd0258390f" providerId="AD" clId="Web-{F206BFF2-A7D9-BEEA-3C89-846C08B3CC0D}" dt="2022-06-29T17:46:47.684" v="1158" actId="1076"/>
          <ac:spMkLst>
            <pc:docMk/>
            <pc:sldMk cId="918662575" sldId="258"/>
            <ac:spMk id="37" creationId="{69FF5E4F-4371-6CA2-8348-C053A06D38FB}"/>
          </ac:spMkLst>
        </pc:spChg>
        <pc:spChg chg="mod">
          <ac:chgData name="Rachel Brown" userId="S::rbrow232@uwo.ca::98922b1f-1aeb-49d6-85db-01cd0258390f" providerId="AD" clId="Web-{F206BFF2-A7D9-BEEA-3C89-846C08B3CC0D}" dt="2022-06-29T17:46:50.996" v="1159" actId="1076"/>
          <ac:spMkLst>
            <pc:docMk/>
            <pc:sldMk cId="918662575" sldId="258"/>
            <ac:spMk id="38" creationId="{E512E5D0-4BBD-01F5-15AA-6A5589E6B52B}"/>
          </ac:spMkLst>
        </pc:spChg>
        <pc:spChg chg="mod">
          <ac:chgData name="Rachel Brown" userId="S::rbrow232@uwo.ca::98922b1f-1aeb-49d6-85db-01cd0258390f" providerId="AD" clId="Web-{F206BFF2-A7D9-BEEA-3C89-846C08B3CC0D}" dt="2022-06-29T17:54:42.583" v="1414" actId="1076"/>
          <ac:spMkLst>
            <pc:docMk/>
            <pc:sldMk cId="918662575" sldId="258"/>
            <ac:spMk id="39" creationId="{27BB2B4D-C2E6-BDFB-AFC2-1157A968AEC1}"/>
          </ac:spMkLst>
        </pc:spChg>
        <pc:spChg chg="mod">
          <ac:chgData name="Rachel Brown" userId="S::rbrow232@uwo.ca::98922b1f-1aeb-49d6-85db-01cd0258390f" providerId="AD" clId="Web-{F206BFF2-A7D9-BEEA-3C89-846C08B3CC0D}" dt="2022-06-29T15:12:44.034" v="465" actId="1076"/>
          <ac:spMkLst>
            <pc:docMk/>
            <pc:sldMk cId="918662575" sldId="258"/>
            <ac:spMk id="40" creationId="{FC88BA41-78B3-AC61-A4B8-66E6B19CA86B}"/>
          </ac:spMkLst>
        </pc:spChg>
        <pc:spChg chg="mod">
          <ac:chgData name="Rachel Brown" userId="S::rbrow232@uwo.ca::98922b1f-1aeb-49d6-85db-01cd0258390f" providerId="AD" clId="Web-{F206BFF2-A7D9-BEEA-3C89-846C08B3CC0D}" dt="2022-06-29T15:12:51.159" v="468" actId="1076"/>
          <ac:spMkLst>
            <pc:docMk/>
            <pc:sldMk cId="918662575" sldId="258"/>
            <ac:spMk id="41" creationId="{2733840D-49BE-CCA3-327D-8AD2A6F0FB52}"/>
          </ac:spMkLst>
        </pc:spChg>
        <pc:spChg chg="mod">
          <ac:chgData name="Rachel Brown" userId="S::rbrow232@uwo.ca::98922b1f-1aeb-49d6-85db-01cd0258390f" providerId="AD" clId="Web-{F206BFF2-A7D9-BEEA-3C89-846C08B3CC0D}" dt="2022-06-29T17:52:54.753" v="1402" actId="1076"/>
          <ac:spMkLst>
            <pc:docMk/>
            <pc:sldMk cId="918662575" sldId="258"/>
            <ac:spMk id="42" creationId="{EC8ADC24-0E29-433F-5997-35284EDD4183}"/>
          </ac:spMkLst>
        </pc:spChg>
        <pc:spChg chg="mod">
          <ac:chgData name="Rachel Brown" userId="S::rbrow232@uwo.ca::98922b1f-1aeb-49d6-85db-01cd0258390f" providerId="AD" clId="Web-{F206BFF2-A7D9-BEEA-3C89-846C08B3CC0D}" dt="2022-06-29T17:47:37.106" v="1165" actId="20577"/>
          <ac:spMkLst>
            <pc:docMk/>
            <pc:sldMk cId="918662575" sldId="258"/>
            <ac:spMk id="45" creationId="{8BB9B376-833B-223F-5CBC-0CDC297555D2}"/>
          </ac:spMkLst>
        </pc:spChg>
        <pc:spChg chg="mod">
          <ac:chgData name="Rachel Brown" userId="S::rbrow232@uwo.ca::98922b1f-1aeb-49d6-85db-01cd0258390f" providerId="AD" clId="Web-{F206BFF2-A7D9-BEEA-3C89-846C08B3CC0D}" dt="2022-06-29T15:13:40.098" v="486" actId="1076"/>
          <ac:spMkLst>
            <pc:docMk/>
            <pc:sldMk cId="918662575" sldId="258"/>
            <ac:spMk id="46" creationId="{4F387C3B-6D0A-26CA-10E2-D60C2D8F49CF}"/>
          </ac:spMkLst>
        </pc:spChg>
        <pc:spChg chg="add mod">
          <ac:chgData name="Rachel Brown" userId="S::rbrow232@uwo.ca::98922b1f-1aeb-49d6-85db-01cd0258390f" providerId="AD" clId="Web-{F206BFF2-A7D9-BEEA-3C89-846C08B3CC0D}" dt="2022-06-29T17:47:08.325" v="1163" actId="1076"/>
          <ac:spMkLst>
            <pc:docMk/>
            <pc:sldMk cId="918662575" sldId="258"/>
            <ac:spMk id="48" creationId="{9ECC2F92-C33B-550B-5C70-44DB76F75BC9}"/>
          </ac:spMkLst>
        </pc:spChg>
        <pc:spChg chg="add mod">
          <ac:chgData name="Rachel Brown" userId="S::rbrow232@uwo.ca::98922b1f-1aeb-49d6-85db-01cd0258390f" providerId="AD" clId="Web-{F206BFF2-A7D9-BEEA-3C89-846C08B3CC0D}" dt="2022-06-29T17:44:52.306" v="1128" actId="1076"/>
          <ac:spMkLst>
            <pc:docMk/>
            <pc:sldMk cId="918662575" sldId="258"/>
            <ac:spMk id="49" creationId="{3008565F-786B-B477-7507-5E0A3AF23642}"/>
          </ac:spMkLst>
        </pc:spChg>
        <pc:spChg chg="mod ord">
          <ac:chgData name="Rachel Brown" userId="S::rbrow232@uwo.ca::98922b1f-1aeb-49d6-85db-01cd0258390f" providerId="AD" clId="Web-{F206BFF2-A7D9-BEEA-3C89-846C08B3CC0D}" dt="2022-06-29T17:54:12.411" v="1412" actId="1076"/>
          <ac:spMkLst>
            <pc:docMk/>
            <pc:sldMk cId="918662575" sldId="258"/>
            <ac:spMk id="50" creationId="{12CEFE42-BF10-409C-A2BC-BD1549F44AF0}"/>
          </ac:spMkLst>
        </pc:spChg>
        <pc:spChg chg="add mod">
          <ac:chgData name="Rachel Brown" userId="S::rbrow232@uwo.ca::98922b1f-1aeb-49d6-85db-01cd0258390f" providerId="AD" clId="Web-{F206BFF2-A7D9-BEEA-3C89-846C08B3CC0D}" dt="2022-06-29T17:49:55.812" v="1313" actId="1076"/>
          <ac:spMkLst>
            <pc:docMk/>
            <pc:sldMk cId="918662575" sldId="258"/>
            <ac:spMk id="51" creationId="{9DBC96C5-D63A-7151-4DF6-271375A2E6A1}"/>
          </ac:spMkLst>
        </pc:spChg>
        <pc:spChg chg="add mod">
          <ac:chgData name="Rachel Brown" userId="S::rbrow232@uwo.ca::98922b1f-1aeb-49d6-85db-01cd0258390f" providerId="AD" clId="Web-{F206BFF2-A7D9-BEEA-3C89-846C08B3CC0D}" dt="2022-06-29T17:51:43.377" v="1361" actId="1076"/>
          <ac:spMkLst>
            <pc:docMk/>
            <pc:sldMk cId="918662575" sldId="258"/>
            <ac:spMk id="52" creationId="{ED53F926-C9EE-D5A3-E639-F651EC8F5A30}"/>
          </ac:spMkLst>
        </pc:spChg>
        <pc:spChg chg="add del">
          <ac:chgData name="Rachel Brown" userId="S::rbrow232@uwo.ca::98922b1f-1aeb-49d6-85db-01cd0258390f" providerId="AD" clId="Web-{F206BFF2-A7D9-BEEA-3C89-846C08B3CC0D}" dt="2022-06-29T18:00:35.590" v="1417"/>
          <ac:spMkLst>
            <pc:docMk/>
            <pc:sldMk cId="918662575" sldId="258"/>
            <ac:spMk id="53" creationId="{0632F358-C02C-BEE5-EFE6-93140253F764}"/>
          </ac:spMkLst>
        </pc:spChg>
        <pc:spChg chg="mod">
          <ac:chgData name="Rachel Brown" userId="S::rbrow232@uwo.ca::98922b1f-1aeb-49d6-85db-01cd0258390f" providerId="AD" clId="Web-{F206BFF2-A7D9-BEEA-3C89-846C08B3CC0D}" dt="2022-06-29T17:44:06.399" v="1117" actId="1076"/>
          <ac:spMkLst>
            <pc:docMk/>
            <pc:sldMk cId="918662575" sldId="258"/>
            <ac:spMk id="54" creationId="{5D3867C7-159A-42E0-98CA-8064E7008A11}"/>
          </ac:spMkLst>
        </pc:spChg>
        <pc:spChg chg="mod">
          <ac:chgData name="Rachel Brown" userId="S::rbrow232@uwo.ca::98922b1f-1aeb-49d6-85db-01cd0258390f" providerId="AD" clId="Web-{F206BFF2-A7D9-BEEA-3C89-846C08B3CC0D}" dt="2022-06-29T17:45:42.854" v="1137" actId="1076"/>
          <ac:spMkLst>
            <pc:docMk/>
            <pc:sldMk cId="918662575" sldId="258"/>
            <ac:spMk id="55" creationId="{2BA662D8-AF03-4E46-A76A-C036EA79A80D}"/>
          </ac:spMkLst>
        </pc:spChg>
        <pc:spChg chg="mod">
          <ac:chgData name="Rachel Brown" userId="S::rbrow232@uwo.ca::98922b1f-1aeb-49d6-85db-01cd0258390f" providerId="AD" clId="Web-{F206BFF2-A7D9-BEEA-3C89-846C08B3CC0D}" dt="2022-06-29T17:45:45.682" v="1138" actId="1076"/>
          <ac:spMkLst>
            <pc:docMk/>
            <pc:sldMk cId="918662575" sldId="258"/>
            <ac:spMk id="56" creationId="{1B87DF14-8D88-412A-89BD-9225CE48E9EC}"/>
          </ac:spMkLst>
        </pc:spChg>
        <pc:spChg chg="add del">
          <ac:chgData name="Rachel Brown" userId="S::rbrow232@uwo.ca::98922b1f-1aeb-49d6-85db-01cd0258390f" providerId="AD" clId="Web-{F206BFF2-A7D9-BEEA-3C89-846C08B3CC0D}" dt="2022-06-29T18:00:34.246" v="1416"/>
          <ac:spMkLst>
            <pc:docMk/>
            <pc:sldMk cId="918662575" sldId="258"/>
            <ac:spMk id="57" creationId="{EF95592A-5D50-C5E5-7FB4-0A4C5187B7A0}"/>
          </ac:spMkLst>
        </pc:spChg>
        <pc:spChg chg="mod">
          <ac:chgData name="Rachel Brown" userId="S::rbrow232@uwo.ca::98922b1f-1aeb-49d6-85db-01cd0258390f" providerId="AD" clId="Web-{F206BFF2-A7D9-BEEA-3C89-846C08B3CC0D}" dt="2022-06-28T20:47:54.414" v="437" actId="1076"/>
          <ac:spMkLst>
            <pc:docMk/>
            <pc:sldMk cId="918662575" sldId="258"/>
            <ac:spMk id="60" creationId="{889BD0DA-3FBE-4CEA-8A83-4B76070FF6ED}"/>
          </ac:spMkLst>
        </pc:spChg>
        <pc:spChg chg="mod ord">
          <ac:chgData name="Rachel Brown" userId="S::rbrow232@uwo.ca::98922b1f-1aeb-49d6-85db-01cd0258390f" providerId="AD" clId="Web-{F206BFF2-A7D9-BEEA-3C89-846C08B3CC0D}" dt="2022-06-29T17:24:06.674" v="847"/>
          <ac:spMkLst>
            <pc:docMk/>
            <pc:sldMk cId="918662575" sldId="258"/>
            <ac:spMk id="63" creationId="{FC25FFC7-5AD6-43FF-963E-515D0737EDC5}"/>
          </ac:spMkLst>
        </pc:spChg>
        <pc:spChg chg="mod">
          <ac:chgData name="Rachel Brown" userId="S::rbrow232@uwo.ca::98922b1f-1aeb-49d6-85db-01cd0258390f" providerId="AD" clId="Web-{F206BFF2-A7D9-BEEA-3C89-846C08B3CC0D}" dt="2022-06-29T17:14:38.117" v="613" actId="1076"/>
          <ac:spMkLst>
            <pc:docMk/>
            <pc:sldMk cId="918662575" sldId="258"/>
            <ac:spMk id="64" creationId="{8BE0C5A2-D839-4A7D-B314-F82CF146860D}"/>
          </ac:spMkLst>
        </pc:spChg>
        <pc:spChg chg="mod">
          <ac:chgData name="Rachel Brown" userId="S::rbrow232@uwo.ca::98922b1f-1aeb-49d6-85db-01cd0258390f" providerId="AD" clId="Web-{F206BFF2-A7D9-BEEA-3C89-846C08B3CC0D}" dt="2022-06-29T17:13:35.772" v="568" actId="1076"/>
          <ac:spMkLst>
            <pc:docMk/>
            <pc:sldMk cId="918662575" sldId="258"/>
            <ac:spMk id="65" creationId="{BA687A55-6D6B-4137-9678-24F122A8EEE0}"/>
          </ac:spMkLst>
        </pc:spChg>
        <pc:spChg chg="mod">
          <ac:chgData name="Rachel Brown" userId="S::rbrow232@uwo.ca::98922b1f-1aeb-49d6-85db-01cd0258390f" providerId="AD" clId="Web-{F206BFF2-A7D9-BEEA-3C89-846C08B3CC0D}" dt="2022-06-29T15:13:11.409" v="476" actId="1076"/>
          <ac:spMkLst>
            <pc:docMk/>
            <pc:sldMk cId="918662575" sldId="258"/>
            <ac:spMk id="68" creationId="{9C30DDC9-72BD-4B15-A90E-1685C4DE58C1}"/>
          </ac:spMkLst>
        </pc:spChg>
        <pc:spChg chg="mod">
          <ac:chgData name="Rachel Brown" userId="S::rbrow232@uwo.ca::98922b1f-1aeb-49d6-85db-01cd0258390f" providerId="AD" clId="Web-{F206BFF2-A7D9-BEEA-3C89-846C08B3CC0D}" dt="2022-06-29T17:46:22.511" v="1149" actId="1076"/>
          <ac:spMkLst>
            <pc:docMk/>
            <pc:sldMk cId="918662575" sldId="258"/>
            <ac:spMk id="74" creationId="{106CD0CC-BC8C-4BA6-B227-7D3D1B399B43}"/>
          </ac:spMkLst>
        </pc:spChg>
        <pc:spChg chg="mod">
          <ac:chgData name="Rachel Brown" userId="S::rbrow232@uwo.ca::98922b1f-1aeb-49d6-85db-01cd0258390f" providerId="AD" clId="Web-{F206BFF2-A7D9-BEEA-3C89-846C08B3CC0D}" dt="2022-06-29T17:49:22.374" v="1291" actId="1076"/>
          <ac:spMkLst>
            <pc:docMk/>
            <pc:sldMk cId="918662575" sldId="258"/>
            <ac:spMk id="75" creationId="{3353C88B-6267-4CDB-A2FF-81487D6641DC}"/>
          </ac:spMkLst>
        </pc:spChg>
        <pc:spChg chg="mod">
          <ac:chgData name="Rachel Brown" userId="S::rbrow232@uwo.ca::98922b1f-1aeb-49d6-85db-01cd0258390f" providerId="AD" clId="Web-{F206BFF2-A7D9-BEEA-3C89-846C08B3CC0D}" dt="2022-06-29T17:52:10.268" v="1377" actId="1076"/>
          <ac:spMkLst>
            <pc:docMk/>
            <pc:sldMk cId="918662575" sldId="258"/>
            <ac:spMk id="82" creationId="{D8F0A658-1604-4769-A0E5-7E2A1A8720A2}"/>
          </ac:spMkLst>
        </pc:spChg>
        <pc:spChg chg="mod">
          <ac:chgData name="Rachel Brown" userId="S::rbrow232@uwo.ca::98922b1f-1aeb-49d6-85db-01cd0258390f" providerId="AD" clId="Web-{F206BFF2-A7D9-BEEA-3C89-846C08B3CC0D}" dt="2022-06-29T17:46:05.198" v="1144" actId="1076"/>
          <ac:spMkLst>
            <pc:docMk/>
            <pc:sldMk cId="918662575" sldId="258"/>
            <ac:spMk id="84" creationId="{E52C611A-C51F-45E4-B350-DD0FBFA0D6D9}"/>
          </ac:spMkLst>
        </pc:spChg>
        <pc:spChg chg="mod">
          <ac:chgData name="Rachel Brown" userId="S::rbrow232@uwo.ca::98922b1f-1aeb-49d6-85db-01cd0258390f" providerId="AD" clId="Web-{F206BFF2-A7D9-BEEA-3C89-846C08B3CC0D}" dt="2022-06-28T20:13:50.423" v="6" actId="20577"/>
          <ac:spMkLst>
            <pc:docMk/>
            <pc:sldMk cId="918662575" sldId="258"/>
            <ac:spMk id="92" creationId="{B4C36453-EF99-43C6-919F-F274DFB8B7F4}"/>
          </ac:spMkLst>
        </pc:spChg>
        <pc:spChg chg="mod">
          <ac:chgData name="Rachel Brown" userId="S::rbrow232@uwo.ca::98922b1f-1aeb-49d6-85db-01cd0258390f" providerId="AD" clId="Web-{F206BFF2-A7D9-BEEA-3C89-846C08B3CC0D}" dt="2022-06-29T17:50:47.844" v="1329" actId="1076"/>
          <ac:spMkLst>
            <pc:docMk/>
            <pc:sldMk cId="918662575" sldId="258"/>
            <ac:spMk id="96" creationId="{9740E238-F21B-4BA3-9D65-3D4B34259F2D}"/>
          </ac:spMkLst>
        </pc:spChg>
        <pc:spChg chg="mod">
          <ac:chgData name="Rachel Brown" userId="S::rbrow232@uwo.ca::98922b1f-1aeb-49d6-85db-01cd0258390f" providerId="AD" clId="Web-{F206BFF2-A7D9-BEEA-3C89-846C08B3CC0D}" dt="2022-06-29T17:51:45.220" v="1362" actId="1076"/>
          <ac:spMkLst>
            <pc:docMk/>
            <pc:sldMk cId="918662575" sldId="258"/>
            <ac:spMk id="106" creationId="{C5A6B592-96DA-46A2-92F7-99E26B8C1F77}"/>
          </ac:spMkLst>
        </pc:spChg>
        <pc:spChg chg="ord">
          <ac:chgData name="Rachel Brown" userId="S::rbrow232@uwo.ca::98922b1f-1aeb-49d6-85db-01cd0258390f" providerId="AD" clId="Web-{F206BFF2-A7D9-BEEA-3C89-846C08B3CC0D}" dt="2022-06-29T17:24:02.190" v="846"/>
          <ac:spMkLst>
            <pc:docMk/>
            <pc:sldMk cId="918662575" sldId="258"/>
            <ac:spMk id="143" creationId="{62B2EBC2-F225-4B28-A40D-623F1D70DBA1}"/>
          </ac:spMkLst>
        </pc:spChg>
        <pc:cxnChg chg="mod">
          <ac:chgData name="Rachel Brown" userId="S::rbrow232@uwo.ca::98922b1f-1aeb-49d6-85db-01cd0258390f" providerId="AD" clId="Web-{F206BFF2-A7D9-BEEA-3C89-846C08B3CC0D}" dt="2022-06-29T17:13:33.100" v="567" actId="1076"/>
          <ac:cxnSpMkLst>
            <pc:docMk/>
            <pc:sldMk cId="918662575" sldId="258"/>
            <ac:cxnSpMk id="6" creationId="{ADE30376-0131-0A8F-EC8D-9AC47F47BC06}"/>
          </ac:cxnSpMkLst>
        </pc:cxnChg>
        <pc:cxnChg chg="mod">
          <ac:chgData name="Rachel Brown" userId="S::rbrow232@uwo.ca::98922b1f-1aeb-49d6-85db-01cd0258390f" providerId="AD" clId="Web-{F206BFF2-A7D9-BEEA-3C89-846C08B3CC0D}" dt="2022-06-29T17:44:03.915" v="1116" actId="1076"/>
          <ac:cxnSpMkLst>
            <pc:docMk/>
            <pc:sldMk cId="918662575" sldId="258"/>
            <ac:cxnSpMk id="14" creationId="{54717D4D-59F8-0782-3785-5B5A76473B3F}"/>
          </ac:cxnSpMkLst>
        </pc:cxnChg>
        <pc:cxnChg chg="add mod">
          <ac:chgData name="Rachel Brown" userId="S::rbrow232@uwo.ca::98922b1f-1aeb-49d6-85db-01cd0258390f" providerId="AD" clId="Web-{F206BFF2-A7D9-BEEA-3C89-846C08B3CC0D}" dt="2022-06-29T17:13:45.256" v="571" actId="1076"/>
          <ac:cxnSpMkLst>
            <pc:docMk/>
            <pc:sldMk cId="918662575" sldId="258"/>
            <ac:cxnSpMk id="16" creationId="{BF6E5CC2-C202-9808-094A-62D79B757FF1}"/>
          </ac:cxnSpMkLst>
        </pc:cxnChg>
        <pc:cxnChg chg="mod">
          <ac:chgData name="Rachel Brown" userId="S::rbrow232@uwo.ca::98922b1f-1aeb-49d6-85db-01cd0258390f" providerId="AD" clId="Web-{F206BFF2-A7D9-BEEA-3C89-846C08B3CC0D}" dt="2022-06-29T17:44:40.322" v="1119" actId="1076"/>
          <ac:cxnSpMkLst>
            <pc:docMk/>
            <pc:sldMk cId="918662575" sldId="258"/>
            <ac:cxnSpMk id="17" creationId="{A2204D90-7DE3-D499-7EF3-1347D5643977}"/>
          </ac:cxnSpMkLst>
        </pc:cxnChg>
        <pc:cxnChg chg="mod">
          <ac:chgData name="Rachel Brown" userId="S::rbrow232@uwo.ca::98922b1f-1aeb-49d6-85db-01cd0258390f" providerId="AD" clId="Web-{F206BFF2-A7D9-BEEA-3C89-846C08B3CC0D}" dt="2022-06-29T17:50:38.360" v="1326" actId="14100"/>
          <ac:cxnSpMkLst>
            <pc:docMk/>
            <pc:sldMk cId="918662575" sldId="258"/>
            <ac:cxnSpMk id="20" creationId="{8FB14443-FEA8-9933-E56C-56BBF4D3D881}"/>
          </ac:cxnSpMkLst>
        </pc:cxnChg>
        <pc:cxnChg chg="mod">
          <ac:chgData name="Rachel Brown" userId="S::rbrow232@uwo.ca::98922b1f-1aeb-49d6-85db-01cd0258390f" providerId="AD" clId="Web-{F206BFF2-A7D9-BEEA-3C89-846C08B3CC0D}" dt="2022-06-29T17:45:54.995" v="1141" actId="1076"/>
          <ac:cxnSpMkLst>
            <pc:docMk/>
            <pc:sldMk cId="918662575" sldId="258"/>
            <ac:cxnSpMk id="22" creationId="{4110EC38-8082-61B3-FE46-CFED63B0F806}"/>
          </ac:cxnSpMkLst>
        </pc:cxnChg>
        <pc:cxnChg chg="mod">
          <ac:chgData name="Rachel Brown" userId="S::rbrow232@uwo.ca::98922b1f-1aeb-49d6-85db-01cd0258390f" providerId="AD" clId="Web-{F206BFF2-A7D9-BEEA-3C89-846C08B3CC0D}" dt="2022-06-29T17:45:08.651" v="1131" actId="1076"/>
          <ac:cxnSpMkLst>
            <pc:docMk/>
            <pc:sldMk cId="918662575" sldId="258"/>
            <ac:cxnSpMk id="23" creationId="{4CCE1132-AB72-BDD6-F968-5F9EF3433ED1}"/>
          </ac:cxnSpMkLst>
        </pc:cxnChg>
        <pc:cxnChg chg="mod">
          <ac:chgData name="Rachel Brown" userId="S::rbrow232@uwo.ca::98922b1f-1aeb-49d6-85db-01cd0258390f" providerId="AD" clId="Web-{F206BFF2-A7D9-BEEA-3C89-846C08B3CC0D}" dt="2022-06-29T17:54:37.020" v="1413" actId="14100"/>
          <ac:cxnSpMkLst>
            <pc:docMk/>
            <pc:sldMk cId="918662575" sldId="258"/>
            <ac:cxnSpMk id="24" creationId="{2297F847-2B31-0C43-B908-56B94F0CD47E}"/>
          </ac:cxnSpMkLst>
        </pc:cxnChg>
        <pc:cxnChg chg="mod">
          <ac:chgData name="Rachel Brown" userId="S::rbrow232@uwo.ca::98922b1f-1aeb-49d6-85db-01cd0258390f" providerId="AD" clId="Web-{F206BFF2-A7D9-BEEA-3C89-846C08B3CC0D}" dt="2022-06-29T17:45:25.776" v="1133" actId="1076"/>
          <ac:cxnSpMkLst>
            <pc:docMk/>
            <pc:sldMk cId="918662575" sldId="258"/>
            <ac:cxnSpMk id="25" creationId="{10674002-914B-1787-5483-3D5D6A0B249B}"/>
          </ac:cxnSpMkLst>
        </pc:cxnChg>
        <pc:cxnChg chg="mod">
          <ac:chgData name="Rachel Brown" userId="S::rbrow232@uwo.ca::98922b1f-1aeb-49d6-85db-01cd0258390f" providerId="AD" clId="Web-{F206BFF2-A7D9-BEEA-3C89-846C08B3CC0D}" dt="2022-06-29T17:52:41.362" v="1384" actId="14100"/>
          <ac:cxnSpMkLst>
            <pc:docMk/>
            <pc:sldMk cId="918662575" sldId="258"/>
            <ac:cxnSpMk id="26" creationId="{F854811C-5080-6306-A3C5-B9B3132C091B}"/>
          </ac:cxnSpMkLst>
        </pc:cxnChg>
        <pc:cxnChg chg="mod">
          <ac:chgData name="Rachel Brown" userId="S::rbrow232@uwo.ca::98922b1f-1aeb-49d6-85db-01cd0258390f" providerId="AD" clId="Web-{F206BFF2-A7D9-BEEA-3C89-846C08B3CC0D}" dt="2022-06-29T17:46:40.762" v="1157" actId="14100"/>
          <ac:cxnSpMkLst>
            <pc:docMk/>
            <pc:sldMk cId="918662575" sldId="258"/>
            <ac:cxnSpMk id="27" creationId="{5F97FC4D-56AF-2035-765F-E734DD2E75F3}"/>
          </ac:cxnSpMkLst>
        </pc:cxnChg>
        <pc:cxnChg chg="mod">
          <ac:chgData name="Rachel Brown" userId="S::rbrow232@uwo.ca::98922b1f-1aeb-49d6-85db-01cd0258390f" providerId="AD" clId="Web-{F206BFF2-A7D9-BEEA-3C89-846C08B3CC0D}" dt="2022-06-29T15:13:54.192" v="490" actId="1076"/>
          <ac:cxnSpMkLst>
            <pc:docMk/>
            <pc:sldMk cId="918662575" sldId="258"/>
            <ac:cxnSpMk id="29" creationId="{A4F97257-1F62-85FA-17D1-9BFDE77BC75C}"/>
          </ac:cxnSpMkLst>
        </pc:cxnChg>
        <pc:cxnChg chg="add mod">
          <ac:chgData name="Rachel Brown" userId="S::rbrow232@uwo.ca::98922b1f-1aeb-49d6-85db-01cd0258390f" providerId="AD" clId="Web-{F206BFF2-A7D9-BEEA-3C89-846C08B3CC0D}" dt="2022-06-29T17:45:47.933" v="1139" actId="1076"/>
          <ac:cxnSpMkLst>
            <pc:docMk/>
            <pc:sldMk cId="918662575" sldId="258"/>
            <ac:cxnSpMk id="30" creationId="{6F299699-24A1-2F41-18A5-A7D450C28EFD}"/>
          </ac:cxnSpMkLst>
        </pc:cxnChg>
        <pc:cxnChg chg="mod">
          <ac:chgData name="Rachel Brown" userId="S::rbrow232@uwo.ca::98922b1f-1aeb-49d6-85db-01cd0258390f" providerId="AD" clId="Web-{F206BFF2-A7D9-BEEA-3C89-846C08B3CC0D}" dt="2022-06-29T17:49:36.546" v="1296" actId="1076"/>
          <ac:cxnSpMkLst>
            <pc:docMk/>
            <pc:sldMk cId="918662575" sldId="258"/>
            <ac:cxnSpMk id="31" creationId="{A1B8AAAB-DED1-2423-0F38-243C92038C85}"/>
          </ac:cxnSpMkLst>
        </pc:cxnChg>
        <pc:cxnChg chg="mod">
          <ac:chgData name="Rachel Brown" userId="S::rbrow232@uwo.ca::98922b1f-1aeb-49d6-85db-01cd0258390f" providerId="AD" clId="Web-{F206BFF2-A7D9-BEEA-3C89-846C08B3CC0D}" dt="2022-06-29T17:50:32.953" v="1324" actId="14100"/>
          <ac:cxnSpMkLst>
            <pc:docMk/>
            <pc:sldMk cId="918662575" sldId="258"/>
            <ac:cxnSpMk id="33" creationId="{F4F24576-DFFE-4E52-9CC2-231241129833}"/>
          </ac:cxnSpMkLst>
        </pc:cxnChg>
        <pc:cxnChg chg="mod">
          <ac:chgData name="Rachel Brown" userId="S::rbrow232@uwo.ca::98922b1f-1aeb-49d6-85db-01cd0258390f" providerId="AD" clId="Web-{F206BFF2-A7D9-BEEA-3C89-846C08B3CC0D}" dt="2022-06-29T17:52:21.940" v="1380" actId="1076"/>
          <ac:cxnSpMkLst>
            <pc:docMk/>
            <pc:sldMk cId="918662575" sldId="258"/>
            <ac:cxnSpMk id="36" creationId="{A754CC55-A3E3-42B2-872F-DAA7ADF17433}"/>
          </ac:cxnSpMkLst>
        </pc:cxnChg>
        <pc:cxnChg chg="mod">
          <ac:chgData name="Rachel Brown" userId="S::rbrow232@uwo.ca::98922b1f-1aeb-49d6-85db-01cd0258390f" providerId="AD" clId="Web-{F206BFF2-A7D9-BEEA-3C89-846C08B3CC0D}" dt="2022-06-29T17:46:18.167" v="1148" actId="1076"/>
          <ac:cxnSpMkLst>
            <pc:docMk/>
            <pc:sldMk cId="918662575" sldId="258"/>
            <ac:cxnSpMk id="43" creationId="{E8C92096-481A-59BD-5EC0-E9283647D8AA}"/>
          </ac:cxnSpMkLst>
        </pc:cxnChg>
        <pc:cxnChg chg="mod">
          <ac:chgData name="Rachel Brown" userId="S::rbrow232@uwo.ca::98922b1f-1aeb-49d6-85db-01cd0258390f" providerId="AD" clId="Web-{F206BFF2-A7D9-BEEA-3C89-846C08B3CC0D}" dt="2022-06-29T15:14:15.005" v="499" actId="1076"/>
          <ac:cxnSpMkLst>
            <pc:docMk/>
            <pc:sldMk cId="918662575" sldId="258"/>
            <ac:cxnSpMk id="44" creationId="{68009459-46FE-60A9-BFC5-38F5E248F1CD}"/>
          </ac:cxnSpMkLst>
        </pc:cxnChg>
        <pc:cxnChg chg="mod">
          <ac:chgData name="Rachel Brown" userId="S::rbrow232@uwo.ca::98922b1f-1aeb-49d6-85db-01cd0258390f" providerId="AD" clId="Web-{F206BFF2-A7D9-BEEA-3C89-846C08B3CC0D}" dt="2022-06-29T17:46:55.403" v="1160" actId="1076"/>
          <ac:cxnSpMkLst>
            <pc:docMk/>
            <pc:sldMk cId="918662575" sldId="258"/>
            <ac:cxnSpMk id="47" creationId="{2D407286-ECC4-5D87-B7D0-A4019FF4AFCC}"/>
          </ac:cxnSpMkLst>
        </pc:cxnChg>
        <pc:cxnChg chg="mod">
          <ac:chgData name="Rachel Brown" userId="S::rbrow232@uwo.ca::98922b1f-1aeb-49d6-85db-01cd0258390f" providerId="AD" clId="Web-{F206BFF2-A7D9-BEEA-3C89-846C08B3CC0D}" dt="2022-06-29T17:51:12.689" v="1336" actId="1076"/>
          <ac:cxnSpMkLst>
            <pc:docMk/>
            <pc:sldMk cId="918662575" sldId="258"/>
            <ac:cxnSpMk id="108" creationId="{B2A3AA18-36BB-4697-9098-4D3C2FCB0783}"/>
          </ac:cxnSpMkLst>
        </pc:cxnChg>
      </pc:sldChg>
    </pc:docChg>
  </pc:docChgLst>
  <pc:docChgLst>
    <pc:chgData name="Rachel Brown" userId="S::rbrow232@uwo.ca::98922b1f-1aeb-49d6-85db-01cd0258390f" providerId="AD" clId="Web-{68B46F81-1E38-C33E-8FEC-F22AF73992A8}"/>
    <pc:docChg chg="modSld">
      <pc:chgData name="Rachel Brown" userId="S::rbrow232@uwo.ca::98922b1f-1aeb-49d6-85db-01cd0258390f" providerId="AD" clId="Web-{68B46F81-1E38-C33E-8FEC-F22AF73992A8}" dt="2022-06-29T20:26:40.034" v="1" actId="1076"/>
      <pc:docMkLst>
        <pc:docMk/>
      </pc:docMkLst>
      <pc:sldChg chg="modSp">
        <pc:chgData name="Rachel Brown" userId="S::rbrow232@uwo.ca::98922b1f-1aeb-49d6-85db-01cd0258390f" providerId="AD" clId="Web-{68B46F81-1E38-C33E-8FEC-F22AF73992A8}" dt="2022-06-29T20:26:40.034" v="1" actId="1076"/>
        <pc:sldMkLst>
          <pc:docMk/>
          <pc:sldMk cId="918662575" sldId="258"/>
        </pc:sldMkLst>
        <pc:spChg chg="mod">
          <ac:chgData name="Rachel Brown" userId="S::rbrow232@uwo.ca::98922b1f-1aeb-49d6-85db-01cd0258390f" providerId="AD" clId="Web-{68B46F81-1E38-C33E-8FEC-F22AF73992A8}" dt="2022-06-29T20:26:40.034" v="1" actId="1076"/>
          <ac:spMkLst>
            <pc:docMk/>
            <pc:sldMk cId="918662575" sldId="258"/>
            <ac:spMk id="106" creationId="{C5A6B592-96DA-46A2-92F7-99E26B8C1F77}"/>
          </ac:spMkLst>
        </pc:spChg>
      </pc:sldChg>
    </pc:docChg>
  </pc:docChgLst>
  <pc:docChgLst>
    <pc:chgData name="Rachel Brown" userId="S::rbrow232@uwo.ca::98922b1f-1aeb-49d6-85db-01cd0258390f" providerId="AD" clId="Web-{2353823D-237B-975A-7D1E-A72EE97D6C5C}"/>
    <pc:docChg chg="modSld">
      <pc:chgData name="Rachel Brown" userId="S::rbrow232@uwo.ca::98922b1f-1aeb-49d6-85db-01cd0258390f" providerId="AD" clId="Web-{2353823D-237B-975A-7D1E-A72EE97D6C5C}" dt="2022-07-07T00:56:08.545" v="976"/>
      <pc:docMkLst>
        <pc:docMk/>
      </pc:docMkLst>
      <pc:sldChg chg="addSp delSp modSp">
        <pc:chgData name="Rachel Brown" userId="S::rbrow232@uwo.ca::98922b1f-1aeb-49d6-85db-01cd0258390f" providerId="AD" clId="Web-{2353823D-237B-975A-7D1E-A72EE97D6C5C}" dt="2022-07-07T00:56:08.545" v="976"/>
        <pc:sldMkLst>
          <pc:docMk/>
          <pc:sldMk cId="918662575" sldId="258"/>
        </pc:sldMkLst>
        <pc:spChg chg="mod ord">
          <ac:chgData name="Rachel Brown" userId="S::rbrow232@uwo.ca::98922b1f-1aeb-49d6-85db-01cd0258390f" providerId="AD" clId="Web-{2353823D-237B-975A-7D1E-A72EE97D6C5C}" dt="2022-07-07T00:44:18.612" v="809" actId="14100"/>
          <ac:spMkLst>
            <pc:docMk/>
            <pc:sldMk cId="918662575" sldId="258"/>
            <ac:spMk id="2" creationId="{53E675EC-3598-4540-8EEC-91C3C38EC04A}"/>
          </ac:spMkLst>
        </pc:spChg>
        <pc:spChg chg="add del mod">
          <ac:chgData name="Rachel Brown" userId="S::rbrow232@uwo.ca::98922b1f-1aeb-49d6-85db-01cd0258390f" providerId="AD" clId="Web-{2353823D-237B-975A-7D1E-A72EE97D6C5C}" dt="2022-07-07T00:42:53.798" v="793"/>
          <ac:spMkLst>
            <pc:docMk/>
            <pc:sldMk cId="918662575" sldId="258"/>
            <ac:spMk id="6" creationId="{3C6CB385-3DD3-B92B-03B0-21660B41E8EF}"/>
          </ac:spMkLst>
        </pc:spChg>
        <pc:spChg chg="mod">
          <ac:chgData name="Rachel Brown" userId="S::rbrow232@uwo.ca::98922b1f-1aeb-49d6-85db-01cd0258390f" providerId="AD" clId="Web-{2353823D-237B-975A-7D1E-A72EE97D6C5C}" dt="2022-07-06T21:17:18.713" v="578" actId="1076"/>
          <ac:spMkLst>
            <pc:docMk/>
            <pc:sldMk cId="918662575" sldId="258"/>
            <ac:spMk id="7" creationId="{B0CBD44F-B789-4EAC-97C5-32FADFD4B4D5}"/>
          </ac:spMkLst>
        </pc:spChg>
        <pc:spChg chg="mod">
          <ac:chgData name="Rachel Brown" userId="S::rbrow232@uwo.ca::98922b1f-1aeb-49d6-85db-01cd0258390f" providerId="AD" clId="Web-{2353823D-237B-975A-7D1E-A72EE97D6C5C}" dt="2022-07-06T21:36:59.404" v="678" actId="1076"/>
          <ac:spMkLst>
            <pc:docMk/>
            <pc:sldMk cId="918662575" sldId="258"/>
            <ac:spMk id="9" creationId="{AE18D1D8-5863-4FA7-8E49-67B822C6C09C}"/>
          </ac:spMkLst>
        </pc:spChg>
        <pc:spChg chg="mod">
          <ac:chgData name="Rachel Brown" userId="S::rbrow232@uwo.ca::98922b1f-1aeb-49d6-85db-01cd0258390f" providerId="AD" clId="Web-{2353823D-237B-975A-7D1E-A72EE97D6C5C}" dt="2022-07-06T21:40:10.220" v="703" actId="20577"/>
          <ac:spMkLst>
            <pc:docMk/>
            <pc:sldMk cId="918662575" sldId="258"/>
            <ac:spMk id="10" creationId="{C7889D4A-F589-4E66-AE15-45E3B115CB2B}"/>
          </ac:spMkLst>
        </pc:spChg>
        <pc:spChg chg="mod">
          <ac:chgData name="Rachel Brown" userId="S::rbrow232@uwo.ca::98922b1f-1aeb-49d6-85db-01cd0258390f" providerId="AD" clId="Web-{2353823D-237B-975A-7D1E-A72EE97D6C5C}" dt="2022-07-06T21:39:34.157" v="698" actId="14100"/>
          <ac:spMkLst>
            <pc:docMk/>
            <pc:sldMk cId="918662575" sldId="258"/>
            <ac:spMk id="11" creationId="{06730DEB-F31D-4DA9-B668-B6EC9275F7D0}"/>
          </ac:spMkLst>
        </pc:spChg>
        <pc:spChg chg="mod">
          <ac:chgData name="Rachel Brown" userId="S::rbrow232@uwo.ca::98922b1f-1aeb-49d6-85db-01cd0258390f" providerId="AD" clId="Web-{2353823D-237B-975A-7D1E-A72EE97D6C5C}" dt="2022-07-06T21:40:57.424" v="713" actId="1076"/>
          <ac:spMkLst>
            <pc:docMk/>
            <pc:sldMk cId="918662575" sldId="258"/>
            <ac:spMk id="12" creationId="{D4B625EF-8999-451B-901E-B808594A30A0}"/>
          </ac:spMkLst>
        </pc:spChg>
        <pc:spChg chg="mod">
          <ac:chgData name="Rachel Brown" userId="S::rbrow232@uwo.ca::98922b1f-1aeb-49d6-85db-01cd0258390f" providerId="AD" clId="Web-{2353823D-237B-975A-7D1E-A72EE97D6C5C}" dt="2022-07-07T00:30:55.521" v="754" actId="14100"/>
          <ac:spMkLst>
            <pc:docMk/>
            <pc:sldMk cId="918662575" sldId="258"/>
            <ac:spMk id="13" creationId="{35E91846-23B6-4A66-A4A4-E2902A8D5341}"/>
          </ac:spMkLst>
        </pc:spChg>
        <pc:spChg chg="add mod">
          <ac:chgData name="Rachel Brown" userId="S::rbrow232@uwo.ca::98922b1f-1aeb-49d6-85db-01cd0258390f" providerId="AD" clId="Web-{2353823D-237B-975A-7D1E-A72EE97D6C5C}" dt="2022-07-07T00:50:36.243" v="904" actId="14100"/>
          <ac:spMkLst>
            <pc:docMk/>
            <pc:sldMk cId="918662575" sldId="258"/>
            <ac:spMk id="18" creationId="{E6236A75-93D8-2F52-E2E6-300BA913263A}"/>
          </ac:spMkLst>
        </pc:spChg>
        <pc:spChg chg="del mod">
          <ac:chgData name="Rachel Brown" userId="S::rbrow232@uwo.ca::98922b1f-1aeb-49d6-85db-01cd0258390f" providerId="AD" clId="Web-{2353823D-237B-975A-7D1E-A72EE97D6C5C}" dt="2022-07-06T20:41:01.071" v="474"/>
          <ac:spMkLst>
            <pc:docMk/>
            <pc:sldMk cId="918662575" sldId="258"/>
            <ac:spMk id="19" creationId="{CBB576A9-6ACC-481B-9D49-20C3BF9F80DB}"/>
          </ac:spMkLst>
        </pc:spChg>
        <pc:spChg chg="del mod">
          <ac:chgData name="Rachel Brown" userId="S::rbrow232@uwo.ca::98922b1f-1aeb-49d6-85db-01cd0258390f" providerId="AD" clId="Web-{2353823D-237B-975A-7D1E-A72EE97D6C5C}" dt="2022-07-06T20:52:58.309" v="511"/>
          <ac:spMkLst>
            <pc:docMk/>
            <pc:sldMk cId="918662575" sldId="258"/>
            <ac:spMk id="21" creationId="{C8694EF7-EAC1-F41E-DF1F-BC5406AC19C9}"/>
          </ac:spMkLst>
        </pc:spChg>
        <pc:spChg chg="mod">
          <ac:chgData name="Rachel Brown" userId="S::rbrow232@uwo.ca::98922b1f-1aeb-49d6-85db-01cd0258390f" providerId="AD" clId="Web-{2353823D-237B-975A-7D1E-A72EE97D6C5C}" dt="2022-07-06T21:27:32.988" v="638" actId="1076"/>
          <ac:spMkLst>
            <pc:docMk/>
            <pc:sldMk cId="918662575" sldId="258"/>
            <ac:spMk id="28" creationId="{D53F129A-6346-F63A-E855-CC87737AF434}"/>
          </ac:spMkLst>
        </pc:spChg>
        <pc:spChg chg="del">
          <ac:chgData name="Rachel Brown" userId="S::rbrow232@uwo.ca::98922b1f-1aeb-49d6-85db-01cd0258390f" providerId="AD" clId="Web-{2353823D-237B-975A-7D1E-A72EE97D6C5C}" dt="2022-07-07T00:55:32.904" v="973"/>
          <ac:spMkLst>
            <pc:docMk/>
            <pc:sldMk cId="918662575" sldId="258"/>
            <ac:spMk id="32" creationId="{BE88A12A-28C6-FADC-BF77-D002E1413E29}"/>
          </ac:spMkLst>
        </pc:spChg>
        <pc:spChg chg="mod">
          <ac:chgData name="Rachel Brown" userId="S::rbrow232@uwo.ca::98922b1f-1aeb-49d6-85db-01cd0258390f" providerId="AD" clId="Web-{2353823D-237B-975A-7D1E-A72EE97D6C5C}" dt="2022-07-07T00:51:33.869" v="915" actId="1076"/>
          <ac:spMkLst>
            <pc:docMk/>
            <pc:sldMk cId="918662575" sldId="258"/>
            <ac:spMk id="35" creationId="{78DBF63C-B40C-3B29-2F62-3BC7167F749D}"/>
          </ac:spMkLst>
        </pc:spChg>
        <pc:spChg chg="mod">
          <ac:chgData name="Rachel Brown" userId="S::rbrow232@uwo.ca::98922b1f-1aeb-49d6-85db-01cd0258390f" providerId="AD" clId="Web-{2353823D-237B-975A-7D1E-A72EE97D6C5C}" dt="2022-07-07T00:33:56.992" v="777" actId="1076"/>
          <ac:spMkLst>
            <pc:docMk/>
            <pc:sldMk cId="918662575" sldId="258"/>
            <ac:spMk id="37" creationId="{69FF5E4F-4371-6CA2-8348-C053A06D38FB}"/>
          </ac:spMkLst>
        </pc:spChg>
        <pc:spChg chg="del mod">
          <ac:chgData name="Rachel Brown" userId="S::rbrow232@uwo.ca::98922b1f-1aeb-49d6-85db-01cd0258390f" providerId="AD" clId="Web-{2353823D-237B-975A-7D1E-A72EE97D6C5C}" dt="2022-07-07T00:55:32.904" v="972"/>
          <ac:spMkLst>
            <pc:docMk/>
            <pc:sldMk cId="918662575" sldId="258"/>
            <ac:spMk id="38" creationId="{E512E5D0-4BBD-01F5-15AA-6A5589E6B52B}"/>
          </ac:spMkLst>
        </pc:spChg>
        <pc:spChg chg="mod">
          <ac:chgData name="Rachel Brown" userId="S::rbrow232@uwo.ca::98922b1f-1aeb-49d6-85db-01cd0258390f" providerId="AD" clId="Web-{2353823D-237B-975A-7D1E-A72EE97D6C5C}" dt="2022-07-07T00:45:30.707" v="820" actId="1076"/>
          <ac:spMkLst>
            <pc:docMk/>
            <pc:sldMk cId="918662575" sldId="258"/>
            <ac:spMk id="39" creationId="{27BB2B4D-C2E6-BDFB-AFC2-1157A968AEC1}"/>
          </ac:spMkLst>
        </pc:spChg>
        <pc:spChg chg="del">
          <ac:chgData name="Rachel Brown" userId="S::rbrow232@uwo.ca::98922b1f-1aeb-49d6-85db-01cd0258390f" providerId="AD" clId="Web-{2353823D-237B-975A-7D1E-A72EE97D6C5C}" dt="2022-07-07T00:55:32.904" v="971"/>
          <ac:spMkLst>
            <pc:docMk/>
            <pc:sldMk cId="918662575" sldId="258"/>
            <ac:spMk id="40" creationId="{FC88BA41-78B3-AC61-A4B8-66E6B19CA86B}"/>
          </ac:spMkLst>
        </pc:spChg>
        <pc:spChg chg="del">
          <ac:chgData name="Rachel Brown" userId="S::rbrow232@uwo.ca::98922b1f-1aeb-49d6-85db-01cd0258390f" providerId="AD" clId="Web-{2353823D-237B-975A-7D1E-A72EE97D6C5C}" dt="2022-07-07T00:55:32.904" v="970"/>
          <ac:spMkLst>
            <pc:docMk/>
            <pc:sldMk cId="918662575" sldId="258"/>
            <ac:spMk id="41" creationId="{2733840D-49BE-CCA3-327D-8AD2A6F0FB52}"/>
          </ac:spMkLst>
        </pc:spChg>
        <pc:spChg chg="del mod">
          <ac:chgData name="Rachel Brown" userId="S::rbrow232@uwo.ca::98922b1f-1aeb-49d6-85db-01cd0258390f" providerId="AD" clId="Web-{2353823D-237B-975A-7D1E-A72EE97D6C5C}" dt="2022-07-07T00:52:05.650" v="917"/>
          <ac:spMkLst>
            <pc:docMk/>
            <pc:sldMk cId="918662575" sldId="258"/>
            <ac:spMk id="42" creationId="{EC8ADC24-0E29-433F-5997-35284EDD4183}"/>
          </ac:spMkLst>
        </pc:spChg>
        <pc:spChg chg="add del mod">
          <ac:chgData name="Rachel Brown" userId="S::rbrow232@uwo.ca::98922b1f-1aeb-49d6-85db-01cd0258390f" providerId="AD" clId="Web-{2353823D-237B-975A-7D1E-A72EE97D6C5C}" dt="2022-07-06T21:40:41.814" v="710"/>
          <ac:spMkLst>
            <pc:docMk/>
            <pc:sldMk cId="918662575" sldId="258"/>
            <ac:spMk id="45" creationId="{8BB9B376-833B-223F-5CBC-0CDC297555D2}"/>
          </ac:spMkLst>
        </pc:spChg>
        <pc:spChg chg="del">
          <ac:chgData name="Rachel Brown" userId="S::rbrow232@uwo.ca::98922b1f-1aeb-49d6-85db-01cd0258390f" providerId="AD" clId="Web-{2353823D-237B-975A-7D1E-A72EE97D6C5C}" dt="2022-07-07T00:55:32.904" v="968"/>
          <ac:spMkLst>
            <pc:docMk/>
            <pc:sldMk cId="918662575" sldId="258"/>
            <ac:spMk id="46" creationId="{4F387C3B-6D0A-26CA-10E2-D60C2D8F49CF}"/>
          </ac:spMkLst>
        </pc:spChg>
        <pc:spChg chg="mod">
          <ac:chgData name="Rachel Brown" userId="S::rbrow232@uwo.ca::98922b1f-1aeb-49d6-85db-01cd0258390f" providerId="AD" clId="Web-{2353823D-237B-975A-7D1E-A72EE97D6C5C}" dt="2022-07-07T00:42:27.547" v="789" actId="1076"/>
          <ac:spMkLst>
            <pc:docMk/>
            <pc:sldMk cId="918662575" sldId="258"/>
            <ac:spMk id="48" creationId="{9ECC2F92-C33B-550B-5C70-44DB76F75BC9}"/>
          </ac:spMkLst>
        </pc:spChg>
        <pc:spChg chg="mod">
          <ac:chgData name="Rachel Brown" userId="S::rbrow232@uwo.ca::98922b1f-1aeb-49d6-85db-01cd0258390f" providerId="AD" clId="Web-{2353823D-237B-975A-7D1E-A72EE97D6C5C}" dt="2022-07-06T21:43:09.582" v="740" actId="1076"/>
          <ac:spMkLst>
            <pc:docMk/>
            <pc:sldMk cId="918662575" sldId="258"/>
            <ac:spMk id="49" creationId="{3008565F-786B-B477-7507-5E0A3AF23642}"/>
          </ac:spMkLst>
        </pc:spChg>
        <pc:spChg chg="mod ord">
          <ac:chgData name="Rachel Brown" userId="S::rbrow232@uwo.ca::98922b1f-1aeb-49d6-85db-01cd0258390f" providerId="AD" clId="Web-{2353823D-237B-975A-7D1E-A72EE97D6C5C}" dt="2022-07-07T00:44:12.955" v="808" actId="14100"/>
          <ac:spMkLst>
            <pc:docMk/>
            <pc:sldMk cId="918662575" sldId="258"/>
            <ac:spMk id="50" creationId="{12CEFE42-BF10-409C-A2BC-BD1549F44AF0}"/>
          </ac:spMkLst>
        </pc:spChg>
        <pc:spChg chg="del mod">
          <ac:chgData name="Rachel Brown" userId="S::rbrow232@uwo.ca::98922b1f-1aeb-49d6-85db-01cd0258390f" providerId="AD" clId="Web-{2353823D-237B-975A-7D1E-A72EE97D6C5C}" dt="2022-07-07T00:52:08.541" v="918"/>
          <ac:spMkLst>
            <pc:docMk/>
            <pc:sldMk cId="918662575" sldId="258"/>
            <ac:spMk id="51" creationId="{9DBC96C5-D63A-7151-4DF6-271375A2E6A1}"/>
          </ac:spMkLst>
        </pc:spChg>
        <pc:spChg chg="mod">
          <ac:chgData name="Rachel Brown" userId="S::rbrow232@uwo.ca::98922b1f-1aeb-49d6-85db-01cd0258390f" providerId="AD" clId="Web-{2353823D-237B-975A-7D1E-A72EE97D6C5C}" dt="2022-07-07T00:53:54.433" v="948" actId="1076"/>
          <ac:spMkLst>
            <pc:docMk/>
            <pc:sldMk cId="918662575" sldId="258"/>
            <ac:spMk id="52" creationId="{ED53F926-C9EE-D5A3-E639-F651EC8F5A30}"/>
          </ac:spMkLst>
        </pc:spChg>
        <pc:spChg chg="mod">
          <ac:chgData name="Rachel Brown" userId="S::rbrow232@uwo.ca::98922b1f-1aeb-49d6-85db-01cd0258390f" providerId="AD" clId="Web-{2353823D-237B-975A-7D1E-A72EE97D6C5C}" dt="2022-07-06T21:42:54.347" v="735" actId="1076"/>
          <ac:spMkLst>
            <pc:docMk/>
            <pc:sldMk cId="918662575" sldId="258"/>
            <ac:spMk id="54" creationId="{5D3867C7-159A-42E0-98CA-8064E7008A11}"/>
          </ac:spMkLst>
        </pc:spChg>
        <pc:spChg chg="mod">
          <ac:chgData name="Rachel Brown" userId="S::rbrow232@uwo.ca::98922b1f-1aeb-49d6-85db-01cd0258390f" providerId="AD" clId="Web-{2353823D-237B-975A-7D1E-A72EE97D6C5C}" dt="2022-07-06T21:20:57.013" v="591" actId="1076"/>
          <ac:spMkLst>
            <pc:docMk/>
            <pc:sldMk cId="918662575" sldId="258"/>
            <ac:spMk id="55" creationId="{2BA662D8-AF03-4E46-A76A-C036EA79A80D}"/>
          </ac:spMkLst>
        </pc:spChg>
        <pc:spChg chg="mod">
          <ac:chgData name="Rachel Brown" userId="S::rbrow232@uwo.ca::98922b1f-1aeb-49d6-85db-01cd0258390f" providerId="AD" clId="Web-{2353823D-237B-975A-7D1E-A72EE97D6C5C}" dt="2022-07-07T00:31:00.302" v="755" actId="14100"/>
          <ac:spMkLst>
            <pc:docMk/>
            <pc:sldMk cId="918662575" sldId="258"/>
            <ac:spMk id="56" creationId="{1B87DF14-8D88-412A-89BD-9225CE48E9EC}"/>
          </ac:spMkLst>
        </pc:spChg>
        <pc:spChg chg="add mod">
          <ac:chgData name="Rachel Brown" userId="S::rbrow232@uwo.ca::98922b1f-1aeb-49d6-85db-01cd0258390f" providerId="AD" clId="Web-{2353823D-237B-975A-7D1E-A72EE97D6C5C}" dt="2022-07-07T00:45:47.347" v="821" actId="1076"/>
          <ac:spMkLst>
            <pc:docMk/>
            <pc:sldMk cId="918662575" sldId="258"/>
            <ac:spMk id="59" creationId="{928295BC-587B-B628-C00C-9E86EDF187CA}"/>
          </ac:spMkLst>
        </pc:spChg>
        <pc:spChg chg="mod">
          <ac:chgData name="Rachel Brown" userId="S::rbrow232@uwo.ca::98922b1f-1aeb-49d6-85db-01cd0258390f" providerId="AD" clId="Web-{2353823D-237B-975A-7D1E-A72EE97D6C5C}" dt="2022-07-06T21:40:13.329" v="704" actId="1076"/>
          <ac:spMkLst>
            <pc:docMk/>
            <pc:sldMk cId="918662575" sldId="258"/>
            <ac:spMk id="60" creationId="{889BD0DA-3FBE-4CEA-8A83-4B76070FF6ED}"/>
          </ac:spMkLst>
        </pc:spChg>
        <pc:spChg chg="add mod">
          <ac:chgData name="Rachel Brown" userId="S::rbrow232@uwo.ca::98922b1f-1aeb-49d6-85db-01cd0258390f" providerId="AD" clId="Web-{2353823D-237B-975A-7D1E-A72EE97D6C5C}" dt="2022-07-07T00:51:24.837" v="914" actId="1076"/>
          <ac:spMkLst>
            <pc:docMk/>
            <pc:sldMk cId="918662575" sldId="258"/>
            <ac:spMk id="61" creationId="{AED32D94-D40F-1BC5-6290-B2B826476466}"/>
          </ac:spMkLst>
        </pc:spChg>
        <pc:spChg chg="add mod">
          <ac:chgData name="Rachel Brown" userId="S::rbrow232@uwo.ca::98922b1f-1aeb-49d6-85db-01cd0258390f" providerId="AD" clId="Web-{2353823D-237B-975A-7D1E-A72EE97D6C5C}" dt="2022-07-07T00:34:10.680" v="778" actId="1076"/>
          <ac:spMkLst>
            <pc:docMk/>
            <pc:sldMk cId="918662575" sldId="258"/>
            <ac:spMk id="62" creationId="{748E0981-20DE-F45D-A80C-3F19E859F52A}"/>
          </ac:spMkLst>
        </pc:spChg>
        <pc:spChg chg="mod">
          <ac:chgData name="Rachel Brown" userId="S::rbrow232@uwo.ca::98922b1f-1aeb-49d6-85db-01cd0258390f" providerId="AD" clId="Web-{2353823D-237B-975A-7D1E-A72EE97D6C5C}" dt="2022-07-06T21:38:25.468" v="689" actId="1076"/>
          <ac:spMkLst>
            <pc:docMk/>
            <pc:sldMk cId="918662575" sldId="258"/>
            <ac:spMk id="64" creationId="{8BE0C5A2-D839-4A7D-B314-F82CF146860D}"/>
          </ac:spMkLst>
        </pc:spChg>
        <pc:spChg chg="del">
          <ac:chgData name="Rachel Brown" userId="S::rbrow232@uwo.ca::98922b1f-1aeb-49d6-85db-01cd0258390f" providerId="AD" clId="Web-{2353823D-237B-975A-7D1E-A72EE97D6C5C}" dt="2022-07-06T20:07:27.182" v="362"/>
          <ac:spMkLst>
            <pc:docMk/>
            <pc:sldMk cId="918662575" sldId="258"/>
            <ac:spMk id="65" creationId="{BA687A55-6D6B-4137-9678-24F122A8EEE0}"/>
          </ac:spMkLst>
        </pc:spChg>
        <pc:spChg chg="add mod ord">
          <ac:chgData name="Rachel Brown" userId="S::rbrow232@uwo.ca::98922b1f-1aeb-49d6-85db-01cd0258390f" providerId="AD" clId="Web-{2353823D-237B-975A-7D1E-A72EE97D6C5C}" dt="2022-07-06T21:42:44.691" v="733" actId="14100"/>
          <ac:spMkLst>
            <pc:docMk/>
            <pc:sldMk cId="918662575" sldId="258"/>
            <ac:spMk id="66" creationId="{A99FD352-4D79-104B-528A-6022E6DC30FC}"/>
          </ac:spMkLst>
        </pc:spChg>
        <pc:spChg chg="del">
          <ac:chgData name="Rachel Brown" userId="S::rbrow232@uwo.ca::98922b1f-1aeb-49d6-85db-01cd0258390f" providerId="AD" clId="Web-{2353823D-237B-975A-7D1E-A72EE97D6C5C}" dt="2022-07-07T00:55:32.904" v="974"/>
          <ac:spMkLst>
            <pc:docMk/>
            <pc:sldMk cId="918662575" sldId="258"/>
            <ac:spMk id="68" creationId="{9C30DDC9-72BD-4B15-A90E-1685C4DE58C1}"/>
          </ac:spMkLst>
        </pc:spChg>
        <pc:spChg chg="add mod">
          <ac:chgData name="Rachel Brown" userId="S::rbrow232@uwo.ca::98922b1f-1aeb-49d6-85db-01cd0258390f" providerId="AD" clId="Web-{2353823D-237B-975A-7D1E-A72EE97D6C5C}" dt="2022-07-07T00:50:53.009" v="908" actId="14100"/>
          <ac:spMkLst>
            <pc:docMk/>
            <pc:sldMk cId="918662575" sldId="258"/>
            <ac:spMk id="70" creationId="{85753BF3-73B2-00E6-E50C-B373E616B29F}"/>
          </ac:spMkLst>
        </pc:spChg>
        <pc:spChg chg="mod">
          <ac:chgData name="Rachel Brown" userId="S::rbrow232@uwo.ca::98922b1f-1aeb-49d6-85db-01cd0258390f" providerId="AD" clId="Web-{2353823D-237B-975A-7D1E-A72EE97D6C5C}" dt="2022-07-06T21:27:27.551" v="637" actId="1076"/>
          <ac:spMkLst>
            <pc:docMk/>
            <pc:sldMk cId="918662575" sldId="258"/>
            <ac:spMk id="74" creationId="{106CD0CC-BC8C-4BA6-B227-7D3D1B399B43}"/>
          </ac:spMkLst>
        </pc:spChg>
        <pc:spChg chg="mod">
          <ac:chgData name="Rachel Brown" userId="S::rbrow232@uwo.ca::98922b1f-1aeb-49d6-85db-01cd0258390f" providerId="AD" clId="Web-{2353823D-237B-975A-7D1E-A72EE97D6C5C}" dt="2022-07-07T00:50:02.852" v="897" actId="1076"/>
          <ac:spMkLst>
            <pc:docMk/>
            <pc:sldMk cId="918662575" sldId="258"/>
            <ac:spMk id="75" creationId="{3353C88B-6267-4CDB-A2FF-81487D6641DC}"/>
          </ac:spMkLst>
        </pc:spChg>
        <pc:spChg chg="add mod">
          <ac:chgData name="Rachel Brown" userId="S::rbrow232@uwo.ca::98922b1f-1aeb-49d6-85db-01cd0258390f" providerId="AD" clId="Web-{2353823D-237B-975A-7D1E-A72EE97D6C5C}" dt="2022-07-07T00:55:02.388" v="962" actId="1076"/>
          <ac:spMkLst>
            <pc:docMk/>
            <pc:sldMk cId="918662575" sldId="258"/>
            <ac:spMk id="76" creationId="{5522C254-CAC4-1022-146B-97DF4F3E4B8C}"/>
          </ac:spMkLst>
        </pc:spChg>
        <pc:spChg chg="add mod">
          <ac:chgData name="Rachel Brown" userId="S::rbrow232@uwo.ca::98922b1f-1aeb-49d6-85db-01cd0258390f" providerId="AD" clId="Web-{2353823D-237B-975A-7D1E-A72EE97D6C5C}" dt="2022-07-07T00:55:11.403" v="965" actId="1076"/>
          <ac:spMkLst>
            <pc:docMk/>
            <pc:sldMk cId="918662575" sldId="258"/>
            <ac:spMk id="77" creationId="{174D3B08-1592-AEA1-3CF6-560FE21D6BCE}"/>
          </ac:spMkLst>
        </pc:spChg>
        <pc:spChg chg="del">
          <ac:chgData name="Rachel Brown" userId="S::rbrow232@uwo.ca::98922b1f-1aeb-49d6-85db-01cd0258390f" providerId="AD" clId="Web-{2353823D-237B-975A-7D1E-A72EE97D6C5C}" dt="2022-07-07T00:49:17.710" v="887"/>
          <ac:spMkLst>
            <pc:docMk/>
            <pc:sldMk cId="918662575" sldId="258"/>
            <ac:spMk id="82" creationId="{D8F0A658-1604-4769-A0E5-7E2A1A8720A2}"/>
          </ac:spMkLst>
        </pc:spChg>
        <pc:spChg chg="mod">
          <ac:chgData name="Rachel Brown" userId="S::rbrow232@uwo.ca::98922b1f-1aeb-49d6-85db-01cd0258390f" providerId="AD" clId="Web-{2353823D-237B-975A-7D1E-A72EE97D6C5C}" dt="2022-07-07T00:44:28.549" v="810" actId="1076"/>
          <ac:spMkLst>
            <pc:docMk/>
            <pc:sldMk cId="918662575" sldId="258"/>
            <ac:spMk id="84" creationId="{E52C611A-C51F-45E4-B350-DD0FBFA0D6D9}"/>
          </ac:spMkLst>
        </pc:spChg>
        <pc:spChg chg="mod">
          <ac:chgData name="Rachel Brown" userId="S::rbrow232@uwo.ca::98922b1f-1aeb-49d6-85db-01cd0258390f" providerId="AD" clId="Web-{2353823D-237B-975A-7D1E-A72EE97D6C5C}" dt="2022-07-07T00:53:47.808" v="947" actId="1076"/>
          <ac:spMkLst>
            <pc:docMk/>
            <pc:sldMk cId="918662575" sldId="258"/>
            <ac:spMk id="92" creationId="{B4C36453-EF99-43C6-919F-F274DFB8B7F4}"/>
          </ac:spMkLst>
        </pc:spChg>
        <pc:spChg chg="mod">
          <ac:chgData name="Rachel Brown" userId="S::rbrow232@uwo.ca::98922b1f-1aeb-49d6-85db-01cd0258390f" providerId="AD" clId="Web-{2353823D-237B-975A-7D1E-A72EE97D6C5C}" dt="2022-07-07T00:45:22.894" v="819" actId="1076"/>
          <ac:spMkLst>
            <pc:docMk/>
            <pc:sldMk cId="918662575" sldId="258"/>
            <ac:spMk id="96" creationId="{9740E238-F21B-4BA3-9D65-3D4B34259F2D}"/>
          </ac:spMkLst>
        </pc:spChg>
        <pc:spChg chg="mod">
          <ac:chgData name="Rachel Brown" userId="S::rbrow232@uwo.ca::98922b1f-1aeb-49d6-85db-01cd0258390f" providerId="AD" clId="Web-{2353823D-237B-975A-7D1E-A72EE97D6C5C}" dt="2022-07-07T00:54:33.465" v="958" actId="20577"/>
          <ac:spMkLst>
            <pc:docMk/>
            <pc:sldMk cId="918662575" sldId="258"/>
            <ac:spMk id="106" creationId="{C5A6B592-96DA-46A2-92F7-99E26B8C1F77}"/>
          </ac:spMkLst>
        </pc:spChg>
        <pc:spChg chg="del">
          <ac:chgData name="Rachel Brown" userId="S::rbrow232@uwo.ca::98922b1f-1aeb-49d6-85db-01cd0258390f" providerId="AD" clId="Web-{2353823D-237B-975A-7D1E-A72EE97D6C5C}" dt="2022-07-06T20:26:05.007" v="444"/>
          <ac:spMkLst>
            <pc:docMk/>
            <pc:sldMk cId="918662575" sldId="258"/>
            <ac:spMk id="143" creationId="{62B2EBC2-F225-4B28-A40D-623F1D70DBA1}"/>
          </ac:spMkLst>
        </pc:spChg>
        <pc:cxnChg chg="mod">
          <ac:chgData name="Rachel Brown" userId="S::rbrow232@uwo.ca::98922b1f-1aeb-49d6-85db-01cd0258390f" providerId="AD" clId="Web-{2353823D-237B-975A-7D1E-A72EE97D6C5C}" dt="2022-07-06T21:36:49.779" v="677" actId="1076"/>
          <ac:cxnSpMkLst>
            <pc:docMk/>
            <pc:sldMk cId="918662575" sldId="258"/>
            <ac:cxnSpMk id="3" creationId="{CB1DC669-29BB-09C3-651E-B004353886E0}"/>
          </ac:cxnSpMkLst>
        </pc:cxnChg>
        <pc:cxnChg chg="mod">
          <ac:chgData name="Rachel Brown" userId="S::rbrow232@uwo.ca::98922b1f-1aeb-49d6-85db-01cd0258390f" providerId="AD" clId="Web-{2353823D-237B-975A-7D1E-A72EE97D6C5C}" dt="2022-07-06T21:37:58.843" v="684" actId="1076"/>
          <ac:cxnSpMkLst>
            <pc:docMk/>
            <pc:sldMk cId="918662575" sldId="258"/>
            <ac:cxnSpMk id="4" creationId="{DCCB72E3-7E7F-55F4-3C3B-0CE8E9C57903}"/>
          </ac:cxnSpMkLst>
        </pc:cxnChg>
        <pc:cxnChg chg="mod">
          <ac:chgData name="Rachel Brown" userId="S::rbrow232@uwo.ca::98922b1f-1aeb-49d6-85db-01cd0258390f" providerId="AD" clId="Web-{2353823D-237B-975A-7D1E-A72EE97D6C5C}" dt="2022-07-06T21:39:48.516" v="699" actId="1076"/>
          <ac:cxnSpMkLst>
            <pc:docMk/>
            <pc:sldMk cId="918662575" sldId="258"/>
            <ac:cxnSpMk id="5" creationId="{5EE97B95-8DEE-D993-6AC8-0EE9FC5B483B}"/>
          </ac:cxnSpMkLst>
        </pc:cxnChg>
        <pc:cxnChg chg="del">
          <ac:chgData name="Rachel Brown" userId="S::rbrow232@uwo.ca::98922b1f-1aeb-49d6-85db-01cd0258390f" providerId="AD" clId="Web-{2353823D-237B-975A-7D1E-A72EE97D6C5C}" dt="2022-07-06T20:07:30.213" v="363"/>
          <ac:cxnSpMkLst>
            <pc:docMk/>
            <pc:sldMk cId="918662575" sldId="258"/>
            <ac:cxnSpMk id="6" creationId="{ADE30376-0131-0A8F-EC8D-9AC47F47BC06}"/>
          </ac:cxnSpMkLst>
        </pc:cxnChg>
        <pc:cxnChg chg="mod">
          <ac:chgData name="Rachel Brown" userId="S::rbrow232@uwo.ca::98922b1f-1aeb-49d6-85db-01cd0258390f" providerId="AD" clId="Web-{2353823D-237B-975A-7D1E-A72EE97D6C5C}" dt="2022-07-07T00:44:41.925" v="812" actId="1076"/>
          <ac:cxnSpMkLst>
            <pc:docMk/>
            <pc:sldMk cId="918662575" sldId="258"/>
            <ac:cxnSpMk id="14" creationId="{54717D4D-59F8-0782-3785-5B5A76473B3F}"/>
          </ac:cxnSpMkLst>
        </pc:cxnChg>
        <pc:cxnChg chg="mod">
          <ac:chgData name="Rachel Brown" userId="S::rbrow232@uwo.ca::98922b1f-1aeb-49d6-85db-01cd0258390f" providerId="AD" clId="Web-{2353823D-237B-975A-7D1E-A72EE97D6C5C}" dt="2022-07-06T21:37:30.311" v="683" actId="1076"/>
          <ac:cxnSpMkLst>
            <pc:docMk/>
            <pc:sldMk cId="918662575" sldId="258"/>
            <ac:cxnSpMk id="15" creationId="{8784D6ED-A267-2572-1FF2-463F3863B4E1}"/>
          </ac:cxnSpMkLst>
        </pc:cxnChg>
        <pc:cxnChg chg="mod">
          <ac:chgData name="Rachel Brown" userId="S::rbrow232@uwo.ca::98922b1f-1aeb-49d6-85db-01cd0258390f" providerId="AD" clId="Web-{2353823D-237B-975A-7D1E-A72EE97D6C5C}" dt="2022-07-07T00:43:31.627" v="798" actId="1076"/>
          <ac:cxnSpMkLst>
            <pc:docMk/>
            <pc:sldMk cId="918662575" sldId="258"/>
            <ac:cxnSpMk id="16" creationId="{BF6E5CC2-C202-9808-094A-62D79B757FF1}"/>
          </ac:cxnSpMkLst>
        </pc:cxnChg>
        <pc:cxnChg chg="mod">
          <ac:chgData name="Rachel Brown" userId="S::rbrow232@uwo.ca::98922b1f-1aeb-49d6-85db-01cd0258390f" providerId="AD" clId="Web-{2353823D-237B-975A-7D1E-A72EE97D6C5C}" dt="2022-07-06T21:43:13.004" v="741" actId="1076"/>
          <ac:cxnSpMkLst>
            <pc:docMk/>
            <pc:sldMk cId="918662575" sldId="258"/>
            <ac:cxnSpMk id="17" creationId="{A2204D90-7DE3-D499-7EF3-1347D5643977}"/>
          </ac:cxnSpMkLst>
        </pc:cxnChg>
        <pc:cxnChg chg="add mod">
          <ac:chgData name="Rachel Brown" userId="S::rbrow232@uwo.ca::98922b1f-1aeb-49d6-85db-01cd0258390f" providerId="AD" clId="Web-{2353823D-237B-975A-7D1E-A72EE97D6C5C}" dt="2022-07-07T00:31:12.490" v="757" actId="1076"/>
          <ac:cxnSpMkLst>
            <pc:docMk/>
            <pc:sldMk cId="918662575" sldId="258"/>
            <ac:cxnSpMk id="19" creationId="{9A1D30DE-9818-7A97-CB44-4F2152832DC8}"/>
          </ac:cxnSpMkLst>
        </pc:cxnChg>
        <pc:cxnChg chg="mod">
          <ac:chgData name="Rachel Brown" userId="S::rbrow232@uwo.ca::98922b1f-1aeb-49d6-85db-01cd0258390f" providerId="AD" clId="Web-{2353823D-237B-975A-7D1E-A72EE97D6C5C}" dt="2022-07-06T21:43:54.176" v="748" actId="14100"/>
          <ac:cxnSpMkLst>
            <pc:docMk/>
            <pc:sldMk cId="918662575" sldId="258"/>
            <ac:cxnSpMk id="20" creationId="{8FB14443-FEA8-9933-E56C-56BBF4D3D881}"/>
          </ac:cxnSpMkLst>
        </pc:cxnChg>
        <pc:cxnChg chg="add mod">
          <ac:chgData name="Rachel Brown" userId="S::rbrow232@uwo.ca::98922b1f-1aeb-49d6-85db-01cd0258390f" providerId="AD" clId="Web-{2353823D-237B-975A-7D1E-A72EE97D6C5C}" dt="2022-07-07T00:33:27.117" v="773" actId="14100"/>
          <ac:cxnSpMkLst>
            <pc:docMk/>
            <pc:sldMk cId="918662575" sldId="258"/>
            <ac:cxnSpMk id="21" creationId="{56F762F1-8769-9877-B17E-22532AA8B485}"/>
          </ac:cxnSpMkLst>
        </pc:cxnChg>
        <pc:cxnChg chg="mod">
          <ac:chgData name="Rachel Brown" userId="S::rbrow232@uwo.ca::98922b1f-1aeb-49d6-85db-01cd0258390f" providerId="AD" clId="Web-{2353823D-237B-975A-7D1E-A72EE97D6C5C}" dt="2022-07-07T00:29:42.973" v="750" actId="1076"/>
          <ac:cxnSpMkLst>
            <pc:docMk/>
            <pc:sldMk cId="918662575" sldId="258"/>
            <ac:cxnSpMk id="22" creationId="{4110EC38-8082-61B3-FE46-CFED63B0F806}"/>
          </ac:cxnSpMkLst>
        </pc:cxnChg>
        <pc:cxnChg chg="mod">
          <ac:chgData name="Rachel Brown" userId="S::rbrow232@uwo.ca::98922b1f-1aeb-49d6-85db-01cd0258390f" providerId="AD" clId="Web-{2353823D-237B-975A-7D1E-A72EE97D6C5C}" dt="2022-07-07T00:32:19.022" v="766" actId="1076"/>
          <ac:cxnSpMkLst>
            <pc:docMk/>
            <pc:sldMk cId="918662575" sldId="258"/>
            <ac:cxnSpMk id="23" creationId="{4CCE1132-AB72-BDD6-F968-5F9EF3433ED1}"/>
          </ac:cxnSpMkLst>
        </pc:cxnChg>
        <pc:cxnChg chg="mod">
          <ac:chgData name="Rachel Brown" userId="S::rbrow232@uwo.ca::98922b1f-1aeb-49d6-85db-01cd0258390f" providerId="AD" clId="Web-{2353823D-237B-975A-7D1E-A72EE97D6C5C}" dt="2022-07-07T00:50:43.102" v="906" actId="1076"/>
          <ac:cxnSpMkLst>
            <pc:docMk/>
            <pc:sldMk cId="918662575" sldId="258"/>
            <ac:cxnSpMk id="24" creationId="{2297F847-2B31-0C43-B908-56B94F0CD47E}"/>
          </ac:cxnSpMkLst>
        </pc:cxnChg>
        <pc:cxnChg chg="del mod">
          <ac:chgData name="Rachel Brown" userId="S::rbrow232@uwo.ca::98922b1f-1aeb-49d6-85db-01cd0258390f" providerId="AD" clId="Web-{2353823D-237B-975A-7D1E-A72EE97D6C5C}" dt="2022-07-07T00:55:28.872" v="967"/>
          <ac:cxnSpMkLst>
            <pc:docMk/>
            <pc:sldMk cId="918662575" sldId="258"/>
            <ac:cxnSpMk id="25" creationId="{10674002-914B-1787-5483-3D5D6A0B249B}"/>
          </ac:cxnSpMkLst>
        </pc:cxnChg>
        <pc:cxnChg chg="mod">
          <ac:chgData name="Rachel Brown" userId="S::rbrow232@uwo.ca::98922b1f-1aeb-49d6-85db-01cd0258390f" providerId="AD" clId="Web-{2353823D-237B-975A-7D1E-A72EE97D6C5C}" dt="2022-07-07T00:49:45.429" v="892" actId="1076"/>
          <ac:cxnSpMkLst>
            <pc:docMk/>
            <pc:sldMk cId="918662575" sldId="258"/>
            <ac:cxnSpMk id="26" creationId="{F854811C-5080-6306-A3C5-B9B3132C091B}"/>
          </ac:cxnSpMkLst>
        </pc:cxnChg>
        <pc:cxnChg chg="del mod">
          <ac:chgData name="Rachel Brown" userId="S::rbrow232@uwo.ca::98922b1f-1aeb-49d6-85db-01cd0258390f" providerId="AD" clId="Web-{2353823D-237B-975A-7D1E-A72EE97D6C5C}" dt="2022-07-07T00:55:26.622" v="966"/>
          <ac:cxnSpMkLst>
            <pc:docMk/>
            <pc:sldMk cId="918662575" sldId="258"/>
            <ac:cxnSpMk id="27" creationId="{5F97FC4D-56AF-2035-765F-E734DD2E75F3}"/>
          </ac:cxnSpMkLst>
        </pc:cxnChg>
        <pc:cxnChg chg="mod">
          <ac:chgData name="Rachel Brown" userId="S::rbrow232@uwo.ca::98922b1f-1aeb-49d6-85db-01cd0258390f" providerId="AD" clId="Web-{2353823D-237B-975A-7D1E-A72EE97D6C5C}" dt="2022-07-06T21:43:20.426" v="742" actId="1076"/>
          <ac:cxnSpMkLst>
            <pc:docMk/>
            <pc:sldMk cId="918662575" sldId="258"/>
            <ac:cxnSpMk id="29" creationId="{A4F97257-1F62-85FA-17D1-9BFDE77BC75C}"/>
          </ac:cxnSpMkLst>
        </pc:cxnChg>
        <pc:cxnChg chg="mod">
          <ac:chgData name="Rachel Brown" userId="S::rbrow232@uwo.ca::98922b1f-1aeb-49d6-85db-01cd0258390f" providerId="AD" clId="Web-{2353823D-237B-975A-7D1E-A72EE97D6C5C}" dt="2022-07-06T21:43:28.614" v="743" actId="1076"/>
          <ac:cxnSpMkLst>
            <pc:docMk/>
            <pc:sldMk cId="918662575" sldId="258"/>
            <ac:cxnSpMk id="30" creationId="{6F299699-24A1-2F41-18A5-A7D450C28EFD}"/>
          </ac:cxnSpMkLst>
        </pc:cxnChg>
        <pc:cxnChg chg="mod">
          <ac:chgData name="Rachel Brown" userId="S::rbrow232@uwo.ca::98922b1f-1aeb-49d6-85db-01cd0258390f" providerId="AD" clId="Web-{2353823D-237B-975A-7D1E-A72EE97D6C5C}" dt="2022-07-07T00:33:34.148" v="774" actId="14100"/>
          <ac:cxnSpMkLst>
            <pc:docMk/>
            <pc:sldMk cId="918662575" sldId="258"/>
            <ac:cxnSpMk id="31" creationId="{A1B8AAAB-DED1-2423-0F38-243C92038C85}"/>
          </ac:cxnSpMkLst>
        </pc:cxnChg>
        <pc:cxnChg chg="del mod">
          <ac:chgData name="Rachel Brown" userId="S::rbrow232@uwo.ca::98922b1f-1aeb-49d6-85db-01cd0258390f" providerId="AD" clId="Web-{2353823D-237B-975A-7D1E-A72EE97D6C5C}" dt="2022-07-07T00:43:54.330" v="806"/>
          <ac:cxnSpMkLst>
            <pc:docMk/>
            <pc:sldMk cId="918662575" sldId="258"/>
            <ac:cxnSpMk id="33" creationId="{F4F24576-DFFE-4E52-9CC2-231241129833}"/>
          </ac:cxnSpMkLst>
        </pc:cxnChg>
        <pc:cxnChg chg="mod">
          <ac:chgData name="Rachel Brown" userId="S::rbrow232@uwo.ca::98922b1f-1aeb-49d6-85db-01cd0258390f" providerId="AD" clId="Web-{2353823D-237B-975A-7D1E-A72EE97D6C5C}" dt="2022-07-06T21:36:38.419" v="676" actId="1076"/>
          <ac:cxnSpMkLst>
            <pc:docMk/>
            <pc:sldMk cId="918662575" sldId="258"/>
            <ac:cxnSpMk id="34" creationId="{D82165C7-5151-4FFB-9AFD-F3E1D265F76D}"/>
          </ac:cxnSpMkLst>
        </pc:cxnChg>
        <pc:cxnChg chg="mod">
          <ac:chgData name="Rachel Brown" userId="S::rbrow232@uwo.ca::98922b1f-1aeb-49d6-85db-01cd0258390f" providerId="AD" clId="Web-{2353823D-237B-975A-7D1E-A72EE97D6C5C}" dt="2022-07-07T00:50:18.446" v="900" actId="1076"/>
          <ac:cxnSpMkLst>
            <pc:docMk/>
            <pc:sldMk cId="918662575" sldId="258"/>
            <ac:cxnSpMk id="36" creationId="{A754CC55-A3E3-42B2-872F-DAA7ADF17433}"/>
          </ac:cxnSpMkLst>
        </pc:cxnChg>
        <pc:cxnChg chg="del mod">
          <ac:chgData name="Rachel Brown" userId="S::rbrow232@uwo.ca::98922b1f-1aeb-49d6-85db-01cd0258390f" providerId="AD" clId="Web-{2353823D-237B-975A-7D1E-A72EE97D6C5C}" dt="2022-07-07T00:55:32.904" v="969"/>
          <ac:cxnSpMkLst>
            <pc:docMk/>
            <pc:sldMk cId="918662575" sldId="258"/>
            <ac:cxnSpMk id="43" creationId="{E8C92096-481A-59BD-5EC0-E9283647D8AA}"/>
          </ac:cxnSpMkLst>
        </pc:cxnChg>
        <pc:cxnChg chg="mod">
          <ac:chgData name="Rachel Brown" userId="S::rbrow232@uwo.ca::98922b1f-1aeb-49d6-85db-01cd0258390f" providerId="AD" clId="Web-{2353823D-237B-975A-7D1E-A72EE97D6C5C}" dt="2022-07-07T00:32:14.053" v="765" actId="14100"/>
          <ac:cxnSpMkLst>
            <pc:docMk/>
            <pc:sldMk cId="918662575" sldId="258"/>
            <ac:cxnSpMk id="44" creationId="{68009459-46FE-60A9-BFC5-38F5E248F1CD}"/>
          </ac:cxnSpMkLst>
        </pc:cxnChg>
        <pc:cxnChg chg="add del mod">
          <ac:chgData name="Rachel Brown" userId="S::rbrow232@uwo.ca::98922b1f-1aeb-49d6-85db-01cd0258390f" providerId="AD" clId="Web-{2353823D-237B-975A-7D1E-A72EE97D6C5C}" dt="2022-07-07T00:56:08.545" v="976"/>
          <ac:cxnSpMkLst>
            <pc:docMk/>
            <pc:sldMk cId="918662575" sldId="258"/>
            <ac:cxnSpMk id="45" creationId="{118A2AF0-079F-1DA5-8A3C-ECC413C439B3}"/>
          </ac:cxnSpMkLst>
        </pc:cxnChg>
        <pc:cxnChg chg="mod">
          <ac:chgData name="Rachel Brown" userId="S::rbrow232@uwo.ca::98922b1f-1aeb-49d6-85db-01cd0258390f" providerId="AD" clId="Web-{2353823D-237B-975A-7D1E-A72EE97D6C5C}" dt="2022-07-07T00:41:38.031" v="783" actId="14100"/>
          <ac:cxnSpMkLst>
            <pc:docMk/>
            <pc:sldMk cId="918662575" sldId="258"/>
            <ac:cxnSpMk id="47" creationId="{2D407286-ECC4-5D87-B7D0-A4019FF4AFCC}"/>
          </ac:cxnSpMkLst>
        </pc:cxnChg>
        <pc:cxnChg chg="add mod">
          <ac:chgData name="Rachel Brown" userId="S::rbrow232@uwo.ca::98922b1f-1aeb-49d6-85db-01cd0258390f" providerId="AD" clId="Web-{2353823D-237B-975A-7D1E-A72EE97D6C5C}" dt="2022-07-07T00:50:08.555" v="899" actId="14100"/>
          <ac:cxnSpMkLst>
            <pc:docMk/>
            <pc:sldMk cId="918662575" sldId="258"/>
            <ac:cxnSpMk id="53" creationId="{5DC3C642-E7B7-96E5-1203-C3EF4783A413}"/>
          </ac:cxnSpMkLst>
        </pc:cxnChg>
        <pc:cxnChg chg="add del mod">
          <ac:chgData name="Rachel Brown" userId="S::rbrow232@uwo.ca::98922b1f-1aeb-49d6-85db-01cd0258390f" providerId="AD" clId="Web-{2353823D-237B-975A-7D1E-A72EE97D6C5C}" dt="2022-07-07T00:52:15.869" v="919"/>
          <ac:cxnSpMkLst>
            <pc:docMk/>
            <pc:sldMk cId="918662575" sldId="258"/>
            <ac:cxnSpMk id="57" creationId="{01A60411-C00A-1646-AC12-1C140637776A}"/>
          </ac:cxnSpMkLst>
        </pc:cxnChg>
        <pc:cxnChg chg="add del mod">
          <ac:chgData name="Rachel Brown" userId="S::rbrow232@uwo.ca::98922b1f-1aeb-49d6-85db-01cd0258390f" providerId="AD" clId="Web-{2353823D-237B-975A-7D1E-A72EE97D6C5C}" dt="2022-07-07T00:51:52.025" v="916"/>
          <ac:cxnSpMkLst>
            <pc:docMk/>
            <pc:sldMk cId="918662575" sldId="258"/>
            <ac:cxnSpMk id="58" creationId="{6BE2568A-7969-4772-90A8-6C3596693521}"/>
          </ac:cxnSpMkLst>
        </pc:cxnChg>
        <pc:cxnChg chg="add del mod">
          <ac:chgData name="Rachel Brown" userId="S::rbrow232@uwo.ca::98922b1f-1aeb-49d6-85db-01cd0258390f" providerId="AD" clId="Web-{2353823D-237B-975A-7D1E-A72EE97D6C5C}" dt="2022-07-07T00:56:05.967" v="975"/>
          <ac:cxnSpMkLst>
            <pc:docMk/>
            <pc:sldMk cId="918662575" sldId="258"/>
            <ac:cxnSpMk id="65" creationId="{DC862598-F36F-85A2-B269-00703C3316E5}"/>
          </ac:cxnSpMkLst>
        </pc:cxnChg>
        <pc:cxnChg chg="add mod">
          <ac:chgData name="Rachel Brown" userId="S::rbrow232@uwo.ca::98922b1f-1aeb-49d6-85db-01cd0258390f" providerId="AD" clId="Web-{2353823D-237B-975A-7D1E-A72EE97D6C5C}" dt="2022-07-07T00:44:55.815" v="815" actId="14100"/>
          <ac:cxnSpMkLst>
            <pc:docMk/>
            <pc:sldMk cId="918662575" sldId="258"/>
            <ac:cxnSpMk id="67" creationId="{19404B19-063B-975C-A3F0-1B6F50FAF155}"/>
          </ac:cxnSpMkLst>
        </pc:cxnChg>
        <pc:cxnChg chg="add mod">
          <ac:chgData name="Rachel Brown" userId="S::rbrow232@uwo.ca::98922b1f-1aeb-49d6-85db-01cd0258390f" providerId="AD" clId="Web-{2353823D-237B-975A-7D1E-A72EE97D6C5C}" dt="2022-07-07T00:45:14.878" v="818" actId="14100"/>
          <ac:cxnSpMkLst>
            <pc:docMk/>
            <pc:sldMk cId="918662575" sldId="258"/>
            <ac:cxnSpMk id="69" creationId="{E23429C9-051F-8669-0ECA-9DB4A6C9844A}"/>
          </ac:cxnSpMkLst>
        </pc:cxnChg>
        <pc:cxnChg chg="add mod">
          <ac:chgData name="Rachel Brown" userId="S::rbrow232@uwo.ca::98922b1f-1aeb-49d6-85db-01cd0258390f" providerId="AD" clId="Web-{2353823D-237B-975A-7D1E-A72EE97D6C5C}" dt="2022-07-07T00:51:05.056" v="911" actId="14100"/>
          <ac:cxnSpMkLst>
            <pc:docMk/>
            <pc:sldMk cId="918662575" sldId="258"/>
            <ac:cxnSpMk id="71" creationId="{95CC1321-2090-9B88-F353-ED20315C67F7}"/>
          </ac:cxnSpMkLst>
        </pc:cxnChg>
        <pc:cxnChg chg="add mod">
          <ac:chgData name="Rachel Brown" userId="S::rbrow232@uwo.ca::98922b1f-1aeb-49d6-85db-01cd0258390f" providerId="AD" clId="Web-{2353823D-237B-975A-7D1E-A72EE97D6C5C}" dt="2022-07-07T00:54:01.090" v="950" actId="14100"/>
          <ac:cxnSpMkLst>
            <pc:docMk/>
            <pc:sldMk cId="918662575" sldId="258"/>
            <ac:cxnSpMk id="72" creationId="{F95DAD13-06B4-CF69-A34F-D9DD4CCAA719}"/>
          </ac:cxnSpMkLst>
        </pc:cxnChg>
        <pc:cxnChg chg="add del mod">
          <ac:chgData name="Rachel Brown" userId="S::rbrow232@uwo.ca::98922b1f-1aeb-49d6-85db-01cd0258390f" providerId="AD" clId="Web-{2353823D-237B-975A-7D1E-A72EE97D6C5C}" dt="2022-07-07T00:54:53.341" v="960"/>
          <ac:cxnSpMkLst>
            <pc:docMk/>
            <pc:sldMk cId="918662575" sldId="258"/>
            <ac:cxnSpMk id="73" creationId="{5565FB9A-944E-C517-DE4C-D1EC687B1B5E}"/>
          </ac:cxnSpMkLst>
        </pc:cxnChg>
        <pc:cxnChg chg="mod">
          <ac:chgData name="Rachel Brown" userId="S::rbrow232@uwo.ca::98922b1f-1aeb-49d6-85db-01cd0258390f" providerId="AD" clId="Web-{2353823D-237B-975A-7D1E-A72EE97D6C5C}" dt="2022-07-07T00:48:29.538" v="879" actId="14100"/>
          <ac:cxnSpMkLst>
            <pc:docMk/>
            <pc:sldMk cId="918662575" sldId="258"/>
            <ac:cxnSpMk id="108" creationId="{B2A3AA18-36BB-4697-9098-4D3C2FCB07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9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5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4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5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1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8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4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6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E675EC-3598-4540-8EEC-91C3C38EC04A}"/>
              </a:ext>
            </a:extLst>
          </p:cNvPr>
          <p:cNvSpPr/>
          <p:nvPr/>
        </p:nvSpPr>
        <p:spPr>
          <a:xfrm>
            <a:off x="-23329" y="2029507"/>
            <a:ext cx="6895110" cy="3817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CEFE42-BF10-409C-A2BC-BD1549F44AF0}"/>
              </a:ext>
            </a:extLst>
          </p:cNvPr>
          <p:cNvSpPr/>
          <p:nvPr/>
        </p:nvSpPr>
        <p:spPr>
          <a:xfrm>
            <a:off x="6571" y="5745245"/>
            <a:ext cx="6844858" cy="34367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9FD352-4D79-104B-528A-6022E6DC30FC}"/>
              </a:ext>
            </a:extLst>
          </p:cNvPr>
          <p:cNvSpPr/>
          <p:nvPr/>
        </p:nvSpPr>
        <p:spPr>
          <a:xfrm>
            <a:off x="-23329" y="7267321"/>
            <a:ext cx="6885293" cy="1937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C25FFC7-5AD6-43FF-963E-515D0737EDC5}"/>
              </a:ext>
            </a:extLst>
          </p:cNvPr>
          <p:cNvSpPr/>
          <p:nvPr/>
        </p:nvSpPr>
        <p:spPr>
          <a:xfrm>
            <a:off x="1797627" y="755699"/>
            <a:ext cx="3410431" cy="356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cs typeface="Calibri"/>
              </a:rPr>
              <a:t>Load in simulated TNO occultation models</a:t>
            </a:r>
            <a:endParaRPr lang="en-CA" sz="12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CBD44F-B789-4EAC-97C5-32FADFD4B4D5}"/>
              </a:ext>
            </a:extLst>
          </p:cNvPr>
          <p:cNvSpPr/>
          <p:nvPr/>
        </p:nvSpPr>
        <p:spPr>
          <a:xfrm>
            <a:off x="120629" y="2357340"/>
            <a:ext cx="3104982" cy="49589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000000"/>
                </a:solidFill>
              </a:rPr>
              <a:t>Read in star's </a:t>
            </a:r>
            <a:r>
              <a:rPr lang="en-CA" sz="1200" b="1" dirty="0" err="1">
                <a:solidFill>
                  <a:srgbClr val="000000"/>
                </a:solidFill>
              </a:rPr>
              <a:t>lightcurve</a:t>
            </a:r>
            <a:r>
              <a:rPr lang="en-CA" sz="1200" b="1" dirty="0">
                <a:solidFill>
                  <a:srgbClr val="000000"/>
                </a:solidFill>
              </a:rPr>
              <a:t> &amp; image coordinates, time of candidate occultation</a:t>
            </a:r>
            <a:endParaRPr lang="en-CA" sz="12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C176B7-3344-4ED5-8C1C-9421717B80E8}"/>
              </a:ext>
            </a:extLst>
          </p:cNvPr>
          <p:cNvSpPr/>
          <p:nvPr/>
        </p:nvSpPr>
        <p:spPr>
          <a:xfrm>
            <a:off x="1796809" y="54519"/>
            <a:ext cx="3407264" cy="359291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/>
              <a:t>Start at directory of detection results for the night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18D1D8-5863-4FA7-8E49-67B822C6C09C}"/>
              </a:ext>
            </a:extLst>
          </p:cNvPr>
          <p:cNvSpPr/>
          <p:nvPr/>
        </p:nvSpPr>
        <p:spPr>
          <a:xfrm>
            <a:off x="1794277" y="1440341"/>
            <a:ext cx="3405943" cy="35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/>
              <a:t>Open results file for a candidate TNO occultation</a:t>
            </a:r>
            <a:endParaRPr lang="en-CA" sz="1200" b="1" dirty="0"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889D4A-F589-4E66-AE15-45E3B115CB2B}"/>
              </a:ext>
            </a:extLst>
          </p:cNvPr>
          <p:cNvSpPr/>
          <p:nvPr/>
        </p:nvSpPr>
        <p:spPr>
          <a:xfrm>
            <a:off x="146023" y="3308257"/>
            <a:ext cx="3104982" cy="500219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000000"/>
                </a:solidFill>
                <a:cs typeface="Calibri"/>
              </a:rPr>
              <a:t>Transform star's image coordinates </a:t>
            </a:r>
          </a:p>
          <a:p>
            <a:pPr algn="ctr"/>
            <a:r>
              <a:rPr lang="en-CA" sz="1200" b="1" dirty="0">
                <a:solidFill>
                  <a:srgbClr val="000000"/>
                </a:solidFill>
                <a:cs typeface="Calibri"/>
              </a:rPr>
              <a:t>to [RA, dec]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730DEB-F31D-4DA9-B668-B6EC9275F7D0}"/>
              </a:ext>
            </a:extLst>
          </p:cNvPr>
          <p:cNvSpPr/>
          <p:nvPr/>
        </p:nvSpPr>
        <p:spPr>
          <a:xfrm>
            <a:off x="120629" y="4148189"/>
            <a:ext cx="3099492" cy="507154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000000"/>
                </a:solidFill>
                <a:cs typeface="Calibri"/>
              </a:rPr>
              <a:t>Find star's magnitude in the Gaia catalog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B625EF-8999-451B-901E-B808594A30A0}"/>
              </a:ext>
            </a:extLst>
          </p:cNvPr>
          <p:cNvSpPr/>
          <p:nvPr/>
        </p:nvSpPr>
        <p:spPr>
          <a:xfrm>
            <a:off x="151247" y="4976808"/>
            <a:ext cx="3096125" cy="513681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000000"/>
                </a:solidFill>
                <a:cs typeface="Calibri"/>
              </a:rPr>
              <a:t>Normalize the </a:t>
            </a:r>
            <a:r>
              <a:rPr lang="en-CA" sz="1200" b="1" dirty="0" err="1">
                <a:solidFill>
                  <a:srgbClr val="000000"/>
                </a:solidFill>
                <a:cs typeface="Calibri"/>
              </a:rPr>
              <a:t>lightcurve</a:t>
            </a:r>
            <a:r>
              <a:rPr lang="en-CA" sz="1200" b="1" dirty="0">
                <a:solidFill>
                  <a:srgbClr val="000000"/>
                </a:solidFill>
                <a:cs typeface="Calibri"/>
              </a:rPr>
              <a:t> by its background</a:t>
            </a:r>
            <a:endParaRPr lang="en-CA" sz="1200" b="1" dirty="0">
              <a:solidFill>
                <a:srgbClr val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E91846-23B6-4A66-A4A4-E2902A8D5341}"/>
              </a:ext>
            </a:extLst>
          </p:cNvPr>
          <p:cNvSpPr/>
          <p:nvPr/>
        </p:nvSpPr>
        <p:spPr>
          <a:xfrm>
            <a:off x="5099983" y="7471456"/>
            <a:ext cx="1440064" cy="87015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FFFFFF"/>
                </a:solidFill>
              </a:rPr>
              <a:t>Is chi^2 for this alignment less than previous?</a:t>
            </a:r>
            <a:endParaRPr lang="en-CA" sz="1200" b="1" dirty="0">
              <a:solidFill>
                <a:srgbClr val="FFFFFF"/>
              </a:solidFill>
              <a:cs typeface="Calibri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165C7-5151-4FFB-9AFD-F3E1D265F76D}"/>
              </a:ext>
            </a:extLst>
          </p:cNvPr>
          <p:cNvCxnSpPr>
            <a:cxnSpLocks/>
          </p:cNvCxnSpPr>
          <p:nvPr/>
        </p:nvCxnSpPr>
        <p:spPr>
          <a:xfrm>
            <a:off x="3500209" y="498340"/>
            <a:ext cx="0" cy="239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4CC55-A3E3-42B2-872F-DAA7ADF17433}"/>
              </a:ext>
            </a:extLst>
          </p:cNvPr>
          <p:cNvCxnSpPr>
            <a:cxnSpLocks/>
          </p:cNvCxnSpPr>
          <p:nvPr/>
        </p:nvCxnSpPr>
        <p:spPr>
          <a:xfrm flipV="1">
            <a:off x="4307120" y="3425586"/>
            <a:ext cx="14941" cy="1482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3867C7-159A-42E0-98CA-8064E7008A11}"/>
              </a:ext>
            </a:extLst>
          </p:cNvPr>
          <p:cNvSpPr/>
          <p:nvPr/>
        </p:nvSpPr>
        <p:spPr>
          <a:xfrm>
            <a:off x="149577" y="6432777"/>
            <a:ext cx="1581102" cy="532777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000000"/>
                </a:solidFill>
                <a:cs typeface="Calibri"/>
              </a:rPr>
              <a:t>Set starting chi^2 to infinity.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BA662D8-AF03-4E46-A76A-C036EA79A80D}"/>
              </a:ext>
            </a:extLst>
          </p:cNvPr>
          <p:cNvSpPr/>
          <p:nvPr/>
        </p:nvSpPr>
        <p:spPr>
          <a:xfrm>
            <a:off x="172710" y="7469683"/>
            <a:ext cx="2028364" cy="888156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FFFFFF"/>
                </a:solidFill>
              </a:rPr>
              <a:t>Set chi^2 to infinity. Set model start frame near </a:t>
            </a:r>
            <a:r>
              <a:rPr lang="en-CA" sz="1200" b="1" dirty="0" err="1">
                <a:solidFill>
                  <a:srgbClr val="FFFFFF"/>
                </a:solidFill>
              </a:rPr>
              <a:t>lightcurve</a:t>
            </a:r>
            <a:r>
              <a:rPr lang="en-CA" sz="1200" b="1" dirty="0">
                <a:solidFill>
                  <a:srgbClr val="FFFFFF"/>
                </a:solidFill>
              </a:rPr>
              <a:t>  beginning.</a:t>
            </a:r>
            <a:endParaRPr lang="en-CA" sz="120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B87DF14-8D88-412A-89BD-9225CE48E9EC}"/>
              </a:ext>
            </a:extLst>
          </p:cNvPr>
          <p:cNvSpPr/>
          <p:nvPr/>
        </p:nvSpPr>
        <p:spPr>
          <a:xfrm>
            <a:off x="2627715" y="7465967"/>
            <a:ext cx="2020086" cy="89063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FFFFFF"/>
                </a:solidFill>
                <a:cs typeface="Calibri"/>
              </a:rPr>
              <a:t>Align model and </a:t>
            </a:r>
            <a:r>
              <a:rPr lang="en-CA" sz="1200" b="1" dirty="0" err="1">
                <a:solidFill>
                  <a:srgbClr val="FFFFFF"/>
                </a:solidFill>
                <a:cs typeface="Calibri"/>
              </a:rPr>
              <a:t>lightcurve</a:t>
            </a:r>
            <a:r>
              <a:rPr lang="en-CA" sz="1200" b="1" dirty="0">
                <a:solidFill>
                  <a:srgbClr val="FFFFFF"/>
                </a:solidFill>
                <a:cs typeface="Calibri"/>
              </a:rPr>
              <a:t> at starting frame. Calculate chi^2 for match.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E0C5A2-D839-4A7D-B314-F82CF146860D}"/>
              </a:ext>
            </a:extLst>
          </p:cNvPr>
          <p:cNvSpPr txBox="1"/>
          <p:nvPr/>
        </p:nvSpPr>
        <p:spPr>
          <a:xfrm>
            <a:off x="381413" y="2973710"/>
            <a:ext cx="134926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200" b="1" dirty="0">
                <a:cs typeface="Calibri"/>
              </a:rPr>
              <a:t>Get WCS solution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C36453-EF99-43C6-919F-F274DFB8B7F4}"/>
              </a:ext>
            </a:extLst>
          </p:cNvPr>
          <p:cNvSpPr txBox="1"/>
          <p:nvPr/>
        </p:nvSpPr>
        <p:spPr>
          <a:xfrm>
            <a:off x="-1909" y="643"/>
            <a:ext cx="1334721" cy="1477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b="1" dirty="0"/>
              <a:t>Colibri </a:t>
            </a:r>
            <a:r>
              <a:rPr lang="en-CA" b="1" dirty="0"/>
              <a:t>Occultation Model Matching </a:t>
            </a:r>
            <a:r>
              <a:rPr lang="en-CA" sz="1800" b="1" dirty="0"/>
              <a:t>Pipeline</a:t>
            </a:r>
            <a:endParaRPr lang="en-CA" b="1" dirty="0">
              <a:cs typeface="Calibri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40E238-F21B-4BA3-9D65-3D4B34259F2D}"/>
              </a:ext>
            </a:extLst>
          </p:cNvPr>
          <p:cNvSpPr txBox="1"/>
          <p:nvPr/>
        </p:nvSpPr>
        <p:spPr>
          <a:xfrm>
            <a:off x="2306941" y="5759076"/>
            <a:ext cx="2118526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200" b="1" dirty="0"/>
              <a:t>Model Matching Loop </a:t>
            </a:r>
            <a:endParaRPr lang="en-US" dirty="0"/>
          </a:p>
          <a:p>
            <a:pPr algn="ctr"/>
            <a:r>
              <a:rPr lang="en-CA" sz="1200" b="1" dirty="0"/>
              <a:t>(done for each TNO model)</a:t>
            </a:r>
            <a:endParaRPr lang="en-US" dirty="0">
              <a:cs typeface="Calibri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5A6B592-96DA-46A2-92F7-99E26B8C1F77}"/>
              </a:ext>
            </a:extLst>
          </p:cNvPr>
          <p:cNvSpPr txBox="1"/>
          <p:nvPr/>
        </p:nvSpPr>
        <p:spPr>
          <a:xfrm>
            <a:off x="3410324" y="2052814"/>
            <a:ext cx="196045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200" b="1" dirty="0">
                <a:cs typeface="Calibri"/>
              </a:rPr>
              <a:t>Event Processing Function (repeated for each event)</a:t>
            </a:r>
            <a:endParaRPr lang="en-CA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9BD0DA-3FBE-4CEA-8A83-4B76070FF6ED}"/>
              </a:ext>
            </a:extLst>
          </p:cNvPr>
          <p:cNvSpPr txBox="1"/>
          <p:nvPr/>
        </p:nvSpPr>
        <p:spPr>
          <a:xfrm>
            <a:off x="641050" y="3846235"/>
            <a:ext cx="97608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200" b="1" dirty="0"/>
              <a:t>Query Gaia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353C88B-6267-4CDB-A2FF-81487D6641DC}"/>
              </a:ext>
            </a:extLst>
          </p:cNvPr>
          <p:cNvSpPr/>
          <p:nvPr/>
        </p:nvSpPr>
        <p:spPr>
          <a:xfrm>
            <a:off x="4947643" y="3868877"/>
            <a:ext cx="1743959" cy="488086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000000"/>
                </a:solidFill>
                <a:cs typeface="Calibri"/>
              </a:rPr>
              <a:t>Get best fitting model parameters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06CD0CC-BC8C-4BA6-B227-7D3D1B399B43}"/>
              </a:ext>
            </a:extLst>
          </p:cNvPr>
          <p:cNvSpPr/>
          <p:nvPr/>
        </p:nvSpPr>
        <p:spPr>
          <a:xfrm>
            <a:off x="4274975" y="8513651"/>
            <a:ext cx="1150329" cy="55580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FFFFFF"/>
                </a:solidFill>
                <a:cs typeface="Calibri"/>
              </a:rPr>
              <a:t>Shift starting frame by one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1DC669-29BB-09C3-651E-B004353886E0}"/>
              </a:ext>
            </a:extLst>
          </p:cNvPr>
          <p:cNvCxnSpPr>
            <a:cxnSpLocks/>
          </p:cNvCxnSpPr>
          <p:nvPr/>
        </p:nvCxnSpPr>
        <p:spPr>
          <a:xfrm>
            <a:off x="3500208" y="1168452"/>
            <a:ext cx="0" cy="239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CB72E3-7E7F-55F4-3C3B-0CE8E9C57903}"/>
              </a:ext>
            </a:extLst>
          </p:cNvPr>
          <p:cNvCxnSpPr>
            <a:cxnSpLocks/>
          </p:cNvCxnSpPr>
          <p:nvPr/>
        </p:nvCxnSpPr>
        <p:spPr>
          <a:xfrm>
            <a:off x="1695499" y="3004114"/>
            <a:ext cx="0" cy="239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E97B95-8DEE-D993-6AC8-0EE9FC5B483B}"/>
              </a:ext>
            </a:extLst>
          </p:cNvPr>
          <p:cNvCxnSpPr>
            <a:cxnSpLocks/>
          </p:cNvCxnSpPr>
          <p:nvPr/>
        </p:nvCxnSpPr>
        <p:spPr>
          <a:xfrm>
            <a:off x="1695499" y="3885037"/>
            <a:ext cx="0" cy="239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717D4D-59F8-0782-3785-5B5A76473B3F}"/>
              </a:ext>
            </a:extLst>
          </p:cNvPr>
          <p:cNvCxnSpPr>
            <a:cxnSpLocks/>
          </p:cNvCxnSpPr>
          <p:nvPr/>
        </p:nvCxnSpPr>
        <p:spPr>
          <a:xfrm>
            <a:off x="891664" y="5557831"/>
            <a:ext cx="0" cy="8214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84D6ED-A267-2572-1FF2-463F3863B4E1}"/>
              </a:ext>
            </a:extLst>
          </p:cNvPr>
          <p:cNvCxnSpPr>
            <a:cxnSpLocks/>
          </p:cNvCxnSpPr>
          <p:nvPr/>
        </p:nvCxnSpPr>
        <p:spPr>
          <a:xfrm flipH="1">
            <a:off x="1977887" y="1860603"/>
            <a:ext cx="5043" cy="429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204D90-7DE3-D499-7EF3-1347D5643977}"/>
              </a:ext>
            </a:extLst>
          </p:cNvPr>
          <p:cNvCxnSpPr>
            <a:cxnSpLocks/>
          </p:cNvCxnSpPr>
          <p:nvPr/>
        </p:nvCxnSpPr>
        <p:spPr>
          <a:xfrm flipV="1">
            <a:off x="1797845" y="6729057"/>
            <a:ext cx="833718" cy="154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B14443-FEA8-9933-E56C-56BBF4D3D881}"/>
              </a:ext>
            </a:extLst>
          </p:cNvPr>
          <p:cNvCxnSpPr>
            <a:cxnSpLocks/>
          </p:cNvCxnSpPr>
          <p:nvPr/>
        </p:nvCxnSpPr>
        <p:spPr>
          <a:xfrm flipH="1">
            <a:off x="1159392" y="7187604"/>
            <a:ext cx="2295098" cy="1701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10EC38-8082-61B3-FE46-CFED63B0F806}"/>
              </a:ext>
            </a:extLst>
          </p:cNvPr>
          <p:cNvCxnSpPr>
            <a:cxnSpLocks/>
          </p:cNvCxnSpPr>
          <p:nvPr/>
        </p:nvCxnSpPr>
        <p:spPr>
          <a:xfrm flipV="1">
            <a:off x="2270974" y="7892501"/>
            <a:ext cx="348174" cy="2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CE1132-AB72-BDD6-F968-5F9EF3433ED1}"/>
              </a:ext>
            </a:extLst>
          </p:cNvPr>
          <p:cNvCxnSpPr>
            <a:cxnSpLocks/>
          </p:cNvCxnSpPr>
          <p:nvPr/>
        </p:nvCxnSpPr>
        <p:spPr>
          <a:xfrm flipH="1" flipV="1">
            <a:off x="5490387" y="8832115"/>
            <a:ext cx="304381" cy="95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54811C-5080-6306-A3C5-B9B3132C091B}"/>
              </a:ext>
            </a:extLst>
          </p:cNvPr>
          <p:cNvCxnSpPr>
            <a:cxnSpLocks/>
          </p:cNvCxnSpPr>
          <p:nvPr/>
        </p:nvCxnSpPr>
        <p:spPr>
          <a:xfrm flipH="1" flipV="1">
            <a:off x="5247103" y="1619199"/>
            <a:ext cx="776163" cy="112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B8AAAB-DED1-2423-0F38-243C92038C85}"/>
              </a:ext>
            </a:extLst>
          </p:cNvPr>
          <p:cNvCxnSpPr>
            <a:cxnSpLocks/>
          </p:cNvCxnSpPr>
          <p:nvPr/>
        </p:nvCxnSpPr>
        <p:spPr>
          <a:xfrm flipH="1" flipV="1">
            <a:off x="3588647" y="8365940"/>
            <a:ext cx="8172" cy="4502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DBF63C-B40C-3B29-2F62-3BC7167F749D}"/>
              </a:ext>
            </a:extLst>
          </p:cNvPr>
          <p:cNvSpPr txBox="1"/>
          <p:nvPr/>
        </p:nvSpPr>
        <p:spPr>
          <a:xfrm>
            <a:off x="5932908" y="4566263"/>
            <a:ext cx="40752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200" b="1" dirty="0">
                <a:cs typeface="Calibri"/>
              </a:rPr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FF5E4F-4371-6CA2-8348-C053A06D38FB}"/>
              </a:ext>
            </a:extLst>
          </p:cNvPr>
          <p:cNvSpPr txBox="1"/>
          <p:nvPr/>
        </p:nvSpPr>
        <p:spPr>
          <a:xfrm>
            <a:off x="5870889" y="7132458"/>
            <a:ext cx="42246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200" b="1" dirty="0">
                <a:cs typeface="Calibri"/>
              </a:rPr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BB2B4D-C2E6-BDFB-AFC2-1157A968AEC1}"/>
              </a:ext>
            </a:extLst>
          </p:cNvPr>
          <p:cNvSpPr txBox="1"/>
          <p:nvPr/>
        </p:nvSpPr>
        <p:spPr>
          <a:xfrm>
            <a:off x="4270211" y="6719709"/>
            <a:ext cx="407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No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009459-46FE-60A9-BFC5-38F5E248F1CD}"/>
              </a:ext>
            </a:extLst>
          </p:cNvPr>
          <p:cNvCxnSpPr>
            <a:cxnSpLocks/>
          </p:cNvCxnSpPr>
          <p:nvPr/>
        </p:nvCxnSpPr>
        <p:spPr>
          <a:xfrm flipV="1">
            <a:off x="5814100" y="8395613"/>
            <a:ext cx="3414" cy="46577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F97257-1F62-85FA-17D1-9BFDE77BC75C}"/>
              </a:ext>
            </a:extLst>
          </p:cNvPr>
          <p:cNvCxnSpPr>
            <a:cxnSpLocks/>
          </p:cNvCxnSpPr>
          <p:nvPr/>
        </p:nvCxnSpPr>
        <p:spPr>
          <a:xfrm flipV="1">
            <a:off x="3430235" y="7001226"/>
            <a:ext cx="239" cy="1772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407286-ECC4-5D87-B7D0-A4019FF4AFCC}"/>
              </a:ext>
            </a:extLst>
          </p:cNvPr>
          <p:cNvCxnSpPr>
            <a:cxnSpLocks/>
          </p:cNvCxnSpPr>
          <p:nvPr/>
        </p:nvCxnSpPr>
        <p:spPr>
          <a:xfrm flipH="1" flipV="1">
            <a:off x="5795414" y="7053632"/>
            <a:ext cx="1451" cy="3726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6E5CC2-C202-9808-094A-62D79B757FF1}"/>
              </a:ext>
            </a:extLst>
          </p:cNvPr>
          <p:cNvCxnSpPr>
            <a:cxnSpLocks/>
          </p:cNvCxnSpPr>
          <p:nvPr/>
        </p:nvCxnSpPr>
        <p:spPr>
          <a:xfrm>
            <a:off x="1695499" y="4736074"/>
            <a:ext cx="0" cy="239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3F129A-6346-F63A-E855-CC87737AF434}"/>
              </a:ext>
            </a:extLst>
          </p:cNvPr>
          <p:cNvSpPr txBox="1"/>
          <p:nvPr/>
        </p:nvSpPr>
        <p:spPr>
          <a:xfrm>
            <a:off x="6571" y="8707578"/>
            <a:ext cx="1949905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200" b="1" dirty="0"/>
              <a:t>Model aligning Loop</a:t>
            </a:r>
          </a:p>
          <a:p>
            <a:pPr algn="ctr"/>
            <a:r>
              <a:rPr lang="en-CA" sz="1200" b="1" dirty="0"/>
              <a:t> (done for each TNO model)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299699-24A1-2F41-18A5-A7D450C28EFD}"/>
              </a:ext>
            </a:extLst>
          </p:cNvPr>
          <p:cNvCxnSpPr>
            <a:cxnSpLocks/>
          </p:cNvCxnSpPr>
          <p:nvPr/>
        </p:nvCxnSpPr>
        <p:spPr>
          <a:xfrm>
            <a:off x="1190300" y="7189557"/>
            <a:ext cx="0" cy="239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ECC2F92-C33B-550B-5C70-44DB76F75BC9}"/>
              </a:ext>
            </a:extLst>
          </p:cNvPr>
          <p:cNvSpPr/>
          <p:nvPr/>
        </p:nvSpPr>
        <p:spPr>
          <a:xfrm>
            <a:off x="4689399" y="6494994"/>
            <a:ext cx="1921948" cy="509297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000000"/>
                </a:solidFill>
              </a:rPr>
              <a:t>Is Chi^2 for this model less than previous model?</a:t>
            </a:r>
            <a:endParaRPr lang="en-CA" sz="12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008565F-786B-B477-7507-5E0A3AF23642}"/>
              </a:ext>
            </a:extLst>
          </p:cNvPr>
          <p:cNvSpPr/>
          <p:nvPr/>
        </p:nvSpPr>
        <p:spPr>
          <a:xfrm>
            <a:off x="2669801" y="6433898"/>
            <a:ext cx="1555325" cy="525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000000"/>
                </a:solidFill>
              </a:rPr>
              <a:t>Load next model. </a:t>
            </a:r>
            <a:endParaRPr lang="en-CA" sz="12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D53F926-C9EE-D5A3-E639-F651EC8F5A30}"/>
              </a:ext>
            </a:extLst>
          </p:cNvPr>
          <p:cNvSpPr/>
          <p:nvPr/>
        </p:nvSpPr>
        <p:spPr>
          <a:xfrm>
            <a:off x="5400652" y="248349"/>
            <a:ext cx="1405588" cy="867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/>
              <a:t>Save all event matches to single output file</a:t>
            </a:r>
            <a:endParaRPr lang="en-CA" sz="1200" b="1" dirty="0"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236A75-93D8-2F52-E2E6-300BA913263A}"/>
              </a:ext>
            </a:extLst>
          </p:cNvPr>
          <p:cNvSpPr/>
          <p:nvPr/>
        </p:nvSpPr>
        <p:spPr>
          <a:xfrm>
            <a:off x="3852554" y="4975194"/>
            <a:ext cx="2810759" cy="513681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000000"/>
                </a:solidFill>
                <a:cs typeface="Calibri"/>
              </a:rPr>
              <a:t>Is the event match significant above background noise?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C3C642-E7B7-96E5-1203-C3EF4783A413}"/>
              </a:ext>
            </a:extLst>
          </p:cNvPr>
          <p:cNvCxnSpPr>
            <a:cxnSpLocks/>
          </p:cNvCxnSpPr>
          <p:nvPr/>
        </p:nvCxnSpPr>
        <p:spPr>
          <a:xfrm flipH="1" flipV="1">
            <a:off x="5852257" y="4449541"/>
            <a:ext cx="18632" cy="460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28295BC-587B-B628-C00C-9E86EDF187CA}"/>
              </a:ext>
            </a:extLst>
          </p:cNvPr>
          <p:cNvSpPr txBox="1"/>
          <p:nvPr/>
        </p:nvSpPr>
        <p:spPr>
          <a:xfrm>
            <a:off x="5825746" y="6183534"/>
            <a:ext cx="40752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200" b="1" dirty="0">
                <a:cs typeface="Calibri"/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D32D94-D40F-1BC5-6290-B2B826476466}"/>
              </a:ext>
            </a:extLst>
          </p:cNvPr>
          <p:cNvSpPr txBox="1"/>
          <p:nvPr/>
        </p:nvSpPr>
        <p:spPr>
          <a:xfrm>
            <a:off x="3946041" y="4167648"/>
            <a:ext cx="407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8E0981-20DE-F45D-A80C-3F19E859F52A}"/>
              </a:ext>
            </a:extLst>
          </p:cNvPr>
          <p:cNvSpPr txBox="1"/>
          <p:nvPr/>
        </p:nvSpPr>
        <p:spPr>
          <a:xfrm>
            <a:off x="5819505" y="8409075"/>
            <a:ext cx="407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1D30DE-9818-7A97-CB44-4F2152832DC8}"/>
              </a:ext>
            </a:extLst>
          </p:cNvPr>
          <p:cNvCxnSpPr>
            <a:cxnSpLocks/>
          </p:cNvCxnSpPr>
          <p:nvPr/>
        </p:nvCxnSpPr>
        <p:spPr>
          <a:xfrm flipV="1">
            <a:off x="4737949" y="7911551"/>
            <a:ext cx="348174" cy="2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F762F1-8769-9877-B17E-22532AA8B485}"/>
              </a:ext>
            </a:extLst>
          </p:cNvPr>
          <p:cNvCxnSpPr>
            <a:cxnSpLocks/>
          </p:cNvCxnSpPr>
          <p:nvPr/>
        </p:nvCxnSpPr>
        <p:spPr>
          <a:xfrm flipH="1">
            <a:off x="3559691" y="8797328"/>
            <a:ext cx="656798" cy="74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404B19-063B-975C-A3F0-1B6F50FAF155}"/>
              </a:ext>
            </a:extLst>
          </p:cNvPr>
          <p:cNvCxnSpPr>
            <a:cxnSpLocks/>
          </p:cNvCxnSpPr>
          <p:nvPr/>
        </p:nvCxnSpPr>
        <p:spPr>
          <a:xfrm flipH="1">
            <a:off x="4294691" y="6690215"/>
            <a:ext cx="323432" cy="5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3429C9-051F-8669-0ECA-9DB4A6C9844A}"/>
              </a:ext>
            </a:extLst>
          </p:cNvPr>
          <p:cNvCxnSpPr>
            <a:cxnSpLocks/>
          </p:cNvCxnSpPr>
          <p:nvPr/>
        </p:nvCxnSpPr>
        <p:spPr>
          <a:xfrm flipV="1">
            <a:off x="5682564" y="5630262"/>
            <a:ext cx="0" cy="824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5753BF3-73B2-00E6-E50C-B373E616B29F}"/>
              </a:ext>
            </a:extLst>
          </p:cNvPr>
          <p:cNvSpPr/>
          <p:nvPr/>
        </p:nvSpPr>
        <p:spPr>
          <a:xfrm>
            <a:off x="3810113" y="2910744"/>
            <a:ext cx="2801234" cy="497611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200" b="1" dirty="0">
                <a:solidFill>
                  <a:srgbClr val="000000"/>
                </a:solidFill>
                <a:cs typeface="Calibri"/>
              </a:rPr>
              <a:t>Have all detections been processed?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CC1321-2090-9B88-F353-ED20315C67F7}"/>
              </a:ext>
            </a:extLst>
          </p:cNvPr>
          <p:cNvCxnSpPr>
            <a:cxnSpLocks/>
          </p:cNvCxnSpPr>
          <p:nvPr/>
        </p:nvCxnSpPr>
        <p:spPr>
          <a:xfrm flipV="1">
            <a:off x="5788488" y="3455660"/>
            <a:ext cx="6280" cy="3130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95DAD13-06B4-CF69-A34F-D9DD4CCAA719}"/>
              </a:ext>
            </a:extLst>
          </p:cNvPr>
          <p:cNvCxnSpPr>
            <a:cxnSpLocks/>
          </p:cNvCxnSpPr>
          <p:nvPr/>
        </p:nvCxnSpPr>
        <p:spPr>
          <a:xfrm flipV="1">
            <a:off x="6293353" y="1274255"/>
            <a:ext cx="9943" cy="15182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22C254-CAC4-1022-146B-97DF4F3E4B8C}"/>
              </a:ext>
            </a:extLst>
          </p:cNvPr>
          <p:cNvSpPr txBox="1"/>
          <p:nvPr/>
        </p:nvSpPr>
        <p:spPr>
          <a:xfrm>
            <a:off x="5598916" y="2543932"/>
            <a:ext cx="407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4D3B08-1592-AEA1-3CF6-560FE21D6BCE}"/>
              </a:ext>
            </a:extLst>
          </p:cNvPr>
          <p:cNvSpPr txBox="1"/>
          <p:nvPr/>
        </p:nvSpPr>
        <p:spPr>
          <a:xfrm>
            <a:off x="6398717" y="2159829"/>
            <a:ext cx="40752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200" b="1" dirty="0">
                <a:cs typeface="Calibri"/>
              </a:rPr>
              <a:t>Yes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50966D7-DE01-1FA4-B532-587DF9A962B9}"/>
              </a:ext>
            </a:extLst>
          </p:cNvPr>
          <p:cNvCxnSpPr>
            <a:cxnSpLocks/>
          </p:cNvCxnSpPr>
          <p:nvPr/>
        </p:nvCxnSpPr>
        <p:spPr>
          <a:xfrm flipV="1">
            <a:off x="5988266" y="1630470"/>
            <a:ext cx="18173" cy="118656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66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9F8D8FB7A2354AB5BC38AFF8E07A93" ma:contentTypeVersion="12" ma:contentTypeDescription="Create a new document." ma:contentTypeScope="" ma:versionID="ab1f11c5ae33d2c2781ba50ab231b47e">
  <xsd:schema xmlns:xsd="http://www.w3.org/2001/XMLSchema" xmlns:xs="http://www.w3.org/2001/XMLSchema" xmlns:p="http://schemas.microsoft.com/office/2006/metadata/properties" xmlns:ns3="eb6e0162-b43c-4340-9ca9-b43d97e93001" xmlns:ns4="7d2fa693-36b2-4a9c-9232-02a258a7137c" targetNamespace="http://schemas.microsoft.com/office/2006/metadata/properties" ma:root="true" ma:fieldsID="81dd2e5287c42ae6d40761414d551e20" ns3:_="" ns4:_="">
    <xsd:import namespace="eb6e0162-b43c-4340-9ca9-b43d97e93001"/>
    <xsd:import namespace="7d2fa693-36b2-4a9c-9232-02a258a713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e0162-b43c-4340-9ca9-b43d97e930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fa693-36b2-4a9c-9232-02a258a7137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C1A8D5-4E8B-4D22-8AC4-BAFC61619E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632751-0B1B-4FBE-A554-2BE9A7355C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6e0162-b43c-4340-9ca9-b43d97e93001"/>
    <ds:schemaRef ds:uri="7d2fa693-36b2-4a9c-9232-02a258a713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A1555C-B42F-4CBD-AC25-CCDCFF5A40C1}">
  <ds:schemaRefs>
    <ds:schemaRef ds:uri="http://purl.org/dc/dcmitype/"/>
    <ds:schemaRef ds:uri="http://purl.org/dc/elements/1.1/"/>
    <ds:schemaRef ds:uri="eb6e0162-b43c-4340-9ca9-b43d97e93001"/>
    <ds:schemaRef ds:uri="http://www.w3.org/XML/1998/namespace"/>
    <ds:schemaRef ds:uri="http://schemas.microsoft.com/office/2006/documentManagement/types"/>
    <ds:schemaRef ds:uri="http://purl.org/dc/terms/"/>
    <ds:schemaRef ds:uri="7d2fa693-36b2-4a9c-9232-02a258a7137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204</Words>
  <Application>Microsoft Office PowerPoint</Application>
  <PresentationFormat>Letter Paper (8.5x11 in)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Brown</dc:creator>
  <cp:lastModifiedBy>Rachel Brown</cp:lastModifiedBy>
  <cp:revision>1592</cp:revision>
  <dcterms:created xsi:type="dcterms:W3CDTF">2021-04-09T15:34:52Z</dcterms:created>
  <dcterms:modified xsi:type="dcterms:W3CDTF">2022-07-07T15:38:54Z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0x010100DA9F8D8FB7A2354AB5BC38AFF8E07A93</vt:lpwstr>
  </property>
</Properties>
</file>