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85"/>
  </p:normalViewPr>
  <p:slideViewPr>
    <p:cSldViewPr snapToGrid="0" snapToObjects="1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64AD-9C03-304B-8398-E61B3D8E024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277-A5F5-6144-80E7-DF707EFE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1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64AD-9C03-304B-8398-E61B3D8E024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277-A5F5-6144-80E7-DF707EFE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98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64AD-9C03-304B-8398-E61B3D8E024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277-A5F5-6144-80E7-DF707EFE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64AD-9C03-304B-8398-E61B3D8E024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277-A5F5-6144-80E7-DF707EFE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0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64AD-9C03-304B-8398-E61B3D8E024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277-A5F5-6144-80E7-DF707EFE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16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64AD-9C03-304B-8398-E61B3D8E024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277-A5F5-6144-80E7-DF707EFE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0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64AD-9C03-304B-8398-E61B3D8E024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277-A5F5-6144-80E7-DF707EFE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7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64AD-9C03-304B-8398-E61B3D8E024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277-A5F5-6144-80E7-DF707EFE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1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64AD-9C03-304B-8398-E61B3D8E024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277-A5F5-6144-80E7-DF707EFE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33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64AD-9C03-304B-8398-E61B3D8E024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277-A5F5-6144-80E7-DF707EFE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64AD-9C03-304B-8398-E61B3D8E024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9277-A5F5-6144-80E7-DF707EFE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7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64AD-9C03-304B-8398-E61B3D8E0242}" type="datetimeFigureOut">
              <a:rPr lang="en-US" smtClean="0"/>
              <a:t>2/26/16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9277-A5F5-6144-80E7-DF707EFE6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1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0" y="139700"/>
            <a:ext cx="11214100" cy="65659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87535" y="2767563"/>
            <a:ext cx="2169978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7535" y="2767563"/>
            <a:ext cx="1624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t>Global CSS File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7535" y="4857750"/>
            <a:ext cx="2612890" cy="4429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56492" y="3258868"/>
            <a:ext cx="6873458" cy="4701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45107" y="3257544"/>
            <a:ext cx="6441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URL for the CSS file to be included in all units and pages. Use /static/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filename.css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to access Files &amp; Uploads, or specify full URL for externally-hosted files.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156492" y="5372102"/>
            <a:ext cx="6873458" cy="742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245107" y="5370779"/>
            <a:ext cx="6784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URL for the 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javascript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file to be run on all units and pages. Use /static/</a:t>
            </a:r>
            <a:r>
              <a:rPr lang="en-US" sz="1200" dirty="0" err="1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filename.css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to access Files &amp; Uploads, or specify full URL for externally-hosted files. See </a:t>
            </a:r>
            <a:r>
              <a:rPr lang="en-US" sz="1200" dirty="0" smtClean="0">
                <a:solidFill>
                  <a:schemeClr val="accent1"/>
                </a:solidFill>
                <a:latin typeface="Open Sans" charset="0"/>
                <a:ea typeface="Open Sans" charset="0"/>
                <a:cs typeface="Open Sans" charset="0"/>
              </a:rPr>
              <a:t>documentation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Open Sans" charset="0"/>
                <a:ea typeface="Open Sans" charset="0"/>
                <a:cs typeface="Open Sans" charset="0"/>
              </a:rPr>
              <a:t> for details.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87535" y="4857750"/>
            <a:ext cx="22333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t>Global </a:t>
            </a:r>
            <a:r>
              <a:rPr 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t>Javascript</a:t>
            </a:r>
            <a:r>
              <a:rPr lang="en-US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Open Sans Semibold" charset="0"/>
                <a:ea typeface="Open Sans Semibold" charset="0"/>
                <a:cs typeface="Open Sans Semibold" charset="0"/>
              </a:rPr>
              <a:t> File</a:t>
            </a:r>
            <a:endParaRPr 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Open Sans Semibold" charset="0"/>
              <a:ea typeface="Open Sans Semibold" charset="0"/>
              <a:cs typeface="Open Sans 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49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Open Sans</vt:lpstr>
      <vt:lpstr>Open Sans Semibold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Fredericks, Colin</dc:creator>
  <cp:lastModifiedBy>Fredericks, Colin</cp:lastModifiedBy>
  <cp:revision>4</cp:revision>
  <dcterms:created xsi:type="dcterms:W3CDTF">2016-02-26T19:12:44Z</dcterms:created>
  <dcterms:modified xsi:type="dcterms:W3CDTF">2016-02-26T20:03:05Z</dcterms:modified>
</cp:coreProperties>
</file>