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5"/>
    <p:restoredTop sz="94737"/>
  </p:normalViewPr>
  <p:slideViewPr>
    <p:cSldViewPr snapToGrid="0" snapToObjects="1">
      <p:cViewPr varScale="1">
        <p:scale>
          <a:sx n="102" d="100"/>
          <a:sy n="102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B6B-F5CA-4143-BBB6-EF4984C7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BBE7E-EB0A-AD40-A480-77CD2BC91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AD5E-DD73-AE48-890B-A9E5F6AE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F5DF-3283-8C4A-AD03-85D0C509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931F-1F3B-1642-A5A3-3FF4F0EB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48E-3DD2-264A-81F7-84ABC068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1851E-8891-B640-958A-27AE40DF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8F2C-ABEB-F442-B28C-A55078ED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4406-C7C7-BA4C-9C63-54174A82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4821-FB17-264A-88E7-D935CA19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BE672-8BAB-EF4B-B952-BB18BD7EF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F0096-E3FD-4F48-9C0D-46D2E763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5AD0-C33E-9641-9DE0-4932F797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9D69-B469-4946-98AE-F4B6F18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687E-973E-744A-A433-0ACC12DD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428-F603-7843-91B9-715EF400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E705-BBC8-C342-BBD2-A302D23E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C598-17F5-AD4A-AA34-06A4794D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7261-CC57-8340-B01B-F838CA02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7136-C52C-8643-B501-D41248FF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FD38-9234-F44A-8C12-A8B25CA3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D5E1-6FE6-8841-BEB6-556E2F54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2D20-8B7B-2742-90DB-608FD88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EC3F-1E60-F940-9527-634765FB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6EB6-D9B7-8C40-A3BD-81B7754A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BC5-17AD-0D44-A5E0-C6757698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4DE0-C9DE-5E41-B449-02FDFA5F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3A3B2-82B8-E541-B261-129D19181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BF28-F364-D848-9426-D66682ED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9341A-9DA0-6D4D-8AC2-97ACBBF7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31432-C662-AA42-A117-48A332D8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1C65-43B3-A44F-BEC6-87D4D6EA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668E-E237-E444-B70A-BD4D522F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F4FA9-78BF-1B47-9210-8BFA2863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8A1B2-C320-5A4A-9300-852511FC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E241C-FB42-D04E-973F-DD346BE0C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8A9FB-A132-FB44-B2AC-8221307E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16E0-2D19-7043-983A-3C016E3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095A7-FF68-AE42-AB6C-89ACD8CD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3CF8-5AB7-CF42-A06A-73555526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770DD-017E-FC4B-BC73-21DC2AEF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3CADF-AB7C-914B-B200-24A6CA9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5BA80-F8F3-E049-8558-90D0E0A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50E1-80AB-5B49-ACFD-DE3F45D1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57152-EE12-A242-BE5E-C848267B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25EF-A919-9549-9647-F1EBFC74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4BEC-3AB5-0D45-A232-9385CFF2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403E-7A22-3A49-8736-4346A42F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9487-9326-704D-B25C-0AC57EE8F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BD53-E7E4-A946-84DC-767F4A5F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3DBB6-7CE6-6F42-B910-EEF6C397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18F3-F7C9-5A47-9C6B-1B10A9E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CA58-B8F3-F542-85B5-C9958253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D23E5-CA87-0E49-8093-E98689BAA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5D17-DD92-2E4C-9E69-07580DAC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866C5-C621-BD46-8DD2-48EB583B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C3FF7-FD7F-4D48-9CCF-750FC215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EA24D-6846-C840-BBBB-E49C73BE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26C8C-71C5-BB4C-860A-25221568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87D5-029D-FC4E-AC9C-B5517EC4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BBA3-6166-1F43-86EE-DDDB6D661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6C26-072C-6744-8918-7A47F4688F9E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F49-BE95-FB45-9FB6-687EBB0C4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3D1A-E1D4-CB4D-A69E-C06C6829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5272-5C88-6F49-A43B-8D25EF3C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x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stockphoto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nicode@example.com" TargetMode="External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1B6E-44DC-CD4C-A53B-B026CD4E0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Tîtle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DF294-063F-274D-A214-CD9D43D65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Subtitlée</a:t>
            </a:r>
            <a:endParaRPr lang="en-US" dirty="0"/>
          </a:p>
        </p:txBody>
      </p:sp>
      <p:sp>
        <p:nvSpPr>
          <p:cNvPr id="4" name="Text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2A65D2-9A8C-F044-836B-75C7E126AC61}"/>
              </a:ext>
            </a:extLst>
          </p:cNvPr>
          <p:cNvSpPr txBox="1"/>
          <p:nvPr/>
        </p:nvSpPr>
        <p:spPr>
          <a:xfrm>
            <a:off x="10584509" y="6451090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 to Slide 2</a:t>
            </a:r>
          </a:p>
        </p:txBody>
      </p:sp>
    </p:spTree>
    <p:extLst>
      <p:ext uri="{BB962C8B-B14F-4D97-AF65-F5344CB8AC3E}">
        <p14:creationId xmlns:p14="http://schemas.microsoft.com/office/powerpoint/2010/main" val="6338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9F30-ECC1-2040-94FD-A3D443B3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</a:t>
            </a:r>
            <a:r>
              <a:rPr lang="en-US" dirty="0"/>
              <a:t>∂ Image on the Right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EF13C4-98C8-2948-83F3-68CC373D3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49877"/>
            <a:ext cx="5181600" cy="2702834"/>
          </a:xfrm>
        </p:spPr>
      </p:pic>
      <p:pic>
        <p:nvPicPr>
          <p:cNvPr id="8" name="Content Placeholder 7">
            <a:hlinkClick r:id="rId3"/>
            <a:extLst>
              <a:ext uri="{FF2B5EF4-FFF2-40B4-BE49-F238E27FC236}">
                <a16:creationId xmlns:a16="http://schemas.microsoft.com/office/drawing/2014/main" id="{58EED9BF-F553-B042-A6C6-63F16767C4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9877"/>
            <a:ext cx="5181600" cy="2702834"/>
          </a:xfrm>
        </p:spPr>
      </p:pic>
    </p:spTree>
    <p:extLst>
      <p:ext uri="{BB962C8B-B14F-4D97-AF65-F5344CB8AC3E}">
        <p14:creationId xmlns:p14="http://schemas.microsoft.com/office/powerpoint/2010/main" val="97591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99F06-6B15-C34D-A75B-F5863BBC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Tÿtle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2DE76-76E7-514D-9E8B-473E87D34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Bullet </a:t>
            </a:r>
            <a:r>
              <a:rPr lang="en-US" dirty="0" err="1">
                <a:hlinkClick r:id="rId2"/>
              </a:rPr>
              <a:t>Òne</a:t>
            </a:r>
            <a:endParaRPr lang="en-US" dirty="0"/>
          </a:p>
          <a:p>
            <a:r>
              <a:rPr lang="en-US" dirty="0" err="1"/>
              <a:t>Büllet</a:t>
            </a:r>
            <a:r>
              <a:rPr lang="en-US" dirty="0"/>
              <a:t> Two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33CF8-2171-3D40-9055-BA3A8ADDC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Búllete</a:t>
            </a:r>
            <a:r>
              <a:rPr lang="en-US" dirty="0"/>
              <a:t>?</a:t>
            </a:r>
          </a:p>
          <a:p>
            <a:r>
              <a:rPr lang="en-US" dirty="0" err="1">
                <a:hlinkClick r:id="rId3"/>
              </a:rPr>
              <a:t>Boule†te</a:t>
            </a:r>
            <a:r>
              <a:rPr lang="en-US" dirty="0">
                <a:hlinkClick r:id="rId3"/>
              </a:rPr>
              <a:t>?</a:t>
            </a:r>
            <a:endParaRPr lang="en-US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D6E0BE83-4F85-8944-ABC9-197985883884}"/>
              </a:ext>
            </a:extLst>
          </p:cNvPr>
          <p:cNvSpPr txBox="1"/>
          <p:nvPr/>
        </p:nvSpPr>
        <p:spPr>
          <a:xfrm>
            <a:off x="10584509" y="6451090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 to Slide 1</a:t>
            </a:r>
          </a:p>
        </p:txBody>
      </p:sp>
    </p:spTree>
    <p:extLst>
      <p:ext uri="{BB962C8B-B14F-4D97-AF65-F5344CB8AC3E}">
        <p14:creationId xmlns:p14="http://schemas.microsoft.com/office/powerpoint/2010/main" val="144206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Tîtle</vt:lpstr>
      <vt:lpstr>Linke∂ Image on the Right</vt:lpstr>
      <vt:lpstr>Slide Tÿtle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Tîtle</dc:title>
  <dc:creator>Fredericks, Colin</dc:creator>
  <cp:lastModifiedBy>Fredericks, Colin</cp:lastModifiedBy>
  <cp:revision>1</cp:revision>
  <dcterms:created xsi:type="dcterms:W3CDTF">2018-03-23T20:20:31Z</dcterms:created>
  <dcterms:modified xsi:type="dcterms:W3CDTF">2018-03-23T20:25:54Z</dcterms:modified>
</cp:coreProperties>
</file>