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3AB4-9019-4672-92EE-F89AB5EB2402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3BA0-5672-478A-B0CF-597E5CA7BF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770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3AB4-9019-4672-92EE-F89AB5EB2402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3BA0-5672-478A-B0CF-597E5CA7BF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909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3AB4-9019-4672-92EE-F89AB5EB2402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3BA0-5672-478A-B0CF-597E5CA7BF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8329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3AB4-9019-4672-92EE-F89AB5EB2402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3BA0-5672-478A-B0CF-597E5CA7BF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075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3AB4-9019-4672-92EE-F89AB5EB2402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3BA0-5672-478A-B0CF-597E5CA7BF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084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3AB4-9019-4672-92EE-F89AB5EB2402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3BA0-5672-478A-B0CF-597E5CA7BF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1134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3AB4-9019-4672-92EE-F89AB5EB2402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3BA0-5672-478A-B0CF-597E5CA7BF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762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3AB4-9019-4672-92EE-F89AB5EB2402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3BA0-5672-478A-B0CF-597E5CA7BF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403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3AB4-9019-4672-92EE-F89AB5EB2402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3BA0-5672-478A-B0CF-597E5CA7BF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6415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3AB4-9019-4672-92EE-F89AB5EB2402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3BA0-5672-478A-B0CF-597E5CA7BF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9841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3AB4-9019-4672-92EE-F89AB5EB2402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3BA0-5672-478A-B0CF-597E5CA7BF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5215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B3AB4-9019-4672-92EE-F89AB5EB2402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83BA0-5672-478A-B0CF-597E5CA7BF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427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5325" y="2316163"/>
            <a:ext cx="108013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DriveAware</a:t>
            </a:r>
            <a:endParaRPr lang="en-ZA" sz="13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28675" y="4429919"/>
            <a:ext cx="4686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8675" y="4703763"/>
            <a:ext cx="87395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A modern day solution to an old problem</a:t>
            </a:r>
            <a:endParaRPr lang="en-ZA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3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7029" y="182456"/>
            <a:ext cx="8331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Problem:</a:t>
            </a:r>
            <a:endParaRPr lang="en-ZA" sz="9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7657" y="1736120"/>
            <a:ext cx="47316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1200" y="5166004"/>
            <a:ext cx="2336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chemeClr val="bg1"/>
                </a:solidFill>
              </a:rPr>
              <a:t>50%</a:t>
            </a:r>
            <a:endParaRPr lang="en-ZA" sz="88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7657" y="3877102"/>
            <a:ext cx="30189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 smtClean="0">
                <a:solidFill>
                  <a:schemeClr val="bg1"/>
                </a:solidFill>
              </a:rPr>
              <a:t>65%</a:t>
            </a:r>
            <a:endParaRPr lang="en-ZA" sz="88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2803012" y="4026211"/>
            <a:ext cx="76037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of truck drivers have admitted to driving while drowsy </a:t>
            </a:r>
            <a:endParaRPr lang="en-ZA" sz="28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96642" y="5506985"/>
            <a:ext cx="811780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of truck drivers have admitted to falling asleep behind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the wheel  </a:t>
            </a:r>
            <a:endParaRPr lang="en-ZA" sz="28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7657" y="1937542"/>
            <a:ext cx="50879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Recent research has shown that:  </a:t>
            </a:r>
            <a:endParaRPr lang="en-ZA" sz="28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1200" y="2439546"/>
            <a:ext cx="102032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In 2018 there were </a:t>
            </a:r>
            <a:r>
              <a:rPr lang="en-US" sz="3200" b="1" dirty="0" smtClean="0">
                <a:solidFill>
                  <a:schemeClr val="bg1"/>
                </a:solidFill>
              </a:rPr>
              <a:t>91 000 accidents </a:t>
            </a:r>
            <a:r>
              <a:rPr lang="en-US" sz="2800" dirty="0" smtClean="0">
                <a:solidFill>
                  <a:schemeClr val="bg1"/>
                </a:solidFill>
              </a:rPr>
              <a:t>caused by dozing or sleeping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truck drivers resulting in </a:t>
            </a:r>
            <a:r>
              <a:rPr lang="en-US" sz="3200" b="1" dirty="0" smtClean="0">
                <a:solidFill>
                  <a:schemeClr val="bg1"/>
                </a:solidFill>
              </a:rPr>
              <a:t>800 deaths </a:t>
            </a:r>
            <a:endParaRPr lang="en-ZA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56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7029" y="451216"/>
            <a:ext cx="8331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Solution:</a:t>
            </a:r>
            <a:endParaRPr lang="en-ZA" sz="9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54779" y="2020876"/>
            <a:ext cx="47316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069" y="3809991"/>
            <a:ext cx="348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  </a:t>
            </a:r>
            <a:endParaRPr lang="en-ZA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7029" y="2278909"/>
            <a:ext cx="111034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Our solution leverages </a:t>
            </a:r>
            <a:r>
              <a:rPr lang="en-US" sz="2400" b="1" dirty="0" smtClean="0">
                <a:solidFill>
                  <a:schemeClr val="bg1"/>
                </a:solidFill>
              </a:rPr>
              <a:t>computer vision </a:t>
            </a:r>
            <a:r>
              <a:rPr lang="en-US" sz="2400" dirty="0" smtClean="0">
                <a:solidFill>
                  <a:schemeClr val="bg1"/>
                </a:solidFill>
              </a:rPr>
              <a:t>to enhance road safety by monitoring driver alertness in real time. The DriveAware system uses </a:t>
            </a:r>
            <a:r>
              <a:rPr lang="en-US" sz="2400" b="1" dirty="0" smtClean="0">
                <a:solidFill>
                  <a:schemeClr val="bg1"/>
                </a:solidFill>
              </a:rPr>
              <a:t>eye tracking </a:t>
            </a:r>
            <a:r>
              <a:rPr lang="en-US" sz="2400" dirty="0" smtClean="0">
                <a:solidFill>
                  <a:schemeClr val="bg1"/>
                </a:solidFill>
              </a:rPr>
              <a:t>to determine whether the driver is awake or asleep.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Using </a:t>
            </a:r>
            <a:r>
              <a:rPr lang="en-US" sz="2400" b="1" dirty="0" smtClean="0">
                <a:solidFill>
                  <a:schemeClr val="bg1"/>
                </a:solidFill>
              </a:rPr>
              <a:t>facial landmark detection </a:t>
            </a:r>
            <a:r>
              <a:rPr lang="en-US" sz="2400" dirty="0" smtClean="0">
                <a:solidFill>
                  <a:schemeClr val="bg1"/>
                </a:solidFill>
              </a:rPr>
              <a:t>the program calculates the </a:t>
            </a:r>
            <a:r>
              <a:rPr lang="en-US" sz="2400" b="1" dirty="0" smtClean="0">
                <a:solidFill>
                  <a:schemeClr val="bg1"/>
                </a:solidFill>
              </a:rPr>
              <a:t>EAR</a:t>
            </a:r>
            <a:r>
              <a:rPr lang="en-US" sz="2400" dirty="0" smtClean="0">
                <a:solidFill>
                  <a:schemeClr val="bg1"/>
                </a:solidFill>
              </a:rPr>
              <a:t> (Eye Aspect Ratio) a mathematical measurement of how wide an individuals eyes are, the system can reliably </a:t>
            </a:r>
          </a:p>
          <a:p>
            <a:r>
              <a:rPr lang="en-US" sz="2400" dirty="0">
                <a:solidFill>
                  <a:schemeClr val="bg1"/>
                </a:solidFill>
              </a:rPr>
              <a:t>d</a:t>
            </a:r>
            <a:r>
              <a:rPr lang="en-US" sz="2400" dirty="0" smtClean="0">
                <a:solidFill>
                  <a:schemeClr val="bg1"/>
                </a:solidFill>
              </a:rPr>
              <a:t>etermine whether or not a user is blinking and most importantly, it can determine if a users eyes have been closed for a prolonged period of time.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When the program detects that the users eyes are closed for too long then an </a:t>
            </a:r>
            <a:r>
              <a:rPr lang="en-US" sz="2400" b="1" dirty="0" smtClean="0">
                <a:solidFill>
                  <a:schemeClr val="bg1"/>
                </a:solidFill>
              </a:rPr>
              <a:t>audible alarm</a:t>
            </a:r>
            <a:r>
              <a:rPr lang="en-US" sz="2400" dirty="0" smtClean="0">
                <a:solidFill>
                  <a:schemeClr val="bg1"/>
                </a:solidFill>
              </a:rPr>
              <a:t> is set off. Such that the user can be woken up. </a:t>
            </a:r>
            <a:endParaRPr lang="en-Z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7028" y="657278"/>
            <a:ext cx="94197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Finer details:</a:t>
            </a:r>
            <a:endParaRPr lang="en-ZA" sz="9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7658" y="2224928"/>
            <a:ext cx="47316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069" y="3809991"/>
            <a:ext cx="348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  </a:t>
            </a:r>
            <a:endParaRPr lang="en-ZA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0914" y="3063682"/>
            <a:ext cx="111034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Our Program is created in python. We have made use of the following Python libraries: </a:t>
            </a:r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solidFill>
                  <a:schemeClr val="bg1"/>
                </a:solidFill>
              </a:rPr>
              <a:t>mediaPipe (Allows us to determine landmarks on the face)</a:t>
            </a:r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solidFill>
                  <a:schemeClr val="bg1"/>
                </a:solidFill>
              </a:rPr>
              <a:t>OpenCV (allows us to capture and  process the image in real time)</a:t>
            </a:r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solidFill>
                  <a:schemeClr val="bg1"/>
                </a:solidFill>
              </a:rPr>
              <a:t>CV2 (in order to access the users camera directly)</a:t>
            </a:r>
          </a:p>
          <a:p>
            <a:pPr marL="342900" indent="-342900">
              <a:buFontTx/>
              <a:buChar char="-"/>
            </a:pPr>
            <a:r>
              <a:rPr lang="en-US" sz="2400" b="1" dirty="0" err="1" smtClean="0">
                <a:solidFill>
                  <a:schemeClr val="bg1"/>
                </a:solidFill>
              </a:rPr>
              <a:t>pygame</a:t>
            </a:r>
            <a:r>
              <a:rPr lang="en-US" sz="2400" b="1" dirty="0" smtClean="0">
                <a:solidFill>
                  <a:schemeClr val="bg1"/>
                </a:solidFill>
              </a:rPr>
              <a:t> (allows us to play the sound directly from python )</a:t>
            </a: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We opted for a </a:t>
            </a:r>
            <a:r>
              <a:rPr lang="en-US" sz="2400" b="1" dirty="0" smtClean="0">
                <a:solidFill>
                  <a:schemeClr val="bg1"/>
                </a:solidFill>
              </a:rPr>
              <a:t>functional Programming </a:t>
            </a:r>
            <a:r>
              <a:rPr lang="en-US" sz="2400" dirty="0" smtClean="0">
                <a:solidFill>
                  <a:schemeClr val="bg1"/>
                </a:solidFill>
              </a:rPr>
              <a:t>approach as opposed to an Object Oriented Programming approach in order to ensure a modular and simple workflow.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11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81280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8688" y="834963"/>
            <a:ext cx="948368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Data sources:</a:t>
            </a:r>
            <a:endParaRPr lang="en-ZA" sz="9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8857" y="3410857"/>
            <a:ext cx="9318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https://www.ibolaw.com/connecticut-new-york-attorneys/how-often-does-driver-fatigue-cause-truck-accidents#:~:text=The%20Prevalence%20of%20Driver%20Fatigue&amp;text=However%2C%20other%20studies%20have%20found,falling%20asleep%20behind%20the%20wheel.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8857" y="5029538"/>
            <a:ext cx="722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https://www.pkblawfirm.com/blog/when-a-truck-driver-falls-asleep-at-the-wheel-and-causes-an-accident/</a:t>
            </a:r>
            <a:endParaRPr lang="en-ZA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16000" y="2404623"/>
            <a:ext cx="52396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21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290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kaify</dc:creator>
  <cp:lastModifiedBy>kaify</cp:lastModifiedBy>
  <cp:revision>16</cp:revision>
  <dcterms:created xsi:type="dcterms:W3CDTF">2025-09-13T16:14:22Z</dcterms:created>
  <dcterms:modified xsi:type="dcterms:W3CDTF">2025-09-14T05:56:12Z</dcterms:modified>
</cp:coreProperties>
</file>