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93821457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93821457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93821457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93821457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93821457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93821457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93821457d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93821457d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93821457d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93821457d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93821457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93821457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xd.adobe.com/view/7f4c9a6e-5a7e-4b28-5f93-39eb5dffd701-097d/screen/1e2ed035-abc3-47f2-af0c-8000e1c9b81e/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 of C Mingle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 4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3.5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Development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We used Adobe XD for our prototype because it was most supported and recommended.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We focused first on making the different ‘screens’ for different tabs, and slowly flesh them out following the low-fi prototype. Overall, this does not require as much creativity.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Then, we realized the need for consistency of the design, and used an icon pack that is still present in the final prototype. This actually streamlined the process by a decent margin.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The biggest difference between the low-fi and hi-fi prototype is the addition and complexity of colors. As a ‘grayscale’ design is very undesirable, we added some colors that would match the intended user base (in this case, a red/yellow palette).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Critiques from the Heuristic Evaluation on our Prototype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33150" y="166475"/>
            <a:ext cx="4166400" cy="48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Critical issues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Variety of bugs regarding links between buttons and pages; either dead or wrong links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Switching  “daily” to “weekly” view to better match its function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Changing icons (including the flag icon) to more intuitively represent their function</a:t>
            </a:r>
            <a:endParaRPr b="1"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Secondary issues 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Flexibility - possible features for power users to quicken work-flow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Extending our recent </a:t>
            </a:r>
            <a:r>
              <a:rPr lang="en-GB" sz="1400"/>
              <a:t>announcements</a:t>
            </a:r>
            <a:r>
              <a:rPr lang="en-GB" sz="1400"/>
              <a:t> feature, possibly to include all announcements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Aesthetic choices - specifically the colour scheme and possible changes to be less jarring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 Resulting from Heuristic Evaluation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125" y="653575"/>
            <a:ext cx="1953375" cy="415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125" y="628125"/>
            <a:ext cx="1953375" cy="41791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/>
          <p:nvPr/>
        </p:nvCxnSpPr>
        <p:spPr>
          <a:xfrm>
            <a:off x="6423100" y="2311500"/>
            <a:ext cx="6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 Resulting from Heuristic Evaluation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400" y="318279"/>
            <a:ext cx="2062375" cy="4463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924" y="374288"/>
            <a:ext cx="2062373" cy="4394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/>
          <p:nvPr/>
        </p:nvCxnSpPr>
        <p:spPr>
          <a:xfrm>
            <a:off x="6423100" y="2311500"/>
            <a:ext cx="6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 Resulting from Heuristic Evaluation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4700" y="340834"/>
            <a:ext cx="2018525" cy="428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875" y="316759"/>
            <a:ext cx="2018525" cy="428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/>
          <p:nvPr/>
        </p:nvCxnSpPr>
        <p:spPr>
          <a:xfrm>
            <a:off x="6395025" y="2324550"/>
            <a:ext cx="66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Prototype for this Deliverable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https://xd.adobe.com/view/7f4c9a6e-5a7e-4b28-5f93-39eb5dffd701-097d/screen/1e2ed035-abc3-47f2-af0c-8000e1c9b81e/Search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