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788f944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788f944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788f944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788f944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788f944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788f944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788f944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788f944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788f94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788f94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 Decision surface, blue=developed, red=developing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788f944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788f944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788f944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788f944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788f944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788f944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788f944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788f944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12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9850" y="362625"/>
            <a:ext cx="79257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Classification and Clustering to Model Economic Development Status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Lloyd Page and Colin Schultz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either have too little developed country data to reasonably cluster them well, or we have 3 groups.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Despite the complex decision tree, it appears that this division method works well when dividing countries into 2 groups. Although, given the lack of a clean split, there’s clearly been some misclassification.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Countries are divided into 2 categories: developed and developing.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division is commonly used to test for differences between the 2 groupings.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UN notes that there is no established convention.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Goal: use classification and clustering methods to test how arbitrary these designations are, and if there is a better way to group countries.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Taken from World bank, IMF.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Used IMF’s advanced economy status to decide when/were is “developed”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Lots of missing values, so we dropped those.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Death rate, Inflation rate, Unemployment rate, Urban Population (%), and GDP per capita used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used a Decision Tree classifier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It proved to be the most accurate algorithm in preliminary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	It’s also generally easy to understand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099550" cy="15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04641"/>
            <a:ext cx="2099550" cy="1564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0961" y="1159425"/>
            <a:ext cx="2081040" cy="15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6111" y="3023550"/>
            <a:ext cx="2030739" cy="15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0765" y="117350"/>
            <a:ext cx="2030760" cy="15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6450" y="1808546"/>
            <a:ext cx="2030750" cy="152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6800" y="1854176"/>
            <a:ext cx="1917750" cy="14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51700" y="3499737"/>
            <a:ext cx="2030750" cy="15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14550" y="159825"/>
            <a:ext cx="1917750" cy="144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58050" y="3499739"/>
            <a:ext cx="2030750" cy="1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Decision Tree had 97.1% accuracy (98.1% on developing, 92.7% on developed)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Tree is complex (13-levels deep)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600" y="2346825"/>
            <a:ext cx="2876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used </a:t>
            </a:r>
            <a:r>
              <a:rPr lang="en">
                <a:solidFill>
                  <a:srgbClr val="FFFFFF"/>
                </a:solidFill>
              </a:rPr>
              <a:t>Hierarchical</a:t>
            </a:r>
            <a:r>
              <a:rPr lang="en">
                <a:solidFill>
                  <a:srgbClr val="FFFFFF"/>
                </a:solidFill>
              </a:rPr>
              <a:t> Density Based Scan.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creates a reachability matrix for a minimum span tree.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then creates a hierarchy of nodes starting from the great distance.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Finally it clusters the data.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Visualization is accomplished with manifold learning.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	We used t-distributed Stochastic Neighbor Embedding.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307225" y="1152475"/>
            <a:ext cx="452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Green - Developing Countries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Blue - Developed Countries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Orange - Developed Countries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Grey - Not Clustered / Noise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49" l="0" r="0" t="39"/>
          <a:stretch/>
        </p:blipFill>
        <p:spPr>
          <a:xfrm>
            <a:off x="311700" y="1228725"/>
            <a:ext cx="36957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125 of the 871 </a:t>
            </a:r>
            <a:r>
              <a:rPr lang="en">
                <a:solidFill>
                  <a:srgbClr val="FFFFFF"/>
                </a:solidFill>
              </a:rPr>
              <a:t>developed countries were properly clustered.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3591 of the 4004 developing countries were properly clustered.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197 data points were clustered into the wrong cluster.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962 points of data were saw as noise to the algorithm.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