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947c02f9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947c02f9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947c02f9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947c02f9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947c02f9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947c02f9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947c02f9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947c02f9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947c02f9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947c02f9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947c02f9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947c02f9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947c02f9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947c02f9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947c02f9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947c02f9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947c02f9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947c02f9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47c02f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47c02f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947c02f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947c02f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947c02f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947c02f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947c02f9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947c02f9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947c02f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947c02f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947c02f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947c02f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47c02f9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47c02f9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47c02f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947c02f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2150" y="17791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 </a:t>
            </a:r>
            <a:r>
              <a:rPr lang="en" sz="4900"/>
              <a:t>Synthesized Data Generation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77"/>
              <a:t>                       ——</a:t>
            </a:r>
            <a:r>
              <a:rPr lang="en" sz="2677"/>
              <a:t>Using CGAN to generate synthesized data</a:t>
            </a:r>
            <a:endParaRPr sz="2677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Bike Fan, Jianfeng Chen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Task 2: Machine Learning Predictor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Because of the high dimensionality, We decided to use dummy variables with high difference between users who clicked the ads and all users based on the findings in task 1: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50" y="2200675"/>
            <a:ext cx="7701331" cy="26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Task 2: Machine Learning Predictor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adopted a Random Forest model to predict whether a user clicked the ads or not.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925" y="1942375"/>
            <a:ext cx="5355808" cy="28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Task 2: Machine Learning Predictor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1733800"/>
            <a:ext cx="51911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Task 3: Synthesized Data Generation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used Conditional GAN model to generate synthesized data. We processed the data: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split data in list format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id data(in string format), we transformed it into int lists using a dictionary, then we used an autoencoder to conduct dimensionality reduction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timestamp data, we transformed it into int type which represents how mant minutes it is from the earliest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merged Advertiser Data and Publisher Data: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First, we grouped by the publisher data by user_id after choosing the suitable group function for each column.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Then we inner joined publisher data and advertiser data on user_id.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Task 3: Synthesized Data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handle id data in string format, we adopted Autoencoder model to conduct data dimensionality reduction.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50" y="1942375"/>
            <a:ext cx="4120189" cy="27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275" y="1942375"/>
            <a:ext cx="4291160" cy="27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Task 3: Synthesized Data Generation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handling all data, we used Conditional GAN model to conduct synthesized data generation.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a CGAN(Conditional Generative Adversial Network) model to generate synthesized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label as the condition in the model, for users with different labels are supposed to have different characteristics.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used spectral normalization the process the Discriminator to prevent it to be too strong for the Generator.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Task 3: Synthesized Data Generation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2741"/>
            <a:ext cx="4211225" cy="292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92750"/>
            <a:ext cx="4316275" cy="29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Task 3: Synthesized Data Generation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75" y="1099675"/>
            <a:ext cx="823766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65300" y="155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100"/>
              <a:t>Thank you!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89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Catalogue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Aggregate 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2: Machine Learning Predictor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Task 3: Synthesized Data Generation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1: Aggregate Statistics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task, we aggregate user characteristics including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Age Group Distribution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Geographic Distribution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Device Usage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Engagement Patterns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Content Preferences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We compared the difference between users who clicked the ads and all users in order to get some meaningful insights.</a:t>
            </a:r>
            <a:endParaRPr sz="1600"/>
          </a:p>
        </p:txBody>
      </p:sp>
      <p:sp>
        <p:nvSpPr>
          <p:cNvPr id="68" name="Google Shape;68;p15"/>
          <p:cNvSpPr txBox="1"/>
          <p:nvPr/>
        </p:nvSpPr>
        <p:spPr>
          <a:xfrm>
            <a:off x="4112450" y="3598100"/>
            <a:ext cx="50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Aggregate Statistics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25" y="1076175"/>
            <a:ext cx="842825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1: Aggregate Statistics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25" y="1017725"/>
            <a:ext cx="529854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1: Aggregate Statistics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000" y="1123150"/>
            <a:ext cx="542559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1: Aggregate Statistics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75" y="1170125"/>
            <a:ext cx="81802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 1: Aggregate Statistics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150" y="1158400"/>
            <a:ext cx="559970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Conclusions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who clicked the ads has a high proportion of adv_prim_id 1036, hispace_app_tags 43, lower proportion of hispace_app_tags 47, U_feedlifecycle 17 and less refresh time.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There's no obvious difference in the type between contents clicked and all contents.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 prone to click create_type_cd 8, app_second class 18 more and create_type_cd 10, app_second class 14 less.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who clicked the ads has a high proportion of series group 6, 7, lower proportion of series dev 34, 30, series group 3.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who clicked the ads has a high proportion of city rank 2, lower proportion of residence 33.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who clicked the ads has a high proportion of age 5, lower proportion of age 8.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who clicked the ads has a high proportion of category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