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5A6999-30D9-4004-A94A-65915B00DC56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5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THCO MIPS</a:t>
            </a:r>
            <a:r>
              <a:rPr lang="zh-CN" altLang="en-US" dirty="0" smtClean="0"/>
              <a:t>指令计算机系统设计和实现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660066"/>
                </a:solidFill>
                <a:latin typeface="Lucida Sans" panose="020B0602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Project 4 &amp; 5</a:t>
            </a:r>
            <a:endParaRPr 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计算机科学与技术系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3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rgbClr val="66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我们要做什么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3896" y="6492875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计算机科学与技术系</a:t>
            </a: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5760" y="6493395"/>
            <a:ext cx="1333188" cy="365125"/>
          </a:xfrm>
        </p:spPr>
        <p:txBody>
          <a:bodyPr/>
          <a:lstStyle/>
          <a:p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514350" cy="365125"/>
          </a:xfrm>
        </p:spPr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94BBB274-9ED7-4565-A45C-D65B8BF0787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2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87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计算机科学与技术系</a:t>
            </a: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1520" y="6356872"/>
            <a:ext cx="1310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222" y="6356351"/>
            <a:ext cx="473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94BBB274-9ED7-4565-A45C-D65B8BF0787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7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9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E63-A81F-46F6-A1ED-D291B82FD8E1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274-9ED7-4565-A45C-D65B8BF07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6483246"/>
            <a:ext cx="9144000" cy="374754"/>
          </a:xfrm>
          <a:prstGeom prst="rect">
            <a:avLst/>
          </a:prstGeom>
          <a:solidFill>
            <a:srgbClr val="954F95"/>
          </a:solidFill>
          <a:ln>
            <a:solidFill>
              <a:srgbClr val="954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我们要做什么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4998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计算机科学与技术系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1521" y="6493396"/>
            <a:ext cx="1310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223" y="6492875"/>
            <a:ext cx="473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94BBB274-9ED7-4565-A45C-D65B8BF0787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951250" y="496631"/>
            <a:ext cx="2564100" cy="8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altLang="en-US" sz="4400" b="1" i="0" u="none" strike="noStrike" kern="1200" cap="none" spc="0" normalizeH="0" baseline="0" noProof="0" dirty="0">
          <a:ln>
            <a:noFill/>
          </a:ln>
          <a:solidFill>
            <a:srgbClr val="660066"/>
          </a:solidFill>
          <a:effectLst/>
          <a:uLnTx/>
          <a:uFillTx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THCO MIPS</a:t>
            </a:r>
            <a:r>
              <a:rPr lang="zh-CN" altLang="en-US" dirty="0"/>
              <a:t>指令计算机系统设计和实现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4 &amp;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指令集实现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VGA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显示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PS/2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键盘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卡访问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bootloader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读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写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DMA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2048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游戏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Bad Apple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动画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56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6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VGA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37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楷体</vt:lpstr>
      <vt:lpstr>宋体</vt:lpstr>
      <vt:lpstr>Arial</vt:lpstr>
      <vt:lpstr>Calibri</vt:lpstr>
      <vt:lpstr>Calibri Light</vt:lpstr>
      <vt:lpstr>Courier New</vt:lpstr>
      <vt:lpstr>Lucida Sans</vt:lpstr>
      <vt:lpstr>Times New Roman</vt:lpstr>
      <vt:lpstr>Wingdings</vt:lpstr>
      <vt:lpstr>Office 主题</vt:lpstr>
      <vt:lpstr>THCO MIPS指令计算机系统设计和实现</vt:lpstr>
      <vt:lpstr>我们做了什么?</vt:lpstr>
      <vt:lpstr>datapath</vt:lpstr>
      <vt:lpstr>VGA显示</vt:lpstr>
    </vt:vector>
  </TitlesOfParts>
  <Company>Wandai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twd2</dc:creator>
  <cp:lastModifiedBy>twd2</cp:lastModifiedBy>
  <cp:revision>35</cp:revision>
  <dcterms:created xsi:type="dcterms:W3CDTF">2017-11-24T14:47:27Z</dcterms:created>
  <dcterms:modified xsi:type="dcterms:W3CDTF">2017-12-03T07:54:50Z</dcterms:modified>
</cp:coreProperties>
</file>